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tags/tag10.xml" ContentType="application/vnd.openxmlformats-officedocument.presentationml.tags+xml"/>
  <Override PartName="/ppt/notesSlides/notesSlide8.xml" ContentType="application/vnd.openxmlformats-officedocument.presentationml.notesSlide+xml"/>
  <Override PartName="/ppt/tags/tag11.xml" ContentType="application/vnd.openxmlformats-officedocument.presentationml.tags+xml"/>
  <Override PartName="/ppt/notesSlides/notesSlide9.xml" ContentType="application/vnd.openxmlformats-officedocument.presentationml.notesSlide+xml"/>
  <Override PartName="/ppt/tags/tag12.xml" ContentType="application/vnd.openxmlformats-officedocument.presentationml.tag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58" r:id="rId3"/>
    <p:sldId id="259" r:id="rId4"/>
    <p:sldId id="263" r:id="rId5"/>
    <p:sldId id="260" r:id="rId6"/>
    <p:sldId id="264" r:id="rId7"/>
    <p:sldId id="261" r:id="rId8"/>
    <p:sldId id="265" r:id="rId9"/>
    <p:sldId id="262" r:id="rId10"/>
    <p:sldId id="266" r:id="rId11"/>
    <p:sldId id="267" r:id="rId12"/>
  </p:sldIdLst>
  <p:sldSz cx="12192000" cy="6858000"/>
  <p:notesSz cx="6858000" cy="9144000"/>
  <p:custDataLst>
    <p:tags r:id="rId1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drea Elliott" initials="AE" lastIdx="1" clrIdx="0">
    <p:extLst>
      <p:ext uri="{19B8F6BF-5375-455C-9EA6-DF929625EA0E}">
        <p15:presenceInfo xmlns:p15="http://schemas.microsoft.com/office/powerpoint/2012/main" userId="S::andrea.elliott@rotary.org::89f8474b-dfd6-4078-8626-54b17587174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D4DBD39-D77E-44D1-BDB5-E34E56BEDCA3}" v="57" dt="2022-03-28T20:45:47.2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96" autoAdjust="0"/>
    <p:restoredTop sz="64898" autoAdjust="0"/>
  </p:normalViewPr>
  <p:slideViewPr>
    <p:cSldViewPr snapToGrid="0" snapToObjects="1">
      <p:cViewPr varScale="1">
        <p:scale>
          <a:sx n="74" d="100"/>
          <a:sy n="74" d="100"/>
        </p:scale>
        <p:origin x="368"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E84C94-6958-4BC1-897E-A507900E61FD}" type="datetimeFigureOut">
              <a:rPr lang="en-US" smtClean="0"/>
              <a:t>10/25/2023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9DD56B-B04A-4A98-83D2-8CCD25597AD2}" type="slidenum">
              <a:rPr lang="en-US" smtClean="0"/>
              <a:t>‹#›</a:t>
            </a:fld>
            <a:endParaRPr lang="en-US"/>
          </a:p>
        </p:txBody>
      </p:sp>
    </p:spTree>
    <p:extLst>
      <p:ext uri="{BB962C8B-B14F-4D97-AF65-F5344CB8AC3E}">
        <p14:creationId xmlns:p14="http://schemas.microsoft.com/office/powerpoint/2010/main" val="32430173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began an important new chapter in Rotary’s history in 2018: We launched our Action Plan, a strategic guide to help us become more effective in everything we do and more effective in telling our stories.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At every level of Rotary, people have embraced the opportunities the Action Plan offers us to meet new challenges and stay relevant for new generations.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 here today to give you a progress report on the Action Plan and the work that’s underway for each of the plan’s priorities: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Increase our impact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Expand our reach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Enhance participant engagement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Increase our ability to adapt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I’m about to tell you shows that we don’t have to do everything at once. We’re setting achievable goals, monitoring our progress, and making adjustments as we go. You’ll find plenty of inspiration, encouragement, and direction to keep the Action Plan momentum going. </a:t>
            </a:r>
          </a:p>
        </p:txBody>
      </p:sp>
      <p:sp>
        <p:nvSpPr>
          <p:cNvPr id="4" name="Slide Number Placeholder 3"/>
          <p:cNvSpPr>
            <a:spLocks noGrp="1"/>
          </p:cNvSpPr>
          <p:nvPr>
            <p:ph type="sldNum" sz="quarter" idx="5"/>
          </p:nvPr>
        </p:nvSpPr>
        <p:spPr/>
        <p:txBody>
          <a:bodyPr/>
          <a:lstStyle/>
          <a:p>
            <a:fld id="{A09DD56B-B04A-4A98-83D2-8CCD25597AD2}" type="slidenum">
              <a:rPr lang="en-US" smtClean="0"/>
              <a:t>2</a:t>
            </a:fld>
            <a:endParaRPr lang="en-US"/>
          </a:p>
        </p:txBody>
      </p:sp>
    </p:spTree>
    <p:extLst>
      <p:ext uri="{BB962C8B-B14F-4D97-AF65-F5344CB8AC3E}">
        <p14:creationId xmlns:p14="http://schemas.microsoft.com/office/powerpoint/2010/main" val="4052397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Rotary staff and members at all levels are working together to develop practices and tools for measuring and sharing Rotary’s positive, long-term change. And we’re measuring our impact more deliberately because we know that current and potential partners, program participants, and, increasingly, donors want to see clear, tangible proof of our impact — especially for our humanitarian projects.</a:t>
            </a:r>
          </a:p>
          <a:p>
            <a:endParaRPr lang="en-US" dirty="0"/>
          </a:p>
          <a:p>
            <a:r>
              <a:rPr lang="en-US" dirty="0"/>
              <a:t>We want to ensure that we’re using our resources for programs that have the potential for the greatest impact and that align with our Action Plan or organizational strategy. Every club and district, along with all of their members and participants, can significantly increase their impact by increasing their focus. We’re developing an evaluation process that will help us make objective recommendations about what we should continue doing, start doing, or stop doing.</a:t>
            </a:r>
          </a:p>
          <a:p>
            <a:endParaRPr lang="en-US" dirty="0"/>
          </a:p>
          <a:p>
            <a:r>
              <a:rPr lang="en-US" dirty="0"/>
              <a:t>We’re implementing Programs of Scale, a grant model that was developed to provide measurable and sustainable solutions to issues that affect many people in a large geographic area. Programs of Scale also provides us with a new framework for thinking about how we bring about change in the world.</a:t>
            </a:r>
          </a:p>
        </p:txBody>
      </p:sp>
      <p:sp>
        <p:nvSpPr>
          <p:cNvPr id="4" name="Slide Number Placeholder 3"/>
          <p:cNvSpPr>
            <a:spLocks noGrp="1"/>
          </p:cNvSpPr>
          <p:nvPr>
            <p:ph type="sldNum" sz="quarter" idx="5"/>
          </p:nvPr>
        </p:nvSpPr>
        <p:spPr/>
        <p:txBody>
          <a:bodyPr/>
          <a:lstStyle/>
          <a:p>
            <a:fld id="{A09DD56B-B04A-4A98-83D2-8CCD25597AD2}" type="slidenum">
              <a:rPr lang="en-US" smtClean="0"/>
              <a:t>3</a:t>
            </a:fld>
            <a:endParaRPr lang="en-US"/>
          </a:p>
        </p:txBody>
      </p:sp>
    </p:spTree>
    <p:extLst>
      <p:ext uri="{BB962C8B-B14F-4D97-AF65-F5344CB8AC3E}">
        <p14:creationId xmlns:p14="http://schemas.microsoft.com/office/powerpoint/2010/main" val="22332024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work is underway. Check the Action Plan page at rotary.org/</a:t>
            </a:r>
            <a:r>
              <a:rPr lang="en-US" dirty="0" err="1"/>
              <a:t>actionplan</a:t>
            </a:r>
            <a:r>
              <a:rPr lang="en-US" dirty="0"/>
              <a:t> for resources and news. But also remember that the best way to learn is by doing. Identify a project you can use to explore and practice measurement. </a:t>
            </a:r>
          </a:p>
          <a:p>
            <a:endParaRPr lang="en-US" dirty="0"/>
          </a:p>
          <a:p>
            <a:r>
              <a:rPr lang="en-US" dirty="0"/>
              <a:t>I will support you in focusing your efforts by reviewing your activities and determining which ones can be streamlined or eliminated so your club can spend more time on making a bigger and more lasting impact. I encourage you to connect with other clubs that are also engaged in assessment to get a sense of collective effort. </a:t>
            </a:r>
          </a:p>
          <a:p>
            <a:endParaRPr lang="en-US" dirty="0"/>
          </a:p>
          <a:p>
            <a:r>
              <a:rPr lang="en-US" dirty="0"/>
              <a:t>There’s a Programs of Scale page at rotary.org/</a:t>
            </a:r>
            <a:r>
              <a:rPr lang="en-US" dirty="0" err="1"/>
              <a:t>programsofscale</a:t>
            </a:r>
            <a:r>
              <a:rPr lang="en-US" dirty="0"/>
              <a:t> that has resources that can help you find new ways to develop service projects. I also encourage you to apply similar principles to your own projects and grants. </a:t>
            </a:r>
          </a:p>
          <a:p>
            <a:endParaRPr lang="en-US" dirty="0"/>
          </a:p>
        </p:txBody>
      </p:sp>
      <p:sp>
        <p:nvSpPr>
          <p:cNvPr id="4" name="Slide Number Placeholder 3"/>
          <p:cNvSpPr>
            <a:spLocks noGrp="1"/>
          </p:cNvSpPr>
          <p:nvPr>
            <p:ph type="sldNum" sz="quarter" idx="5"/>
          </p:nvPr>
        </p:nvSpPr>
        <p:spPr/>
        <p:txBody>
          <a:bodyPr/>
          <a:lstStyle/>
          <a:p>
            <a:fld id="{A09DD56B-B04A-4A98-83D2-8CCD25597AD2}" type="slidenum">
              <a:rPr lang="en-US" smtClean="0"/>
              <a:t>4</a:t>
            </a:fld>
            <a:endParaRPr lang="en-US"/>
          </a:p>
        </p:txBody>
      </p:sp>
    </p:spTree>
    <p:extLst>
      <p:ext uri="{BB962C8B-B14F-4D97-AF65-F5344CB8AC3E}">
        <p14:creationId xmlns:p14="http://schemas.microsoft.com/office/powerpoint/2010/main" val="5621122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We’re committed to embracing and exemplifying diversity, equity, and inclusion (DEI) in everything we do at Rotary. We have revised our DEI statement, which now reflects our stronger-than-ever commitment to being an organization that values, respects, and welcomes everyone who interacts with us. Now we’re developing a comprehensive plan of action with achievable, measurable, and meaningful DEI outcomes for Rotary.</a:t>
            </a:r>
          </a:p>
          <a:p>
            <a:endParaRPr lang="en-US" dirty="0"/>
          </a:p>
          <a:p>
            <a:r>
              <a:rPr lang="en-US" dirty="0"/>
              <a:t> I strongly encourage you to read and follow Rotary’s new DEI Code of Conduct, which points the way to creating more just, open, and welcoming communities or all people.</a:t>
            </a:r>
          </a:p>
          <a:p>
            <a:endParaRPr lang="en-US" dirty="0"/>
          </a:p>
          <a:p>
            <a:r>
              <a:rPr lang="en-US" dirty="0"/>
              <a:t>We’re piloting and evaluating new products and participant models so that people can join us and take action, no matter where they live. We also see great potential in existing programs, including Rotary Action Groups, Rotary Community Corps, Rotary Fellowships, and others. </a:t>
            </a:r>
          </a:p>
        </p:txBody>
      </p:sp>
      <p:sp>
        <p:nvSpPr>
          <p:cNvPr id="4" name="Slide Number Placeholder 3"/>
          <p:cNvSpPr>
            <a:spLocks noGrp="1"/>
          </p:cNvSpPr>
          <p:nvPr>
            <p:ph type="sldNum" sz="quarter" idx="5"/>
          </p:nvPr>
        </p:nvSpPr>
        <p:spPr/>
        <p:txBody>
          <a:bodyPr/>
          <a:lstStyle/>
          <a:p>
            <a:fld id="{A09DD56B-B04A-4A98-83D2-8CCD25597AD2}" type="slidenum">
              <a:rPr lang="en-US" smtClean="0"/>
              <a:t>5</a:t>
            </a:fld>
            <a:endParaRPr lang="en-US"/>
          </a:p>
        </p:txBody>
      </p:sp>
    </p:spTree>
    <p:extLst>
      <p:ext uri="{BB962C8B-B14F-4D97-AF65-F5344CB8AC3E}">
        <p14:creationId xmlns:p14="http://schemas.microsoft.com/office/powerpoint/2010/main" val="9642329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should visit our DEI page at rotary.org/</a:t>
            </a:r>
            <a:r>
              <a:rPr lang="en-US" dirty="0" err="1"/>
              <a:t>dei</a:t>
            </a:r>
            <a:r>
              <a:rPr lang="en-US" dirty="0"/>
              <a:t> to learn more about how to make their club more inclusive. </a:t>
            </a:r>
          </a:p>
          <a:p>
            <a:endParaRPr lang="en-US" dirty="0"/>
          </a:p>
          <a:p>
            <a:r>
              <a:rPr lang="en-US" dirty="0"/>
              <a:t>We’re eager to hear about the ways you’re engaging people beyond traditional membership. I invite you to share those ideas through the My Rotary Action Plan page. </a:t>
            </a:r>
          </a:p>
        </p:txBody>
      </p:sp>
      <p:sp>
        <p:nvSpPr>
          <p:cNvPr id="4" name="Slide Number Placeholder 3"/>
          <p:cNvSpPr>
            <a:spLocks noGrp="1"/>
          </p:cNvSpPr>
          <p:nvPr>
            <p:ph type="sldNum" sz="quarter" idx="5"/>
          </p:nvPr>
        </p:nvSpPr>
        <p:spPr/>
        <p:txBody>
          <a:bodyPr/>
          <a:lstStyle/>
          <a:p>
            <a:fld id="{A09DD56B-B04A-4A98-83D2-8CCD25597AD2}" type="slidenum">
              <a:rPr lang="en-US" smtClean="0"/>
              <a:t>6</a:t>
            </a:fld>
            <a:endParaRPr lang="en-US"/>
          </a:p>
        </p:txBody>
      </p:sp>
    </p:spTree>
    <p:extLst>
      <p:ext uri="{BB962C8B-B14F-4D97-AF65-F5344CB8AC3E}">
        <p14:creationId xmlns:p14="http://schemas.microsoft.com/office/powerpoint/2010/main" val="10049227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We’re tearing down the walls between “us” and “them” and thinking about “participants” — a word that encompasses all Rotary members and others who get involved in Rotary activities, like family members, partners, and alumni. And we’re making participants central to what we do, which means we’re being proactive, asking people how they want to engage with us, and making sure they know that we value their participation.</a:t>
            </a:r>
          </a:p>
          <a:p>
            <a:endParaRPr lang="en-US" dirty="0"/>
          </a:p>
          <a:p>
            <a:r>
              <a:rPr lang="en-US" dirty="0"/>
              <a:t>We’re looking at ways to measure member engagement and satisfaction so we can better understand what people are getting from Rotary. We know that when our members don’t find their experiences to be personally or professionally relevant, they go elsewhere. The information we collect will assist clubs, districts, and Rotary International in determining how we can deliver greater value and give people more reasons to stay in Rotary.</a:t>
            </a:r>
          </a:p>
        </p:txBody>
      </p:sp>
      <p:sp>
        <p:nvSpPr>
          <p:cNvPr id="4" name="Slide Number Placeholder 3"/>
          <p:cNvSpPr>
            <a:spLocks noGrp="1"/>
          </p:cNvSpPr>
          <p:nvPr>
            <p:ph type="sldNum" sz="quarter" idx="5"/>
          </p:nvPr>
        </p:nvSpPr>
        <p:spPr/>
        <p:txBody>
          <a:bodyPr/>
          <a:lstStyle/>
          <a:p>
            <a:fld id="{A09DD56B-B04A-4A98-83D2-8CCD25597AD2}" type="slidenum">
              <a:rPr lang="en-US" smtClean="0"/>
              <a:t>7</a:t>
            </a:fld>
            <a:endParaRPr lang="en-US"/>
          </a:p>
        </p:txBody>
      </p:sp>
    </p:spTree>
    <p:extLst>
      <p:ext uri="{BB962C8B-B14F-4D97-AF65-F5344CB8AC3E}">
        <p14:creationId xmlns:p14="http://schemas.microsoft.com/office/powerpoint/2010/main" val="25819591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Start surveying members to learn what’s important to them in their club experience and how they want to grow and develop through Rotary. And make it clear that you’re ready to listen: Be proactive in asking members if they feel engaged enough and listened to and if Rotary is meeting their expectations.</a:t>
            </a:r>
          </a:p>
        </p:txBody>
      </p:sp>
      <p:sp>
        <p:nvSpPr>
          <p:cNvPr id="4" name="Slide Number Placeholder 3"/>
          <p:cNvSpPr>
            <a:spLocks noGrp="1"/>
          </p:cNvSpPr>
          <p:nvPr>
            <p:ph type="sldNum" sz="quarter" idx="5"/>
          </p:nvPr>
        </p:nvSpPr>
        <p:spPr/>
        <p:txBody>
          <a:bodyPr/>
          <a:lstStyle/>
          <a:p>
            <a:fld id="{A09DD56B-B04A-4A98-83D2-8CCD25597AD2}" type="slidenum">
              <a:rPr lang="en-US" smtClean="0"/>
              <a:t>8</a:t>
            </a:fld>
            <a:endParaRPr lang="en-US"/>
          </a:p>
        </p:txBody>
      </p:sp>
    </p:spTree>
    <p:extLst>
      <p:ext uri="{BB962C8B-B14F-4D97-AF65-F5344CB8AC3E}">
        <p14:creationId xmlns:p14="http://schemas.microsoft.com/office/powerpoint/2010/main" val="39402812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We’re improving our operations to become more agile and more responsive. We’re using change management strategies throughout Rotary, from the Secretariat to the club level. Governance models, committee structures, business processes — we’re reviewing everything.</a:t>
            </a:r>
          </a:p>
          <a:p>
            <a:endParaRPr lang="en-US" dirty="0"/>
          </a:p>
          <a:p>
            <a:endParaRPr lang="en-US" dirty="0"/>
          </a:p>
          <a:p>
            <a:r>
              <a:rPr lang="en-US" dirty="0"/>
              <a:t>Having fewer administrative layers will address the disconnects between clubs, districts, zones, and headquarters. And it will give us a clearer picture of support and resources you need to stay ahead of change.</a:t>
            </a:r>
          </a:p>
        </p:txBody>
      </p:sp>
      <p:sp>
        <p:nvSpPr>
          <p:cNvPr id="4" name="Slide Number Placeholder 3"/>
          <p:cNvSpPr>
            <a:spLocks noGrp="1"/>
          </p:cNvSpPr>
          <p:nvPr>
            <p:ph type="sldNum" sz="quarter" idx="5"/>
          </p:nvPr>
        </p:nvSpPr>
        <p:spPr/>
        <p:txBody>
          <a:bodyPr/>
          <a:lstStyle/>
          <a:p>
            <a:fld id="{A09DD56B-B04A-4A98-83D2-8CCD25597AD2}" type="slidenum">
              <a:rPr lang="en-US" smtClean="0"/>
              <a:t>9</a:t>
            </a:fld>
            <a:endParaRPr lang="en-US"/>
          </a:p>
        </p:txBody>
      </p:sp>
    </p:spTree>
    <p:extLst>
      <p:ext uri="{BB962C8B-B14F-4D97-AF65-F5344CB8AC3E}">
        <p14:creationId xmlns:p14="http://schemas.microsoft.com/office/powerpoint/2010/main" val="12818434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Change is coming. We’ll all be encouraged to do things differently. But new approaches to our organizing principles won’t threaten our sense of who we are. Together, we can get Rotary ready for another century of service.</a:t>
            </a:r>
          </a:p>
        </p:txBody>
      </p:sp>
      <p:sp>
        <p:nvSpPr>
          <p:cNvPr id="4" name="Slide Number Placeholder 3"/>
          <p:cNvSpPr>
            <a:spLocks noGrp="1"/>
          </p:cNvSpPr>
          <p:nvPr>
            <p:ph type="sldNum" sz="quarter" idx="5"/>
          </p:nvPr>
        </p:nvSpPr>
        <p:spPr/>
        <p:txBody>
          <a:bodyPr/>
          <a:lstStyle/>
          <a:p>
            <a:fld id="{A09DD56B-B04A-4A98-83D2-8CCD25597AD2}" type="slidenum">
              <a:rPr lang="en-US" smtClean="0"/>
              <a:t>10</a:t>
            </a:fld>
            <a:endParaRPr lang="en-US"/>
          </a:p>
        </p:txBody>
      </p:sp>
    </p:spTree>
    <p:extLst>
      <p:ext uri="{BB962C8B-B14F-4D97-AF65-F5344CB8AC3E}">
        <p14:creationId xmlns:p14="http://schemas.microsoft.com/office/powerpoint/2010/main" val="10763548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95BE25-B432-FD43-9232-8020708D77B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B89CD59-8DF0-144B-8303-85F654C293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D36F6AA-D5F4-C042-813D-461F01233EA7}"/>
              </a:ext>
            </a:extLst>
          </p:cNvPr>
          <p:cNvSpPr>
            <a:spLocks noGrp="1"/>
          </p:cNvSpPr>
          <p:nvPr>
            <p:ph type="dt" sz="half" idx="10"/>
          </p:nvPr>
        </p:nvSpPr>
        <p:spPr/>
        <p:txBody>
          <a:bodyPr/>
          <a:lstStyle/>
          <a:p>
            <a:fld id="{2F6AD5CD-EA06-5C44-AD5B-6486E5254FF9}" type="datetimeFigureOut">
              <a:rPr lang="en-US" smtClean="0"/>
              <a:t>10/25/2023</a:t>
            </a:fld>
            <a:endParaRPr lang="en-US"/>
          </a:p>
        </p:txBody>
      </p:sp>
      <p:sp>
        <p:nvSpPr>
          <p:cNvPr id="5" name="Footer Placeholder 4">
            <a:extLst>
              <a:ext uri="{FF2B5EF4-FFF2-40B4-BE49-F238E27FC236}">
                <a16:creationId xmlns:a16="http://schemas.microsoft.com/office/drawing/2014/main" id="{581CD650-99EE-0949-A03F-D56319E49F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738654-1EC4-E34B-9AAD-373C10629D31}"/>
              </a:ext>
            </a:extLst>
          </p:cNvPr>
          <p:cNvSpPr>
            <a:spLocks noGrp="1"/>
          </p:cNvSpPr>
          <p:nvPr>
            <p:ph type="sldNum" sz="quarter" idx="12"/>
          </p:nvPr>
        </p:nvSpPr>
        <p:spPr/>
        <p:txBody>
          <a:bodyPr/>
          <a:lstStyle/>
          <a:p>
            <a:fld id="{E711307D-FFDF-624F-A637-0595F0F6D5A2}" type="slidenum">
              <a:rPr lang="en-US" smtClean="0"/>
              <a:t>‹#›</a:t>
            </a:fld>
            <a:endParaRPr lang="en-US"/>
          </a:p>
        </p:txBody>
      </p:sp>
    </p:spTree>
    <p:extLst>
      <p:ext uri="{BB962C8B-B14F-4D97-AF65-F5344CB8AC3E}">
        <p14:creationId xmlns:p14="http://schemas.microsoft.com/office/powerpoint/2010/main" val="3705294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B35F03-8AB4-C744-99B2-62F244027F9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DB1ABF5-4959-7648-9411-8613BB036C3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E102AB-29CE-4B4D-8813-747848027664}"/>
              </a:ext>
            </a:extLst>
          </p:cNvPr>
          <p:cNvSpPr>
            <a:spLocks noGrp="1"/>
          </p:cNvSpPr>
          <p:nvPr>
            <p:ph type="dt" sz="half" idx="10"/>
          </p:nvPr>
        </p:nvSpPr>
        <p:spPr/>
        <p:txBody>
          <a:bodyPr/>
          <a:lstStyle/>
          <a:p>
            <a:fld id="{2F6AD5CD-EA06-5C44-AD5B-6486E5254FF9}" type="datetimeFigureOut">
              <a:rPr lang="en-US" smtClean="0"/>
              <a:t>10/25/2023</a:t>
            </a:fld>
            <a:endParaRPr lang="en-US"/>
          </a:p>
        </p:txBody>
      </p:sp>
      <p:sp>
        <p:nvSpPr>
          <p:cNvPr id="5" name="Footer Placeholder 4">
            <a:extLst>
              <a:ext uri="{FF2B5EF4-FFF2-40B4-BE49-F238E27FC236}">
                <a16:creationId xmlns:a16="http://schemas.microsoft.com/office/drawing/2014/main" id="{88C2C0A8-5FB2-9342-BF5E-84A4F565EB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B126A9-8D89-E24F-AB1E-37685073B283}"/>
              </a:ext>
            </a:extLst>
          </p:cNvPr>
          <p:cNvSpPr>
            <a:spLocks noGrp="1"/>
          </p:cNvSpPr>
          <p:nvPr>
            <p:ph type="sldNum" sz="quarter" idx="12"/>
          </p:nvPr>
        </p:nvSpPr>
        <p:spPr/>
        <p:txBody>
          <a:bodyPr/>
          <a:lstStyle/>
          <a:p>
            <a:fld id="{E711307D-FFDF-624F-A637-0595F0F6D5A2}" type="slidenum">
              <a:rPr lang="en-US" smtClean="0"/>
              <a:t>‹#›</a:t>
            </a:fld>
            <a:endParaRPr lang="en-US"/>
          </a:p>
        </p:txBody>
      </p:sp>
    </p:spTree>
    <p:extLst>
      <p:ext uri="{BB962C8B-B14F-4D97-AF65-F5344CB8AC3E}">
        <p14:creationId xmlns:p14="http://schemas.microsoft.com/office/powerpoint/2010/main" val="366358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35F49-689C-8542-97CA-B4B0DF6904B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CA093C4-CA26-934C-A7C9-FC58E029EF8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A370211-AF36-E541-AE58-EC6CA891FD70}"/>
              </a:ext>
            </a:extLst>
          </p:cNvPr>
          <p:cNvSpPr>
            <a:spLocks noGrp="1"/>
          </p:cNvSpPr>
          <p:nvPr>
            <p:ph type="dt" sz="half" idx="10"/>
          </p:nvPr>
        </p:nvSpPr>
        <p:spPr/>
        <p:txBody>
          <a:bodyPr/>
          <a:lstStyle/>
          <a:p>
            <a:fld id="{2F6AD5CD-EA06-5C44-AD5B-6486E5254FF9}" type="datetimeFigureOut">
              <a:rPr lang="en-US" smtClean="0"/>
              <a:t>10/25/2023</a:t>
            </a:fld>
            <a:endParaRPr lang="en-US"/>
          </a:p>
        </p:txBody>
      </p:sp>
      <p:sp>
        <p:nvSpPr>
          <p:cNvPr id="5" name="Footer Placeholder 4">
            <a:extLst>
              <a:ext uri="{FF2B5EF4-FFF2-40B4-BE49-F238E27FC236}">
                <a16:creationId xmlns:a16="http://schemas.microsoft.com/office/drawing/2014/main" id="{3E378588-CDF3-1641-ACF4-D774F40312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4489E2-23C5-2640-AFF7-7A5F686E8890}"/>
              </a:ext>
            </a:extLst>
          </p:cNvPr>
          <p:cNvSpPr>
            <a:spLocks noGrp="1"/>
          </p:cNvSpPr>
          <p:nvPr>
            <p:ph type="sldNum" sz="quarter" idx="12"/>
          </p:nvPr>
        </p:nvSpPr>
        <p:spPr/>
        <p:txBody>
          <a:bodyPr/>
          <a:lstStyle/>
          <a:p>
            <a:fld id="{E711307D-FFDF-624F-A637-0595F0F6D5A2}" type="slidenum">
              <a:rPr lang="en-US" smtClean="0"/>
              <a:t>‹#›</a:t>
            </a:fld>
            <a:endParaRPr lang="en-US"/>
          </a:p>
        </p:txBody>
      </p:sp>
    </p:spTree>
    <p:extLst>
      <p:ext uri="{BB962C8B-B14F-4D97-AF65-F5344CB8AC3E}">
        <p14:creationId xmlns:p14="http://schemas.microsoft.com/office/powerpoint/2010/main" val="2233060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D4C9C-552E-8A4B-9AB4-7075DF63599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72DD45A-625B-6341-B1C7-B947FBA6028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D8E0D1F-CB17-D748-8D7E-A5D4E775632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16FB7A1-AAF2-B948-A753-7421886711B7}"/>
              </a:ext>
            </a:extLst>
          </p:cNvPr>
          <p:cNvSpPr>
            <a:spLocks noGrp="1"/>
          </p:cNvSpPr>
          <p:nvPr>
            <p:ph type="dt" sz="half" idx="10"/>
          </p:nvPr>
        </p:nvSpPr>
        <p:spPr/>
        <p:txBody>
          <a:bodyPr/>
          <a:lstStyle/>
          <a:p>
            <a:fld id="{2F6AD5CD-EA06-5C44-AD5B-6486E5254FF9}" type="datetimeFigureOut">
              <a:rPr lang="en-US" smtClean="0"/>
              <a:t>10/25/2023</a:t>
            </a:fld>
            <a:endParaRPr lang="en-US"/>
          </a:p>
        </p:txBody>
      </p:sp>
      <p:sp>
        <p:nvSpPr>
          <p:cNvPr id="6" name="Footer Placeholder 5">
            <a:extLst>
              <a:ext uri="{FF2B5EF4-FFF2-40B4-BE49-F238E27FC236}">
                <a16:creationId xmlns:a16="http://schemas.microsoft.com/office/drawing/2014/main" id="{1FBB5CF5-0319-604C-986B-51532797C60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1168819-2FFF-C445-909F-03F744005913}"/>
              </a:ext>
            </a:extLst>
          </p:cNvPr>
          <p:cNvSpPr>
            <a:spLocks noGrp="1"/>
          </p:cNvSpPr>
          <p:nvPr>
            <p:ph type="sldNum" sz="quarter" idx="12"/>
          </p:nvPr>
        </p:nvSpPr>
        <p:spPr/>
        <p:txBody>
          <a:bodyPr/>
          <a:lstStyle/>
          <a:p>
            <a:fld id="{E711307D-FFDF-624F-A637-0595F0F6D5A2}" type="slidenum">
              <a:rPr lang="en-US" smtClean="0"/>
              <a:t>‹#›</a:t>
            </a:fld>
            <a:endParaRPr lang="en-US"/>
          </a:p>
        </p:txBody>
      </p:sp>
    </p:spTree>
    <p:extLst>
      <p:ext uri="{BB962C8B-B14F-4D97-AF65-F5344CB8AC3E}">
        <p14:creationId xmlns:p14="http://schemas.microsoft.com/office/powerpoint/2010/main" val="18580368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C3606-FD89-184F-AF48-48E3F4BFDB8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659562D-D4D8-6D4C-A704-C92116BD5B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502314C-677D-9E4F-BB1C-F8677F5687F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10DA7C5-63BC-1842-AA66-9E63FF2AA1F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478500B-28BE-BC4E-AD5B-9E8181F13FB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B8AFBF1-302D-C340-946F-ADC9485EDA7E}"/>
              </a:ext>
            </a:extLst>
          </p:cNvPr>
          <p:cNvSpPr>
            <a:spLocks noGrp="1"/>
          </p:cNvSpPr>
          <p:nvPr>
            <p:ph type="dt" sz="half" idx="10"/>
          </p:nvPr>
        </p:nvSpPr>
        <p:spPr/>
        <p:txBody>
          <a:bodyPr/>
          <a:lstStyle/>
          <a:p>
            <a:fld id="{2F6AD5CD-EA06-5C44-AD5B-6486E5254FF9}" type="datetimeFigureOut">
              <a:rPr lang="en-US" smtClean="0"/>
              <a:t>10/25/2023</a:t>
            </a:fld>
            <a:endParaRPr lang="en-US"/>
          </a:p>
        </p:txBody>
      </p:sp>
      <p:sp>
        <p:nvSpPr>
          <p:cNvPr id="8" name="Footer Placeholder 7">
            <a:extLst>
              <a:ext uri="{FF2B5EF4-FFF2-40B4-BE49-F238E27FC236}">
                <a16:creationId xmlns:a16="http://schemas.microsoft.com/office/drawing/2014/main" id="{0325CD4A-4266-CF44-A1F5-2D76FCA0006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AD02991-8B11-DE4E-ACD8-70986EA8FAF7}"/>
              </a:ext>
            </a:extLst>
          </p:cNvPr>
          <p:cNvSpPr>
            <a:spLocks noGrp="1"/>
          </p:cNvSpPr>
          <p:nvPr>
            <p:ph type="sldNum" sz="quarter" idx="12"/>
          </p:nvPr>
        </p:nvSpPr>
        <p:spPr/>
        <p:txBody>
          <a:bodyPr/>
          <a:lstStyle/>
          <a:p>
            <a:fld id="{E711307D-FFDF-624F-A637-0595F0F6D5A2}" type="slidenum">
              <a:rPr lang="en-US" smtClean="0"/>
              <a:t>‹#›</a:t>
            </a:fld>
            <a:endParaRPr lang="en-US"/>
          </a:p>
        </p:txBody>
      </p:sp>
    </p:spTree>
    <p:extLst>
      <p:ext uri="{BB962C8B-B14F-4D97-AF65-F5344CB8AC3E}">
        <p14:creationId xmlns:p14="http://schemas.microsoft.com/office/powerpoint/2010/main" val="22102640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09A42-F054-8448-AA29-50109B6FA51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FBA819C-6220-2742-9632-3F5651F264CB}"/>
              </a:ext>
            </a:extLst>
          </p:cNvPr>
          <p:cNvSpPr>
            <a:spLocks noGrp="1"/>
          </p:cNvSpPr>
          <p:nvPr>
            <p:ph type="dt" sz="half" idx="10"/>
          </p:nvPr>
        </p:nvSpPr>
        <p:spPr/>
        <p:txBody>
          <a:bodyPr/>
          <a:lstStyle/>
          <a:p>
            <a:fld id="{2F6AD5CD-EA06-5C44-AD5B-6486E5254FF9}" type="datetimeFigureOut">
              <a:rPr lang="en-US" smtClean="0"/>
              <a:t>10/25/2023</a:t>
            </a:fld>
            <a:endParaRPr lang="en-US"/>
          </a:p>
        </p:txBody>
      </p:sp>
      <p:sp>
        <p:nvSpPr>
          <p:cNvPr id="4" name="Footer Placeholder 3">
            <a:extLst>
              <a:ext uri="{FF2B5EF4-FFF2-40B4-BE49-F238E27FC236}">
                <a16:creationId xmlns:a16="http://schemas.microsoft.com/office/drawing/2014/main" id="{80FCA106-6EF7-5D42-84B7-3E64BE98884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98CECDF-5E9E-FA4C-A4C8-B121852492BE}"/>
              </a:ext>
            </a:extLst>
          </p:cNvPr>
          <p:cNvSpPr>
            <a:spLocks noGrp="1"/>
          </p:cNvSpPr>
          <p:nvPr>
            <p:ph type="sldNum" sz="quarter" idx="12"/>
          </p:nvPr>
        </p:nvSpPr>
        <p:spPr/>
        <p:txBody>
          <a:bodyPr/>
          <a:lstStyle/>
          <a:p>
            <a:fld id="{E711307D-FFDF-624F-A637-0595F0F6D5A2}" type="slidenum">
              <a:rPr lang="en-US" smtClean="0"/>
              <a:t>‹#›</a:t>
            </a:fld>
            <a:endParaRPr lang="en-US"/>
          </a:p>
        </p:txBody>
      </p:sp>
    </p:spTree>
    <p:extLst>
      <p:ext uri="{BB962C8B-B14F-4D97-AF65-F5344CB8AC3E}">
        <p14:creationId xmlns:p14="http://schemas.microsoft.com/office/powerpoint/2010/main" val="2243892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676116B-76D7-2140-AF11-E4A6371BD942}"/>
              </a:ext>
            </a:extLst>
          </p:cNvPr>
          <p:cNvSpPr>
            <a:spLocks noGrp="1"/>
          </p:cNvSpPr>
          <p:nvPr>
            <p:ph type="dt" sz="half" idx="10"/>
          </p:nvPr>
        </p:nvSpPr>
        <p:spPr/>
        <p:txBody>
          <a:bodyPr/>
          <a:lstStyle/>
          <a:p>
            <a:fld id="{2F6AD5CD-EA06-5C44-AD5B-6486E5254FF9}" type="datetimeFigureOut">
              <a:rPr lang="en-US" smtClean="0"/>
              <a:t>10/25/2023</a:t>
            </a:fld>
            <a:endParaRPr lang="en-US"/>
          </a:p>
        </p:txBody>
      </p:sp>
      <p:sp>
        <p:nvSpPr>
          <p:cNvPr id="3" name="Footer Placeholder 2">
            <a:extLst>
              <a:ext uri="{FF2B5EF4-FFF2-40B4-BE49-F238E27FC236}">
                <a16:creationId xmlns:a16="http://schemas.microsoft.com/office/drawing/2014/main" id="{67D2E286-FDD4-0540-8BCB-8775283D791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3529556-0FFB-0A47-BD70-43813A302DAD}"/>
              </a:ext>
            </a:extLst>
          </p:cNvPr>
          <p:cNvSpPr>
            <a:spLocks noGrp="1"/>
          </p:cNvSpPr>
          <p:nvPr>
            <p:ph type="sldNum" sz="quarter" idx="12"/>
          </p:nvPr>
        </p:nvSpPr>
        <p:spPr/>
        <p:txBody>
          <a:bodyPr/>
          <a:lstStyle/>
          <a:p>
            <a:fld id="{E711307D-FFDF-624F-A637-0595F0F6D5A2}" type="slidenum">
              <a:rPr lang="en-US" smtClean="0"/>
              <a:t>‹#›</a:t>
            </a:fld>
            <a:endParaRPr lang="en-US"/>
          </a:p>
        </p:txBody>
      </p:sp>
    </p:spTree>
    <p:extLst>
      <p:ext uri="{BB962C8B-B14F-4D97-AF65-F5344CB8AC3E}">
        <p14:creationId xmlns:p14="http://schemas.microsoft.com/office/powerpoint/2010/main" val="1177188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1A4EC-7334-114E-B439-F2931EE1665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70BC6E0-69A5-EF41-8504-E5D36602BC6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2E0195-90BB-D442-BA40-2FAE6D3C4E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2C5BAFB-AF75-1640-BCB4-AEE6F78C21DA}"/>
              </a:ext>
            </a:extLst>
          </p:cNvPr>
          <p:cNvSpPr>
            <a:spLocks noGrp="1"/>
          </p:cNvSpPr>
          <p:nvPr>
            <p:ph type="dt" sz="half" idx="10"/>
          </p:nvPr>
        </p:nvSpPr>
        <p:spPr/>
        <p:txBody>
          <a:bodyPr/>
          <a:lstStyle/>
          <a:p>
            <a:fld id="{2F6AD5CD-EA06-5C44-AD5B-6486E5254FF9}" type="datetimeFigureOut">
              <a:rPr lang="en-US" smtClean="0"/>
              <a:t>10/25/2023</a:t>
            </a:fld>
            <a:endParaRPr lang="en-US"/>
          </a:p>
        </p:txBody>
      </p:sp>
      <p:sp>
        <p:nvSpPr>
          <p:cNvPr id="6" name="Footer Placeholder 5">
            <a:extLst>
              <a:ext uri="{FF2B5EF4-FFF2-40B4-BE49-F238E27FC236}">
                <a16:creationId xmlns:a16="http://schemas.microsoft.com/office/drawing/2014/main" id="{92C90C3E-6B3A-2B41-B03F-2DF638BD5FA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68A552A-E5C4-0F46-8735-5351460809B3}"/>
              </a:ext>
            </a:extLst>
          </p:cNvPr>
          <p:cNvSpPr>
            <a:spLocks noGrp="1"/>
          </p:cNvSpPr>
          <p:nvPr>
            <p:ph type="sldNum" sz="quarter" idx="12"/>
          </p:nvPr>
        </p:nvSpPr>
        <p:spPr/>
        <p:txBody>
          <a:bodyPr/>
          <a:lstStyle/>
          <a:p>
            <a:fld id="{E711307D-FFDF-624F-A637-0595F0F6D5A2}" type="slidenum">
              <a:rPr lang="en-US" smtClean="0"/>
              <a:t>‹#›</a:t>
            </a:fld>
            <a:endParaRPr lang="en-US"/>
          </a:p>
        </p:txBody>
      </p:sp>
    </p:spTree>
    <p:extLst>
      <p:ext uri="{BB962C8B-B14F-4D97-AF65-F5344CB8AC3E}">
        <p14:creationId xmlns:p14="http://schemas.microsoft.com/office/powerpoint/2010/main" val="872974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B8D7C-FFD8-9243-8A55-45EA64F26F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C10FD01-2250-F948-A428-9A02111093C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90F7DEB-6141-9342-9D6A-676F3D0C68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7307D7-8755-4945-BFF1-B060DD8441A3}"/>
              </a:ext>
            </a:extLst>
          </p:cNvPr>
          <p:cNvSpPr>
            <a:spLocks noGrp="1"/>
          </p:cNvSpPr>
          <p:nvPr>
            <p:ph type="dt" sz="half" idx="10"/>
          </p:nvPr>
        </p:nvSpPr>
        <p:spPr/>
        <p:txBody>
          <a:bodyPr/>
          <a:lstStyle/>
          <a:p>
            <a:fld id="{2F6AD5CD-EA06-5C44-AD5B-6486E5254FF9}" type="datetimeFigureOut">
              <a:rPr lang="en-US" smtClean="0"/>
              <a:t>10/25/2023</a:t>
            </a:fld>
            <a:endParaRPr lang="en-US"/>
          </a:p>
        </p:txBody>
      </p:sp>
      <p:sp>
        <p:nvSpPr>
          <p:cNvPr id="6" name="Footer Placeholder 5">
            <a:extLst>
              <a:ext uri="{FF2B5EF4-FFF2-40B4-BE49-F238E27FC236}">
                <a16:creationId xmlns:a16="http://schemas.microsoft.com/office/drawing/2014/main" id="{92D6A1BC-6F67-4C42-8EE8-7A40116388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73F60D-B7F5-F640-82DA-7569107A2C09}"/>
              </a:ext>
            </a:extLst>
          </p:cNvPr>
          <p:cNvSpPr>
            <a:spLocks noGrp="1"/>
          </p:cNvSpPr>
          <p:nvPr>
            <p:ph type="sldNum" sz="quarter" idx="12"/>
          </p:nvPr>
        </p:nvSpPr>
        <p:spPr/>
        <p:txBody>
          <a:bodyPr/>
          <a:lstStyle/>
          <a:p>
            <a:fld id="{E711307D-FFDF-624F-A637-0595F0F6D5A2}" type="slidenum">
              <a:rPr lang="en-US" smtClean="0"/>
              <a:t>‹#›</a:t>
            </a:fld>
            <a:endParaRPr lang="en-US"/>
          </a:p>
        </p:txBody>
      </p:sp>
    </p:spTree>
    <p:extLst>
      <p:ext uri="{BB962C8B-B14F-4D97-AF65-F5344CB8AC3E}">
        <p14:creationId xmlns:p14="http://schemas.microsoft.com/office/powerpoint/2010/main" val="3610829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AED00-8868-B94A-98C0-51AA5C9B6F0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4338297-B149-4C4A-B4BC-8F3A4D44255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724EC4-ECDA-BD41-8EE8-74F1D11357C6}"/>
              </a:ext>
            </a:extLst>
          </p:cNvPr>
          <p:cNvSpPr>
            <a:spLocks noGrp="1"/>
          </p:cNvSpPr>
          <p:nvPr>
            <p:ph type="dt" sz="half" idx="10"/>
          </p:nvPr>
        </p:nvSpPr>
        <p:spPr/>
        <p:txBody>
          <a:bodyPr/>
          <a:lstStyle/>
          <a:p>
            <a:fld id="{2F6AD5CD-EA06-5C44-AD5B-6486E5254FF9}" type="datetimeFigureOut">
              <a:rPr lang="en-US" smtClean="0"/>
              <a:t>10/25/2023</a:t>
            </a:fld>
            <a:endParaRPr lang="en-US"/>
          </a:p>
        </p:txBody>
      </p:sp>
      <p:sp>
        <p:nvSpPr>
          <p:cNvPr id="5" name="Footer Placeholder 4">
            <a:extLst>
              <a:ext uri="{FF2B5EF4-FFF2-40B4-BE49-F238E27FC236}">
                <a16:creationId xmlns:a16="http://schemas.microsoft.com/office/drawing/2014/main" id="{AB8BCB36-90BF-0447-ACC6-D07C25B790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8F62CD-0DE6-6948-A73C-BDE72E43C59B}"/>
              </a:ext>
            </a:extLst>
          </p:cNvPr>
          <p:cNvSpPr>
            <a:spLocks noGrp="1"/>
          </p:cNvSpPr>
          <p:nvPr>
            <p:ph type="sldNum" sz="quarter" idx="12"/>
          </p:nvPr>
        </p:nvSpPr>
        <p:spPr/>
        <p:txBody>
          <a:bodyPr/>
          <a:lstStyle/>
          <a:p>
            <a:fld id="{E711307D-FFDF-624F-A637-0595F0F6D5A2}" type="slidenum">
              <a:rPr lang="en-US" smtClean="0"/>
              <a:t>‹#›</a:t>
            </a:fld>
            <a:endParaRPr lang="en-US"/>
          </a:p>
        </p:txBody>
      </p:sp>
    </p:spTree>
    <p:extLst>
      <p:ext uri="{BB962C8B-B14F-4D97-AF65-F5344CB8AC3E}">
        <p14:creationId xmlns:p14="http://schemas.microsoft.com/office/powerpoint/2010/main" val="19279564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2075BDD-37B6-5041-9F28-2BBEE1D59B0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875E4E1-8369-B845-AA71-C808A0B128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95C735C-D1D6-934E-992B-38C21D3259FE}"/>
              </a:ext>
            </a:extLst>
          </p:cNvPr>
          <p:cNvSpPr>
            <a:spLocks noGrp="1"/>
          </p:cNvSpPr>
          <p:nvPr>
            <p:ph type="dt" sz="half" idx="10"/>
          </p:nvPr>
        </p:nvSpPr>
        <p:spPr/>
        <p:txBody>
          <a:bodyPr/>
          <a:lstStyle/>
          <a:p>
            <a:fld id="{2F6AD5CD-EA06-5C44-AD5B-6486E5254FF9}" type="datetimeFigureOut">
              <a:rPr lang="en-US" smtClean="0"/>
              <a:t>10/25/2023</a:t>
            </a:fld>
            <a:endParaRPr lang="en-US"/>
          </a:p>
        </p:txBody>
      </p:sp>
      <p:sp>
        <p:nvSpPr>
          <p:cNvPr id="5" name="Footer Placeholder 4">
            <a:extLst>
              <a:ext uri="{FF2B5EF4-FFF2-40B4-BE49-F238E27FC236}">
                <a16:creationId xmlns:a16="http://schemas.microsoft.com/office/drawing/2014/main" id="{FD1D581A-D18E-1740-987B-7EF1C1872E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F425E6-6E7D-BA46-AA48-FD8877924F9A}"/>
              </a:ext>
            </a:extLst>
          </p:cNvPr>
          <p:cNvSpPr>
            <a:spLocks noGrp="1"/>
          </p:cNvSpPr>
          <p:nvPr>
            <p:ph type="sldNum" sz="quarter" idx="12"/>
          </p:nvPr>
        </p:nvSpPr>
        <p:spPr/>
        <p:txBody>
          <a:bodyPr/>
          <a:lstStyle/>
          <a:p>
            <a:fld id="{E711307D-FFDF-624F-A637-0595F0F6D5A2}" type="slidenum">
              <a:rPr lang="en-US" smtClean="0"/>
              <a:t>‹#›</a:t>
            </a:fld>
            <a:endParaRPr lang="en-US"/>
          </a:p>
        </p:txBody>
      </p:sp>
    </p:spTree>
    <p:extLst>
      <p:ext uri="{BB962C8B-B14F-4D97-AF65-F5344CB8AC3E}">
        <p14:creationId xmlns:p14="http://schemas.microsoft.com/office/powerpoint/2010/main" val="2796378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0FD759C-4758-534A-BA3C-F540F5E0E5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2921313-2AF0-0148-8A64-D3F9DAE47B7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FEFAC4-E2AD-E945-821B-F984AD71124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6AD5CD-EA06-5C44-AD5B-6486E5254FF9}" type="datetimeFigureOut">
              <a:rPr lang="en-US" smtClean="0"/>
              <a:t>10/25/2023</a:t>
            </a:fld>
            <a:endParaRPr lang="en-US"/>
          </a:p>
        </p:txBody>
      </p:sp>
      <p:sp>
        <p:nvSpPr>
          <p:cNvPr id="5" name="Footer Placeholder 4">
            <a:extLst>
              <a:ext uri="{FF2B5EF4-FFF2-40B4-BE49-F238E27FC236}">
                <a16:creationId xmlns:a16="http://schemas.microsoft.com/office/drawing/2014/main" id="{F3177395-BBC2-1F4C-9D0F-29EB08B495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CB71512-1C16-4E44-8679-825E003C9A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1307D-FFDF-624F-A637-0595F0F6D5A2}" type="slidenum">
              <a:rPr lang="en-US" smtClean="0"/>
              <a:t>‹#›</a:t>
            </a:fld>
            <a:endParaRPr lang="en-US"/>
          </a:p>
        </p:txBody>
      </p:sp>
    </p:spTree>
    <p:extLst>
      <p:ext uri="{BB962C8B-B14F-4D97-AF65-F5344CB8AC3E}">
        <p14:creationId xmlns:p14="http://schemas.microsoft.com/office/powerpoint/2010/main" val="194383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7.jp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9.jp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11.xml"/><Relationship Id="rId4" Type="http://schemas.openxmlformats.org/officeDocument/2006/relationships/image" Target="../media/image10.jpg"/></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slideLayout" Target="../slideLayouts/slideLayout7.xml"/><Relationship Id="rId1" Type="http://schemas.openxmlformats.org/officeDocument/2006/relationships/tags" Target="../tags/tag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2AE7A67E-2281-A04E-891D-4FB0FAC600D4}"/>
              </a:ext>
            </a:extLst>
          </p:cNvPr>
          <p:cNvPicPr>
            <a:picLocks noChangeAspect="1"/>
          </p:cNvPicPr>
          <p:nvPr/>
        </p:nvPicPr>
        <p:blipFill>
          <a:blip r:embed="rId3"/>
          <a:stretch>
            <a:fillRect/>
          </a:stretch>
        </p:blipFill>
        <p:spPr>
          <a:xfrm>
            <a:off x="-15595" y="0"/>
            <a:ext cx="12223190" cy="6882714"/>
          </a:xfrm>
          <a:prstGeom prst="rect">
            <a:avLst/>
          </a:prstGeom>
        </p:spPr>
      </p:pic>
    </p:spTree>
    <p:custDataLst>
      <p:tags r:id="rId1"/>
    </p:custDataLst>
    <p:extLst>
      <p:ext uri="{BB962C8B-B14F-4D97-AF65-F5344CB8AC3E}">
        <p14:creationId xmlns:p14="http://schemas.microsoft.com/office/powerpoint/2010/main" val="32659924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agram&#10;&#10;Description automatically generated">
            <a:extLst>
              <a:ext uri="{FF2B5EF4-FFF2-40B4-BE49-F238E27FC236}">
                <a16:creationId xmlns:a16="http://schemas.microsoft.com/office/drawing/2014/main" id="{014B4B97-7B44-FD44-B66A-5C5C3CA28965}"/>
              </a:ext>
            </a:extLst>
          </p:cNvPr>
          <p:cNvPicPr>
            <a:picLocks noChangeAspect="1"/>
          </p:cNvPicPr>
          <p:nvPr/>
        </p:nvPicPr>
        <p:blipFill>
          <a:blip r:embed="rId4"/>
          <a:stretch>
            <a:fillRect/>
          </a:stretch>
        </p:blipFill>
        <p:spPr>
          <a:xfrm>
            <a:off x="-34497" y="-23000"/>
            <a:ext cx="12260994" cy="6904001"/>
          </a:xfrm>
          <a:prstGeom prst="rect">
            <a:avLst/>
          </a:prstGeom>
        </p:spPr>
      </p:pic>
    </p:spTree>
    <p:custDataLst>
      <p:tags r:id="rId1"/>
    </p:custDataLst>
    <p:extLst>
      <p:ext uri="{BB962C8B-B14F-4D97-AF65-F5344CB8AC3E}">
        <p14:creationId xmlns:p14="http://schemas.microsoft.com/office/powerpoint/2010/main" val="102112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B3E8402-B85F-BB43-ACBF-D0073CC22285}"/>
              </a:ext>
            </a:extLst>
          </p:cNvPr>
          <p:cNvPicPr>
            <a:picLocks noChangeAspect="1"/>
          </p:cNvPicPr>
          <p:nvPr/>
        </p:nvPicPr>
        <p:blipFill>
          <a:blip r:embed="rId4"/>
          <a:stretch>
            <a:fillRect/>
          </a:stretch>
        </p:blipFill>
        <p:spPr>
          <a:xfrm>
            <a:off x="-44841" y="-28825"/>
            <a:ext cx="12281682" cy="6915650"/>
          </a:xfrm>
          <a:prstGeom prst="rect">
            <a:avLst/>
          </a:prstGeom>
        </p:spPr>
      </p:pic>
      <p:sp>
        <p:nvSpPr>
          <p:cNvPr id="4" name="Text Placeholder 4">
            <a:extLst>
              <a:ext uri="{FF2B5EF4-FFF2-40B4-BE49-F238E27FC236}">
                <a16:creationId xmlns:a16="http://schemas.microsoft.com/office/drawing/2014/main" id="{BE01E2E3-ACCB-8F4E-8519-D152AA930C84}"/>
              </a:ext>
            </a:extLst>
          </p:cNvPr>
          <p:cNvSpPr txBox="1">
            <a:spLocks/>
          </p:cNvSpPr>
          <p:nvPr/>
        </p:nvSpPr>
        <p:spPr>
          <a:xfrm>
            <a:off x="1962364" y="1602769"/>
            <a:ext cx="6369978" cy="310279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200" kern="1200">
                <a:solidFill>
                  <a:srgbClr val="333333"/>
                </a:soli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nSpc>
                <a:spcPct val="100000"/>
              </a:lnSpc>
              <a:buFont typeface="Arial" panose="020B0604020202020204" pitchFamily="34" charset="0"/>
              <a:buChar char="•"/>
            </a:pPr>
            <a:r>
              <a:rPr lang="en-US" sz="1600" dirty="0">
                <a:solidFill>
                  <a:schemeClr val="bg1"/>
                </a:solidFill>
                <a:latin typeface="Open Sans" panose="020B0606030504020204" pitchFamily="34" charset="0"/>
              </a:rPr>
              <a:t>Working together to develop practices and tools for measuring and sharing Rotary’s positive, long-term change</a:t>
            </a:r>
          </a:p>
          <a:p>
            <a:pPr marL="285750" indent="-285750">
              <a:lnSpc>
                <a:spcPct val="100000"/>
              </a:lnSpc>
              <a:buFont typeface="Arial" panose="020B0604020202020204" pitchFamily="34" charset="0"/>
              <a:buChar char="•"/>
            </a:pPr>
            <a:r>
              <a:rPr lang="en-US" sz="1600" dirty="0">
                <a:solidFill>
                  <a:schemeClr val="bg1"/>
                </a:solidFill>
                <a:latin typeface="Open Sans" panose="020B0606030504020204" pitchFamily="34" charset="0"/>
              </a:rPr>
              <a:t>Using our resources for programs that have the potential for the greatest </a:t>
            </a:r>
            <a:r>
              <a:rPr lang="en-US" sz="1600">
                <a:solidFill>
                  <a:schemeClr val="bg1"/>
                </a:solidFill>
                <a:latin typeface="Open Sans" panose="020B0606030504020204" pitchFamily="34" charset="0"/>
              </a:rPr>
              <a:t>impact </a:t>
            </a:r>
            <a:endParaRPr lang="en-US" sz="16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marL="285750" indent="-285750">
              <a:lnSpc>
                <a:spcPct val="100000"/>
              </a:lnSpc>
              <a:buFont typeface="Arial" panose="020B0604020202020204" pitchFamily="34" charset="0"/>
              <a:buChar char="•"/>
            </a:pPr>
            <a:r>
              <a:rPr lang="en-US" sz="1600" dirty="0">
                <a:solidFill>
                  <a:schemeClr val="bg1"/>
                </a:solidFill>
                <a:latin typeface="Open Sans" panose="020B0606030504020204" pitchFamily="34" charset="0"/>
                <a:ea typeface="Open Sans" panose="020B0606030504020204" pitchFamily="34" charset="0"/>
                <a:cs typeface="Open Sans" panose="020B0606030504020204" pitchFamily="34" charset="0"/>
              </a:rPr>
              <a:t>Applying lessons learned through our polio eradication efforts to how we approach </a:t>
            </a:r>
            <a:r>
              <a:rPr lang="en-US" sz="1600">
                <a:solidFill>
                  <a:schemeClr val="bg1"/>
                </a:solidFill>
                <a:latin typeface="Open Sans" panose="020B0606030504020204" pitchFamily="34" charset="0"/>
                <a:ea typeface="Open Sans" panose="020B0606030504020204" pitchFamily="34" charset="0"/>
                <a:cs typeface="Open Sans" panose="020B0606030504020204" pitchFamily="34" charset="0"/>
              </a:rPr>
              <a:t>other partnerships</a:t>
            </a:r>
            <a:endParaRPr lang="en-US" sz="16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marL="285750" indent="-285750">
              <a:lnSpc>
                <a:spcPct val="100000"/>
              </a:lnSpc>
              <a:buFont typeface="Arial" panose="020B0604020202020204" pitchFamily="34" charset="0"/>
              <a:buChar char="•"/>
            </a:pPr>
            <a:r>
              <a:rPr lang="en-US" sz="1600" dirty="0">
                <a:solidFill>
                  <a:schemeClr val="bg1"/>
                </a:solidFill>
                <a:latin typeface="Open Sans" panose="020B0606030504020204" pitchFamily="34" charset="0"/>
              </a:rPr>
              <a:t>Implementing Programs of Scale to provides us with a new framework for thinking about how we bring about change in the world</a:t>
            </a:r>
          </a:p>
        </p:txBody>
      </p:sp>
    </p:spTree>
    <p:custDataLst>
      <p:tags r:id="rId1"/>
    </p:custDataLst>
    <p:extLst>
      <p:ext uri="{BB962C8B-B14F-4D97-AF65-F5344CB8AC3E}">
        <p14:creationId xmlns:p14="http://schemas.microsoft.com/office/powerpoint/2010/main" val="15157802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327737F5-27DD-C04A-A85C-C3748C478CDE}"/>
              </a:ext>
            </a:extLst>
          </p:cNvPr>
          <p:cNvPicPr>
            <a:picLocks noChangeAspect="1"/>
          </p:cNvPicPr>
          <p:nvPr/>
        </p:nvPicPr>
        <p:blipFill>
          <a:blip r:embed="rId4"/>
          <a:stretch>
            <a:fillRect/>
          </a:stretch>
        </p:blipFill>
        <p:spPr>
          <a:xfrm>
            <a:off x="-19246" y="-14413"/>
            <a:ext cx="12230492" cy="6886826"/>
          </a:xfrm>
          <a:prstGeom prst="rect">
            <a:avLst/>
          </a:prstGeom>
        </p:spPr>
      </p:pic>
      <p:sp>
        <p:nvSpPr>
          <p:cNvPr id="4" name="Text Placeholder 4">
            <a:extLst>
              <a:ext uri="{FF2B5EF4-FFF2-40B4-BE49-F238E27FC236}">
                <a16:creationId xmlns:a16="http://schemas.microsoft.com/office/drawing/2014/main" id="{67A2E5FD-C69A-E045-95A5-3DBF4975238A}"/>
              </a:ext>
            </a:extLst>
          </p:cNvPr>
          <p:cNvSpPr txBox="1">
            <a:spLocks/>
          </p:cNvSpPr>
          <p:nvPr/>
        </p:nvSpPr>
        <p:spPr>
          <a:xfrm>
            <a:off x="1014608" y="1578279"/>
            <a:ext cx="5817707" cy="441669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200" kern="1200">
                <a:solidFill>
                  <a:srgbClr val="333333"/>
                </a:soli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nSpc>
                <a:spcPct val="100000"/>
              </a:lnSpc>
              <a:spcAft>
                <a:spcPts val="800"/>
              </a:spcAft>
              <a:buFont typeface="Arial" panose="020B0604020202020204" pitchFamily="34" charset="0"/>
              <a:buChar char="•"/>
            </a:pPr>
            <a:r>
              <a:rPr lang="en-US" sz="1800" dirty="0">
                <a:solidFill>
                  <a:schemeClr val="tx1"/>
                </a:solidFill>
                <a:latin typeface="Open Sans" panose="020B0606030504020204" pitchFamily="34" charset="0"/>
              </a:rPr>
              <a:t>Identify a project you can use to explore and practice measurement.</a:t>
            </a:r>
          </a:p>
          <a:p>
            <a:pPr marL="342900" indent="-342900">
              <a:lnSpc>
                <a:spcPct val="100000"/>
              </a:lnSpc>
              <a:spcAft>
                <a:spcPts val="800"/>
              </a:spcAft>
              <a:buFont typeface="Arial" panose="020B0604020202020204" pitchFamily="34" charset="0"/>
              <a:buChar char="•"/>
            </a:pPr>
            <a:r>
              <a:rPr lang="en-US" sz="1800" dirty="0">
                <a:solidFill>
                  <a:schemeClr val="tx1"/>
                </a:solidFill>
                <a:latin typeface="Open Sans" panose="020B0606030504020204" pitchFamily="34" charset="0"/>
              </a:rPr>
              <a:t>Connect with other clubs.</a:t>
            </a:r>
          </a:p>
          <a:p>
            <a:pPr marL="342900" indent="-342900">
              <a:lnSpc>
                <a:spcPct val="100000"/>
              </a:lnSpc>
              <a:spcAft>
                <a:spcPts val="800"/>
              </a:spcAft>
              <a:buFont typeface="Arial" panose="020B0604020202020204" pitchFamily="34" charset="0"/>
              <a:buChar char="•"/>
            </a:pPr>
            <a:r>
              <a:rPr lang="en-US" sz="1800" dirty="0">
                <a:solidFill>
                  <a:schemeClr val="tx1"/>
                </a:solidFill>
                <a:latin typeface="Open Sans" panose="020B0606030504020204" pitchFamily="34" charset="0"/>
              </a:rPr>
              <a:t>Apply similar Programs of Scale principles to your own projects and grants. </a:t>
            </a:r>
          </a:p>
        </p:txBody>
      </p:sp>
    </p:spTree>
    <p:custDataLst>
      <p:tags r:id="rId1"/>
    </p:custDataLst>
    <p:extLst>
      <p:ext uri="{BB962C8B-B14F-4D97-AF65-F5344CB8AC3E}">
        <p14:creationId xmlns:p14="http://schemas.microsoft.com/office/powerpoint/2010/main" val="30376470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81AE03-7141-CB47-967F-8835C2F0ACA8}"/>
              </a:ext>
            </a:extLst>
          </p:cNvPr>
          <p:cNvPicPr>
            <a:picLocks noChangeAspect="1"/>
          </p:cNvPicPr>
          <p:nvPr/>
        </p:nvPicPr>
        <p:blipFill>
          <a:blip r:embed="rId4"/>
          <a:stretch>
            <a:fillRect/>
          </a:stretch>
        </p:blipFill>
        <p:spPr>
          <a:xfrm>
            <a:off x="-72589" y="-44450"/>
            <a:ext cx="12337179" cy="6946900"/>
          </a:xfrm>
          <a:prstGeom prst="rect">
            <a:avLst/>
          </a:prstGeom>
        </p:spPr>
      </p:pic>
      <p:sp>
        <p:nvSpPr>
          <p:cNvPr id="5" name="Text Placeholder 4">
            <a:extLst>
              <a:ext uri="{FF2B5EF4-FFF2-40B4-BE49-F238E27FC236}">
                <a16:creationId xmlns:a16="http://schemas.microsoft.com/office/drawing/2014/main" id="{89CCD8C9-2778-064A-8859-66785DE7D36F}"/>
              </a:ext>
            </a:extLst>
          </p:cNvPr>
          <p:cNvSpPr txBox="1">
            <a:spLocks/>
          </p:cNvSpPr>
          <p:nvPr/>
        </p:nvSpPr>
        <p:spPr>
          <a:xfrm>
            <a:off x="1952090" y="1582219"/>
            <a:ext cx="6217876" cy="328612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200" kern="1200">
                <a:solidFill>
                  <a:srgbClr val="333333"/>
                </a:soli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nSpc>
                <a:spcPct val="100000"/>
              </a:lnSpc>
              <a:buFont typeface="Arial" panose="020B0604020202020204" pitchFamily="34" charset="0"/>
              <a:buChar char="•"/>
            </a:pPr>
            <a:r>
              <a:rPr lang="en-US" sz="1600" dirty="0">
                <a:solidFill>
                  <a:schemeClr val="bg1"/>
                </a:solidFill>
                <a:latin typeface="Open Sans" panose="020B0606030504020204" pitchFamily="34" charset="0"/>
              </a:rPr>
              <a:t>Embracing and exemplifying diversity, equity, and inclusion (DEI) in everything we do </a:t>
            </a:r>
            <a:r>
              <a:rPr lang="en-US" sz="1600">
                <a:solidFill>
                  <a:schemeClr val="bg1"/>
                </a:solidFill>
                <a:latin typeface="Open Sans" panose="020B0606030504020204" pitchFamily="34" charset="0"/>
              </a:rPr>
              <a:t>at Rotary</a:t>
            </a:r>
            <a:endParaRPr lang="en-US" sz="1600" dirty="0">
              <a:solidFill>
                <a:schemeClr val="bg1"/>
              </a:solidFill>
              <a:latin typeface="Open Sans" panose="020B0606030504020204" pitchFamily="34" charset="0"/>
            </a:endParaRPr>
          </a:p>
          <a:p>
            <a:pPr marL="285750" indent="-285750">
              <a:lnSpc>
                <a:spcPct val="100000"/>
              </a:lnSpc>
              <a:buFont typeface="Arial" panose="020B0604020202020204" pitchFamily="34" charset="0"/>
              <a:buChar char="•"/>
            </a:pPr>
            <a:r>
              <a:rPr lang="en-US" sz="1600" dirty="0">
                <a:solidFill>
                  <a:schemeClr val="bg1"/>
                </a:solidFill>
                <a:latin typeface="Open Sans" panose="020B0606030504020204" pitchFamily="34" charset="0"/>
                <a:ea typeface="Open Sans" panose="020B0606030504020204" pitchFamily="34" charset="0"/>
                <a:cs typeface="Open Sans" panose="020B0606030504020204" pitchFamily="34" charset="0"/>
              </a:rPr>
              <a:t>Exploring </a:t>
            </a:r>
            <a:r>
              <a:rPr lang="en-US" sz="1600" dirty="0">
                <a:solidFill>
                  <a:schemeClr val="bg1"/>
                </a:solidFill>
                <a:latin typeface="Open Sans" panose="020B0606030504020204" pitchFamily="34" charset="0"/>
              </a:rPr>
              <a:t>new products and participant models so that people can join us and take action, no matter where </a:t>
            </a:r>
            <a:r>
              <a:rPr lang="en-US" sz="1600">
                <a:solidFill>
                  <a:schemeClr val="bg1"/>
                </a:solidFill>
                <a:latin typeface="Open Sans" panose="020B0606030504020204" pitchFamily="34" charset="0"/>
              </a:rPr>
              <a:t>they live</a:t>
            </a:r>
            <a:endParaRPr lang="en-US" sz="1600" dirty="0">
              <a:solidFill>
                <a:schemeClr val="bg1"/>
              </a:solidFill>
              <a:latin typeface="Open Sans" panose="020B0606030504020204" pitchFamily="34" charset="0"/>
            </a:endParaRPr>
          </a:p>
        </p:txBody>
      </p:sp>
    </p:spTree>
    <p:custDataLst>
      <p:tags r:id="rId1"/>
    </p:custDataLst>
    <p:extLst>
      <p:ext uri="{BB962C8B-B14F-4D97-AF65-F5344CB8AC3E}">
        <p14:creationId xmlns:p14="http://schemas.microsoft.com/office/powerpoint/2010/main" val="1774683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graphical user interface&#10;&#10;Description automatically generated">
            <a:extLst>
              <a:ext uri="{FF2B5EF4-FFF2-40B4-BE49-F238E27FC236}">
                <a16:creationId xmlns:a16="http://schemas.microsoft.com/office/drawing/2014/main" id="{A204DC7B-0B42-0541-98B7-C1F17BD914EC}"/>
              </a:ext>
            </a:extLst>
          </p:cNvPr>
          <p:cNvPicPr>
            <a:picLocks noChangeAspect="1"/>
          </p:cNvPicPr>
          <p:nvPr/>
        </p:nvPicPr>
        <p:blipFill>
          <a:blip r:embed="rId4"/>
          <a:stretch>
            <a:fillRect/>
          </a:stretch>
        </p:blipFill>
        <p:spPr>
          <a:xfrm>
            <a:off x="-53794" y="-33866"/>
            <a:ext cx="12299589" cy="6925733"/>
          </a:xfrm>
          <a:prstGeom prst="rect">
            <a:avLst/>
          </a:prstGeom>
        </p:spPr>
      </p:pic>
      <p:sp>
        <p:nvSpPr>
          <p:cNvPr id="4" name="Text Placeholder 4">
            <a:extLst>
              <a:ext uri="{FF2B5EF4-FFF2-40B4-BE49-F238E27FC236}">
                <a16:creationId xmlns:a16="http://schemas.microsoft.com/office/drawing/2014/main" id="{6705DC95-191B-A44A-9075-675DC3913D9B}"/>
              </a:ext>
            </a:extLst>
          </p:cNvPr>
          <p:cNvSpPr txBox="1">
            <a:spLocks/>
          </p:cNvSpPr>
          <p:nvPr/>
        </p:nvSpPr>
        <p:spPr>
          <a:xfrm>
            <a:off x="1014609" y="1615857"/>
            <a:ext cx="4609578" cy="4802405"/>
          </a:xfrm>
          <a:prstGeom prst="rect">
            <a:avLst/>
          </a:prstGeom>
        </p:spPr>
        <p:txBody>
          <a:bodyPr vert="horz" lIns="91440" tIns="45720" rIns="91440" bIns="45720" rtlCol="0">
            <a:normAutofit/>
          </a:bodyPr>
          <a:lstStyle>
            <a:defPPr>
              <a:defRPr lang="en-US"/>
            </a:defPPr>
            <a:lvl1pPr marL="342900" indent="-342900">
              <a:lnSpc>
                <a:spcPct val="90000"/>
              </a:lnSpc>
              <a:spcBef>
                <a:spcPts val="1000"/>
              </a:spcBef>
              <a:buFont typeface="Arial" panose="020B0604020202020204" pitchFamily="34" charset="0"/>
              <a:buChar char="•"/>
              <a:defRPr sz="2200">
                <a:latin typeface="+mj-lt"/>
              </a:defRPr>
            </a:lvl1pPr>
            <a:lvl2pPr indent="0" algn="ctr">
              <a:lnSpc>
                <a:spcPct val="90000"/>
              </a:lnSpc>
              <a:spcBef>
                <a:spcPts val="500"/>
              </a:spcBef>
              <a:buFont typeface="Arial" panose="020B0604020202020204" pitchFamily="34" charset="0"/>
              <a:buNone/>
              <a:defRPr sz="2000"/>
            </a:lvl2pPr>
            <a:lvl3pPr indent="0" algn="ctr">
              <a:lnSpc>
                <a:spcPct val="90000"/>
              </a:lnSpc>
              <a:spcBef>
                <a:spcPts val="500"/>
              </a:spcBef>
              <a:buFont typeface="Arial" panose="020B0604020202020204" pitchFamily="34" charset="0"/>
              <a:buNone/>
            </a:lvl3pPr>
            <a:lvl4pPr indent="0" algn="ctr">
              <a:lnSpc>
                <a:spcPct val="90000"/>
              </a:lnSpc>
              <a:spcBef>
                <a:spcPts val="500"/>
              </a:spcBef>
              <a:buFont typeface="Arial" panose="020B0604020202020204" pitchFamily="34" charset="0"/>
              <a:buNone/>
              <a:defRPr sz="1600"/>
            </a:lvl4pPr>
            <a:lvl5pPr indent="0" algn="ctr">
              <a:lnSpc>
                <a:spcPct val="90000"/>
              </a:lnSpc>
              <a:spcBef>
                <a:spcPts val="500"/>
              </a:spcBef>
              <a:buFont typeface="Arial" panose="020B0604020202020204" pitchFamily="34" charset="0"/>
              <a:buNone/>
              <a:defRPr sz="1600"/>
            </a:lvl5pPr>
            <a:lvl6pPr indent="0" algn="ctr">
              <a:lnSpc>
                <a:spcPct val="90000"/>
              </a:lnSpc>
              <a:spcBef>
                <a:spcPts val="500"/>
              </a:spcBef>
              <a:buFont typeface="Arial" panose="020B0604020202020204" pitchFamily="34" charset="0"/>
              <a:buNone/>
              <a:defRPr sz="1600"/>
            </a:lvl6pPr>
            <a:lvl7pPr indent="0" algn="ctr">
              <a:lnSpc>
                <a:spcPct val="90000"/>
              </a:lnSpc>
              <a:spcBef>
                <a:spcPts val="500"/>
              </a:spcBef>
              <a:buFont typeface="Arial" panose="020B0604020202020204" pitchFamily="34" charset="0"/>
              <a:buNone/>
              <a:defRPr sz="1600"/>
            </a:lvl7pPr>
            <a:lvl8pPr indent="0" algn="ctr">
              <a:lnSpc>
                <a:spcPct val="90000"/>
              </a:lnSpc>
              <a:spcBef>
                <a:spcPts val="500"/>
              </a:spcBef>
              <a:buFont typeface="Arial" panose="020B0604020202020204" pitchFamily="34" charset="0"/>
              <a:buNone/>
              <a:defRPr sz="1600"/>
            </a:lvl8pPr>
            <a:lvl9pPr indent="0" algn="ctr">
              <a:lnSpc>
                <a:spcPct val="90000"/>
              </a:lnSpc>
              <a:spcBef>
                <a:spcPts val="500"/>
              </a:spcBef>
              <a:buFont typeface="Arial" panose="020B0604020202020204" pitchFamily="34" charset="0"/>
              <a:buNone/>
              <a:defRPr sz="1600"/>
            </a:lvl9pPr>
          </a:lstStyle>
          <a:p>
            <a:pPr>
              <a:lnSpc>
                <a:spcPct val="100000"/>
              </a:lnSpc>
            </a:pPr>
            <a:r>
              <a:rPr lang="en-US" sz="1800" dirty="0">
                <a:latin typeface="Open Sans" panose="020B0606030504020204" pitchFamily="34" charset="0"/>
              </a:rPr>
              <a:t>Visit our DEI page at rotary.org/</a:t>
            </a:r>
            <a:r>
              <a:rPr lang="en-US" sz="1800" dirty="0" err="1">
                <a:latin typeface="Open Sans" panose="020B0606030504020204" pitchFamily="34" charset="0"/>
              </a:rPr>
              <a:t>dei</a:t>
            </a:r>
            <a:r>
              <a:rPr lang="en-US" sz="1800" dirty="0">
                <a:latin typeface="Open Sans" panose="020B0606030504020204" pitchFamily="34" charset="0"/>
              </a:rPr>
              <a:t> to learn more about how to make your club </a:t>
            </a:r>
            <a:r>
              <a:rPr lang="en-US" sz="1800">
                <a:latin typeface="Open Sans" panose="020B0606030504020204" pitchFamily="34" charset="0"/>
              </a:rPr>
              <a:t>more inclusive.</a:t>
            </a:r>
            <a:endParaRPr lang="en-US" sz="1800" dirty="0">
              <a:latin typeface="Open Sans" panose="020B0606030504020204" pitchFamily="34" charset="0"/>
            </a:endParaRPr>
          </a:p>
          <a:p>
            <a:pPr>
              <a:lnSpc>
                <a:spcPct val="100000"/>
              </a:lnSpc>
            </a:pPr>
            <a:r>
              <a:rPr lang="en-US" sz="1800" dirty="0">
                <a:latin typeface="Open Sans" panose="020B0606030504020204" pitchFamily="34" charset="0"/>
              </a:rPr>
              <a:t>Tell us how you’re engaging people beyond traditional membership on the My Rotary Action Plan page. </a:t>
            </a:r>
          </a:p>
        </p:txBody>
      </p:sp>
    </p:spTree>
    <p:custDataLst>
      <p:tags r:id="rId1"/>
    </p:custDataLst>
    <p:extLst>
      <p:ext uri="{BB962C8B-B14F-4D97-AF65-F5344CB8AC3E}">
        <p14:creationId xmlns:p14="http://schemas.microsoft.com/office/powerpoint/2010/main" val="17366734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hart&#10;&#10;Description automatically generated">
            <a:extLst>
              <a:ext uri="{FF2B5EF4-FFF2-40B4-BE49-F238E27FC236}">
                <a16:creationId xmlns:a16="http://schemas.microsoft.com/office/drawing/2014/main" id="{E2AD89DD-F5B1-8F43-A538-658F21565ABE}"/>
              </a:ext>
            </a:extLst>
          </p:cNvPr>
          <p:cNvPicPr>
            <a:picLocks noChangeAspect="1"/>
          </p:cNvPicPr>
          <p:nvPr/>
        </p:nvPicPr>
        <p:blipFill>
          <a:blip r:embed="rId4"/>
          <a:stretch>
            <a:fillRect/>
          </a:stretch>
        </p:blipFill>
        <p:spPr>
          <a:xfrm>
            <a:off x="-85387" y="-51656"/>
            <a:ext cx="12362775" cy="6961313"/>
          </a:xfrm>
          <a:prstGeom prst="rect">
            <a:avLst/>
          </a:prstGeom>
        </p:spPr>
      </p:pic>
      <p:sp>
        <p:nvSpPr>
          <p:cNvPr id="4" name="Text Placeholder 4">
            <a:extLst>
              <a:ext uri="{FF2B5EF4-FFF2-40B4-BE49-F238E27FC236}">
                <a16:creationId xmlns:a16="http://schemas.microsoft.com/office/drawing/2014/main" id="{5E0D2972-67C1-C943-BD6F-2DE2C45921FE}"/>
              </a:ext>
            </a:extLst>
          </p:cNvPr>
          <p:cNvSpPr txBox="1">
            <a:spLocks/>
          </p:cNvSpPr>
          <p:nvPr/>
        </p:nvSpPr>
        <p:spPr>
          <a:xfrm>
            <a:off x="1941816" y="1582220"/>
            <a:ext cx="6698750" cy="390754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200" kern="1200">
                <a:solidFill>
                  <a:srgbClr val="333333"/>
                </a:soli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nSpc>
                <a:spcPct val="100000"/>
              </a:lnSpc>
              <a:buFont typeface="Arial" panose="020B0604020202020204" pitchFamily="34" charset="0"/>
              <a:buChar char="•"/>
            </a:pPr>
            <a:r>
              <a:rPr lang="en-US" sz="1600" dirty="0">
                <a:solidFill>
                  <a:schemeClr val="bg1"/>
                </a:solidFill>
                <a:latin typeface="Open Sans" panose="020B0606030504020204" pitchFamily="34" charset="0"/>
              </a:rPr>
              <a:t>Making participants central to what we do, which means we’re being proactive, asking people how they want to engage </a:t>
            </a:r>
            <a:r>
              <a:rPr lang="en-US" sz="1600">
                <a:solidFill>
                  <a:schemeClr val="bg1"/>
                </a:solidFill>
                <a:latin typeface="Open Sans" panose="020B0606030504020204" pitchFamily="34" charset="0"/>
              </a:rPr>
              <a:t>with us</a:t>
            </a:r>
            <a:endParaRPr lang="en-US" sz="1600" dirty="0">
              <a:solidFill>
                <a:schemeClr val="bg1"/>
              </a:solidFill>
              <a:latin typeface="Open Sans" panose="020B0606030504020204" pitchFamily="34" charset="0"/>
            </a:endParaRPr>
          </a:p>
          <a:p>
            <a:pPr marL="285750" indent="-285750">
              <a:lnSpc>
                <a:spcPct val="100000"/>
              </a:lnSpc>
              <a:buFont typeface="Arial" panose="020B0604020202020204" pitchFamily="34" charset="0"/>
              <a:buChar char="•"/>
            </a:pPr>
            <a:r>
              <a:rPr lang="en-US" sz="1600" dirty="0">
                <a:solidFill>
                  <a:schemeClr val="bg1"/>
                </a:solidFill>
                <a:latin typeface="Open Sans" panose="020B0606030504020204" pitchFamily="34" charset="0"/>
              </a:rPr>
              <a:t>Looking at ways to measure member engagement and satisfaction</a:t>
            </a:r>
          </a:p>
          <a:p>
            <a:pPr>
              <a:lnSpc>
                <a:spcPct val="100000"/>
              </a:lnSpc>
            </a:pPr>
            <a:endParaRPr lang="en-US" sz="16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Tree>
    <p:custDataLst>
      <p:tags r:id="rId1"/>
    </p:custDataLst>
    <p:extLst>
      <p:ext uri="{BB962C8B-B14F-4D97-AF65-F5344CB8AC3E}">
        <p14:creationId xmlns:p14="http://schemas.microsoft.com/office/powerpoint/2010/main" val="15768132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graphical user interface&#10;&#10;Description automatically generated">
            <a:extLst>
              <a:ext uri="{FF2B5EF4-FFF2-40B4-BE49-F238E27FC236}">
                <a16:creationId xmlns:a16="http://schemas.microsoft.com/office/drawing/2014/main" id="{1EAFEB3B-B6BA-E44C-B337-8A1CF07E9755}"/>
              </a:ext>
            </a:extLst>
          </p:cNvPr>
          <p:cNvPicPr>
            <a:picLocks noChangeAspect="1"/>
          </p:cNvPicPr>
          <p:nvPr/>
        </p:nvPicPr>
        <p:blipFill>
          <a:blip r:embed="rId4"/>
          <a:stretch>
            <a:fillRect/>
          </a:stretch>
        </p:blipFill>
        <p:spPr>
          <a:xfrm>
            <a:off x="-51104" y="0"/>
            <a:ext cx="12294208" cy="6922703"/>
          </a:xfrm>
          <a:prstGeom prst="rect">
            <a:avLst/>
          </a:prstGeom>
        </p:spPr>
      </p:pic>
      <p:sp>
        <p:nvSpPr>
          <p:cNvPr id="4" name="Text Placeholder 4">
            <a:extLst>
              <a:ext uri="{FF2B5EF4-FFF2-40B4-BE49-F238E27FC236}">
                <a16:creationId xmlns:a16="http://schemas.microsoft.com/office/drawing/2014/main" id="{0D070D55-70C3-E84C-8F16-61A8E77FC2C0}"/>
              </a:ext>
            </a:extLst>
          </p:cNvPr>
          <p:cNvSpPr txBox="1">
            <a:spLocks/>
          </p:cNvSpPr>
          <p:nvPr/>
        </p:nvSpPr>
        <p:spPr>
          <a:xfrm>
            <a:off x="1039660" y="1603332"/>
            <a:ext cx="4942331" cy="4109568"/>
          </a:xfrm>
          <a:prstGeom prst="rect">
            <a:avLst/>
          </a:prstGeom>
        </p:spPr>
        <p:txBody>
          <a:bodyPr vert="horz" lIns="91440" tIns="45720" rIns="91440" bIns="45720" rtlCol="0">
            <a:normAutofit/>
          </a:bodyPr>
          <a:lstStyle>
            <a:defPPr>
              <a:defRPr lang="en-US"/>
            </a:defPPr>
            <a:lvl1pPr marL="342900" indent="-342900">
              <a:lnSpc>
                <a:spcPct val="90000"/>
              </a:lnSpc>
              <a:spcBef>
                <a:spcPts val="1000"/>
              </a:spcBef>
              <a:buFont typeface="Arial" panose="020B0604020202020204" pitchFamily="34" charset="0"/>
              <a:buChar char="•"/>
              <a:defRPr sz="2200">
                <a:latin typeface="+mj-lt"/>
              </a:defRPr>
            </a:lvl1pPr>
            <a:lvl2pPr indent="0" algn="ctr">
              <a:lnSpc>
                <a:spcPct val="90000"/>
              </a:lnSpc>
              <a:spcBef>
                <a:spcPts val="500"/>
              </a:spcBef>
              <a:buFont typeface="Arial" panose="020B0604020202020204" pitchFamily="34" charset="0"/>
              <a:buNone/>
              <a:defRPr sz="2000"/>
            </a:lvl2pPr>
            <a:lvl3pPr indent="0" algn="ctr">
              <a:lnSpc>
                <a:spcPct val="90000"/>
              </a:lnSpc>
              <a:spcBef>
                <a:spcPts val="500"/>
              </a:spcBef>
              <a:buFont typeface="Arial" panose="020B0604020202020204" pitchFamily="34" charset="0"/>
              <a:buNone/>
            </a:lvl3pPr>
            <a:lvl4pPr indent="0" algn="ctr">
              <a:lnSpc>
                <a:spcPct val="90000"/>
              </a:lnSpc>
              <a:spcBef>
                <a:spcPts val="500"/>
              </a:spcBef>
              <a:buFont typeface="Arial" panose="020B0604020202020204" pitchFamily="34" charset="0"/>
              <a:buNone/>
              <a:defRPr sz="1600"/>
            </a:lvl4pPr>
            <a:lvl5pPr indent="0" algn="ctr">
              <a:lnSpc>
                <a:spcPct val="90000"/>
              </a:lnSpc>
              <a:spcBef>
                <a:spcPts val="500"/>
              </a:spcBef>
              <a:buFont typeface="Arial" panose="020B0604020202020204" pitchFamily="34" charset="0"/>
              <a:buNone/>
              <a:defRPr sz="1600"/>
            </a:lvl5pPr>
            <a:lvl6pPr indent="0" algn="ctr">
              <a:lnSpc>
                <a:spcPct val="90000"/>
              </a:lnSpc>
              <a:spcBef>
                <a:spcPts val="500"/>
              </a:spcBef>
              <a:buFont typeface="Arial" panose="020B0604020202020204" pitchFamily="34" charset="0"/>
              <a:buNone/>
              <a:defRPr sz="1600"/>
            </a:lvl6pPr>
            <a:lvl7pPr indent="0" algn="ctr">
              <a:lnSpc>
                <a:spcPct val="90000"/>
              </a:lnSpc>
              <a:spcBef>
                <a:spcPts val="500"/>
              </a:spcBef>
              <a:buFont typeface="Arial" panose="020B0604020202020204" pitchFamily="34" charset="0"/>
              <a:buNone/>
              <a:defRPr sz="1600"/>
            </a:lvl7pPr>
            <a:lvl8pPr indent="0" algn="ctr">
              <a:lnSpc>
                <a:spcPct val="90000"/>
              </a:lnSpc>
              <a:spcBef>
                <a:spcPts val="500"/>
              </a:spcBef>
              <a:buFont typeface="Arial" panose="020B0604020202020204" pitchFamily="34" charset="0"/>
              <a:buNone/>
              <a:defRPr sz="1600"/>
            </a:lvl8pPr>
            <a:lvl9pPr indent="0" algn="ctr">
              <a:lnSpc>
                <a:spcPct val="90000"/>
              </a:lnSpc>
              <a:spcBef>
                <a:spcPts val="500"/>
              </a:spcBef>
              <a:buFont typeface="Arial" panose="020B0604020202020204" pitchFamily="34" charset="0"/>
              <a:buNone/>
              <a:defRPr sz="1600"/>
            </a:lvl9pPr>
          </a:lstStyle>
          <a:p>
            <a:pPr>
              <a:lnSpc>
                <a:spcPct val="100000"/>
              </a:lnSpc>
            </a:pPr>
            <a:r>
              <a:rPr lang="en-US" sz="1800" dirty="0">
                <a:latin typeface="Open Sans" panose="020B0606030504020204" pitchFamily="34" charset="0"/>
              </a:rPr>
              <a:t>Survey your members to learn what’s important to them in their club experience and how they want to grow and develop through Rotary.</a:t>
            </a:r>
          </a:p>
        </p:txBody>
      </p:sp>
    </p:spTree>
    <p:custDataLst>
      <p:tags r:id="rId1"/>
    </p:custDataLst>
    <p:extLst>
      <p:ext uri="{BB962C8B-B14F-4D97-AF65-F5344CB8AC3E}">
        <p14:creationId xmlns:p14="http://schemas.microsoft.com/office/powerpoint/2010/main" val="42159769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ircle&#10;&#10;Description automatically generated">
            <a:extLst>
              <a:ext uri="{FF2B5EF4-FFF2-40B4-BE49-F238E27FC236}">
                <a16:creationId xmlns:a16="http://schemas.microsoft.com/office/drawing/2014/main" id="{57A94F9F-5EB0-C543-B4AA-BA36F6FD2402}"/>
              </a:ext>
            </a:extLst>
          </p:cNvPr>
          <p:cNvPicPr>
            <a:picLocks noChangeAspect="1"/>
          </p:cNvPicPr>
          <p:nvPr/>
        </p:nvPicPr>
        <p:blipFill>
          <a:blip r:embed="rId4"/>
          <a:stretch>
            <a:fillRect/>
          </a:stretch>
        </p:blipFill>
        <p:spPr>
          <a:xfrm>
            <a:off x="-51104" y="-32351"/>
            <a:ext cx="12294208" cy="6922703"/>
          </a:xfrm>
          <a:prstGeom prst="rect">
            <a:avLst/>
          </a:prstGeom>
        </p:spPr>
      </p:pic>
      <p:sp>
        <p:nvSpPr>
          <p:cNvPr id="4" name="Text Placeholder 4">
            <a:extLst>
              <a:ext uri="{FF2B5EF4-FFF2-40B4-BE49-F238E27FC236}">
                <a16:creationId xmlns:a16="http://schemas.microsoft.com/office/drawing/2014/main" id="{EB030F95-FFBC-0142-A585-9AC33DFEA36F}"/>
              </a:ext>
            </a:extLst>
          </p:cNvPr>
          <p:cNvSpPr txBox="1">
            <a:spLocks/>
          </p:cNvSpPr>
          <p:nvPr/>
        </p:nvSpPr>
        <p:spPr>
          <a:xfrm>
            <a:off x="1962364" y="1602769"/>
            <a:ext cx="5887092" cy="4050516"/>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200" kern="1200">
                <a:solidFill>
                  <a:srgbClr val="333333"/>
                </a:soli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nSpc>
                <a:spcPct val="100000"/>
              </a:lnSpc>
              <a:buFont typeface="Arial" panose="020B0604020202020204" pitchFamily="34" charset="0"/>
              <a:buChar char="•"/>
            </a:pPr>
            <a:r>
              <a:rPr lang="en-US" sz="1600" dirty="0">
                <a:solidFill>
                  <a:schemeClr val="bg1"/>
                </a:solidFill>
                <a:latin typeface="Open Sans" panose="020B0606030504020204" pitchFamily="34" charset="0"/>
              </a:rPr>
              <a:t>Improving our operations to become more agile and more responsive</a:t>
            </a:r>
          </a:p>
          <a:p>
            <a:pPr>
              <a:lnSpc>
                <a:spcPct val="100000"/>
              </a:lnSpc>
            </a:pPr>
            <a:endParaRPr lang="en-US" sz="16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nSpc>
                <a:spcPct val="100000"/>
              </a:lnSpc>
            </a:pPr>
            <a:endParaRPr lang="en-US" sz="16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Tree>
    <p:custDataLst>
      <p:tags r:id="rId1"/>
    </p:custDataLst>
    <p:extLst>
      <p:ext uri="{BB962C8B-B14F-4D97-AF65-F5344CB8AC3E}">
        <p14:creationId xmlns:p14="http://schemas.microsoft.com/office/powerpoint/2010/main" val="26969960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10;&#10;Description automatically generated">
            <a:extLst>
              <a:ext uri="{FF2B5EF4-FFF2-40B4-BE49-F238E27FC236}">
                <a16:creationId xmlns:a16="http://schemas.microsoft.com/office/drawing/2014/main" id="{1272D749-10E2-D241-9ADB-1D90A357808B}"/>
              </a:ext>
            </a:extLst>
          </p:cNvPr>
          <p:cNvPicPr>
            <a:picLocks noChangeAspect="1"/>
          </p:cNvPicPr>
          <p:nvPr/>
        </p:nvPicPr>
        <p:blipFill>
          <a:blip r:embed="rId4"/>
          <a:stretch>
            <a:fillRect/>
          </a:stretch>
        </p:blipFill>
        <p:spPr>
          <a:xfrm>
            <a:off x="-71508" y="-43841"/>
            <a:ext cx="12335017" cy="6945682"/>
          </a:xfrm>
          <a:prstGeom prst="rect">
            <a:avLst/>
          </a:prstGeom>
        </p:spPr>
      </p:pic>
      <p:sp>
        <p:nvSpPr>
          <p:cNvPr id="4" name="Text Placeholder 4">
            <a:extLst>
              <a:ext uri="{FF2B5EF4-FFF2-40B4-BE49-F238E27FC236}">
                <a16:creationId xmlns:a16="http://schemas.microsoft.com/office/drawing/2014/main" id="{A88873A0-559D-D648-A680-F040008B4B73}"/>
              </a:ext>
            </a:extLst>
          </p:cNvPr>
          <p:cNvSpPr txBox="1">
            <a:spLocks/>
          </p:cNvSpPr>
          <p:nvPr/>
        </p:nvSpPr>
        <p:spPr>
          <a:xfrm>
            <a:off x="1039660" y="1565753"/>
            <a:ext cx="4759891" cy="4126000"/>
          </a:xfrm>
          <a:prstGeom prst="rect">
            <a:avLst/>
          </a:prstGeom>
        </p:spPr>
        <p:txBody>
          <a:bodyPr vert="horz" lIns="91440" tIns="45720" rIns="91440" bIns="45720" rtlCol="0">
            <a:normAutofit/>
          </a:bodyPr>
          <a:lstStyle>
            <a:defPPr>
              <a:defRPr lang="en-US"/>
            </a:defPPr>
            <a:lvl1pPr marL="342900" indent="-342900">
              <a:lnSpc>
                <a:spcPct val="90000"/>
              </a:lnSpc>
              <a:spcBef>
                <a:spcPts val="1000"/>
              </a:spcBef>
              <a:buFont typeface="Arial" panose="020B0604020202020204" pitchFamily="34" charset="0"/>
              <a:buChar char="•"/>
              <a:defRPr sz="2200">
                <a:latin typeface="+mj-lt"/>
              </a:defRPr>
            </a:lvl1pPr>
            <a:lvl2pPr indent="0" algn="ctr">
              <a:lnSpc>
                <a:spcPct val="90000"/>
              </a:lnSpc>
              <a:spcBef>
                <a:spcPts val="500"/>
              </a:spcBef>
              <a:buFont typeface="Arial" panose="020B0604020202020204" pitchFamily="34" charset="0"/>
              <a:buNone/>
              <a:defRPr sz="2000"/>
            </a:lvl2pPr>
            <a:lvl3pPr indent="0" algn="ctr">
              <a:lnSpc>
                <a:spcPct val="90000"/>
              </a:lnSpc>
              <a:spcBef>
                <a:spcPts val="500"/>
              </a:spcBef>
              <a:buFont typeface="Arial" panose="020B0604020202020204" pitchFamily="34" charset="0"/>
              <a:buNone/>
            </a:lvl3pPr>
            <a:lvl4pPr indent="0" algn="ctr">
              <a:lnSpc>
                <a:spcPct val="90000"/>
              </a:lnSpc>
              <a:spcBef>
                <a:spcPts val="500"/>
              </a:spcBef>
              <a:buFont typeface="Arial" panose="020B0604020202020204" pitchFamily="34" charset="0"/>
              <a:buNone/>
              <a:defRPr sz="1600"/>
            </a:lvl4pPr>
            <a:lvl5pPr indent="0" algn="ctr">
              <a:lnSpc>
                <a:spcPct val="90000"/>
              </a:lnSpc>
              <a:spcBef>
                <a:spcPts val="500"/>
              </a:spcBef>
              <a:buFont typeface="Arial" panose="020B0604020202020204" pitchFamily="34" charset="0"/>
              <a:buNone/>
              <a:defRPr sz="1600"/>
            </a:lvl5pPr>
            <a:lvl6pPr indent="0" algn="ctr">
              <a:lnSpc>
                <a:spcPct val="90000"/>
              </a:lnSpc>
              <a:spcBef>
                <a:spcPts val="500"/>
              </a:spcBef>
              <a:buFont typeface="Arial" panose="020B0604020202020204" pitchFamily="34" charset="0"/>
              <a:buNone/>
              <a:defRPr sz="1600"/>
            </a:lvl6pPr>
            <a:lvl7pPr indent="0" algn="ctr">
              <a:lnSpc>
                <a:spcPct val="90000"/>
              </a:lnSpc>
              <a:spcBef>
                <a:spcPts val="500"/>
              </a:spcBef>
              <a:buFont typeface="Arial" panose="020B0604020202020204" pitchFamily="34" charset="0"/>
              <a:buNone/>
              <a:defRPr sz="1600"/>
            </a:lvl7pPr>
            <a:lvl8pPr indent="0" algn="ctr">
              <a:lnSpc>
                <a:spcPct val="90000"/>
              </a:lnSpc>
              <a:spcBef>
                <a:spcPts val="500"/>
              </a:spcBef>
              <a:buFont typeface="Arial" panose="020B0604020202020204" pitchFamily="34" charset="0"/>
              <a:buNone/>
              <a:defRPr sz="1600"/>
            </a:lvl8pPr>
            <a:lvl9pPr indent="0" algn="ctr">
              <a:lnSpc>
                <a:spcPct val="90000"/>
              </a:lnSpc>
              <a:spcBef>
                <a:spcPts val="500"/>
              </a:spcBef>
              <a:buFont typeface="Arial" panose="020B0604020202020204" pitchFamily="34" charset="0"/>
              <a:buNone/>
              <a:defRPr sz="1600"/>
            </a:lvl9pPr>
          </a:lstStyle>
          <a:p>
            <a:pPr>
              <a:lnSpc>
                <a:spcPct val="100000"/>
              </a:lnSpc>
            </a:pPr>
            <a:r>
              <a:rPr lang="en-US" sz="1800" dirty="0">
                <a:latin typeface="Open Sans" panose="020B0606030504020204" pitchFamily="34" charset="0"/>
                <a:ea typeface="Open Sans" panose="020B0606030504020204" pitchFamily="34" charset="0"/>
                <a:cs typeface="Open Sans" panose="020B0606030504020204" pitchFamily="34" charset="0"/>
              </a:rPr>
              <a:t>Consider small changes you can make to improve how your club operates.</a:t>
            </a:r>
          </a:p>
        </p:txBody>
      </p:sp>
    </p:spTree>
    <p:custDataLst>
      <p:tags r:id="rId1"/>
    </p:custDataLst>
    <p:extLst>
      <p:ext uri="{BB962C8B-B14F-4D97-AF65-F5344CB8AC3E}">
        <p14:creationId xmlns:p14="http://schemas.microsoft.com/office/powerpoint/2010/main" val="16390865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colorful circles&#10;&#10;Description automatically generated with low confidence">
            <a:extLst>
              <a:ext uri="{FF2B5EF4-FFF2-40B4-BE49-F238E27FC236}">
                <a16:creationId xmlns:a16="http://schemas.microsoft.com/office/drawing/2014/main" id="{DBD2F7C9-2278-E44B-BCAF-7E07FC3645FB}"/>
              </a:ext>
            </a:extLst>
          </p:cNvPr>
          <p:cNvPicPr>
            <a:picLocks noChangeAspect="1"/>
          </p:cNvPicPr>
          <p:nvPr/>
        </p:nvPicPr>
        <p:blipFill>
          <a:blip r:embed="rId3"/>
          <a:stretch>
            <a:fillRect/>
          </a:stretch>
        </p:blipFill>
        <p:spPr>
          <a:xfrm>
            <a:off x="-73095" y="-44735"/>
            <a:ext cx="12338191" cy="6947470"/>
          </a:xfrm>
          <a:prstGeom prst="rect">
            <a:avLst/>
          </a:prstGeom>
        </p:spPr>
      </p:pic>
    </p:spTree>
    <p:custDataLst>
      <p:tags r:id="rId1"/>
    </p:custDataLst>
    <p:extLst>
      <p:ext uri="{BB962C8B-B14F-4D97-AF65-F5344CB8AC3E}">
        <p14:creationId xmlns:p14="http://schemas.microsoft.com/office/powerpoint/2010/main" val="171047399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1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370</TotalTime>
  <Words>1306</Words>
  <Application>Microsoft Office PowerPoint</Application>
  <PresentationFormat>Widescreen</PresentationFormat>
  <Paragraphs>63</Paragraphs>
  <Slides>11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Open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Megan Moulden</dc:creator>
  <cp:lastModifiedBy>Nick Courtney</cp:lastModifiedBy>
  <cp:revision>12</cp:revision>
  <dcterms:created xsi:type="dcterms:W3CDTF">2022-03-16T19:32:21Z</dcterms:created>
  <dcterms:modified xsi:type="dcterms:W3CDTF">2023-10-25T00:27:46Z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8549D16B-4DEF-40A9-A94A-E2F48A3AB39C</vt:lpwstr>
  </property>
  <property fmtid="{D5CDD505-2E9C-101B-9397-08002B2CF9AE}" pid="3" name="ArticulatePath">
    <vt:lpwstr>ActionPlan-PPT-22-2</vt:lpwstr>
  </property>
</Properties>
</file>