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60" r:id="rId2"/>
    <p:sldId id="270" r:id="rId3"/>
    <p:sldId id="263" r:id="rId4"/>
    <p:sldId id="261" r:id="rId5"/>
    <p:sldId id="256" r:id="rId6"/>
    <p:sldId id="264" r:id="rId7"/>
    <p:sldId id="27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854C90-150B-4550-8622-13047B0BB65E}" v="27" dt="2024-05-25T04:17:19.8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977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660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34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056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507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693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875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499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127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527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807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59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A26333-510B-834A-F7CF-204FD17CE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020" y="512051"/>
            <a:ext cx="9795638" cy="1114380"/>
          </a:xfrm>
        </p:spPr>
        <p:txBody>
          <a:bodyPr>
            <a:normAutofit fontScale="90000"/>
          </a:bodyPr>
          <a:lstStyle/>
          <a:p>
            <a:b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Rotary District 9999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F5335-BBF7-A2D8-C32C-6791BB74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1" y="2054958"/>
            <a:ext cx="6076336" cy="36023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B4B9C8-B046-9AAE-6223-B93BEF640795}"/>
              </a:ext>
            </a:extLst>
          </p:cNvPr>
          <p:cNvSpPr txBox="1"/>
          <p:nvPr/>
        </p:nvSpPr>
        <p:spPr>
          <a:xfrm>
            <a:off x="6892413" y="5869496"/>
            <a:ext cx="4631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NZ" b="1" dirty="0">
                <a:solidFill>
                  <a:schemeClr val="accent1">
                    <a:lumMod val="75000"/>
                  </a:schemeClr>
                </a:solidFill>
              </a:rPr>
              <a:t>Dave McKissock – District Governor 2024-2025</a:t>
            </a:r>
          </a:p>
          <a:p>
            <a:r>
              <a:rPr lang="en-NZ" b="1" dirty="0">
                <a:solidFill>
                  <a:schemeClr val="accent1">
                    <a:lumMod val="75000"/>
                  </a:schemeClr>
                </a:solidFill>
              </a:rPr>
              <a:t>Impact 3 – May 2024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24E516-C3F8-D656-FB1F-388C748EA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8335" y="169878"/>
            <a:ext cx="2743438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289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26333-510B-834A-F7CF-204FD17CE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2776" y="913038"/>
            <a:ext cx="9795638" cy="1114380"/>
          </a:xfrm>
        </p:spPr>
        <p:txBody>
          <a:bodyPr>
            <a:normAutofit fontScale="90000"/>
          </a:bodyPr>
          <a:lstStyle/>
          <a:p>
            <a:b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RI President – Stephanie Urchick</a:t>
            </a:r>
            <a:b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900" b="1" dirty="0">
                <a:solidFill>
                  <a:schemeClr val="accent1">
                    <a:lumMod val="75000"/>
                  </a:schemeClr>
                </a:solidFill>
              </a:rPr>
              <a:t>2024- 2025 Goals</a:t>
            </a:r>
            <a:endParaRPr lang="en-NZ" sz="29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F5335-BBF7-A2D8-C32C-6791BB74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776" y="5249883"/>
            <a:ext cx="2344843" cy="13901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76EF2D1-6240-2FEC-A108-BE92B590F7F4}"/>
              </a:ext>
            </a:extLst>
          </p:cNvPr>
          <p:cNvSpPr txBox="1"/>
          <p:nvPr/>
        </p:nvSpPr>
        <p:spPr>
          <a:xfrm>
            <a:off x="3048000" y="2184962"/>
            <a:ext cx="8721212" cy="4336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NZ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Rotary Theme “</a:t>
            </a:r>
            <a:r>
              <a:rPr lang="en-N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NZ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Magic</a:t>
            </a:r>
            <a:r>
              <a:rPr lang="en-NZ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NZ" sz="2400" b="1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NZ" sz="2400" b="1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Rotary</a:t>
            </a:r>
            <a:r>
              <a:rPr lang="en-NZ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</a:p>
          <a:p>
            <a:pPr algn="l"/>
            <a:endParaRPr lang="en-N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NZ" sz="24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Stephanie </a:t>
            </a:r>
            <a:r>
              <a:rPr lang="en-NZ" sz="2400" kern="1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Urchick urges members to </a:t>
            </a:r>
            <a:r>
              <a:rPr lang="en-NZ" sz="2400" kern="100" dirty="0">
                <a:solidFill>
                  <a:srgbClr val="040C28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champion Rotary’ Action Plan, find a balance between </a:t>
            </a:r>
            <a:r>
              <a:rPr lang="en-NZ" sz="2400" kern="100" dirty="0">
                <a:solidFill>
                  <a:srgbClr val="040C28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continuity and</a:t>
            </a:r>
            <a:r>
              <a:rPr lang="en-NZ" sz="2400" kern="100" dirty="0">
                <a:solidFill>
                  <a:srgbClr val="040C28"/>
                </a:solidFill>
                <a:highlight>
                  <a:srgbClr val="FFFFFF"/>
                </a:highlight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NZ" sz="2400" kern="100" dirty="0">
                <a:solidFill>
                  <a:srgbClr val="040C28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change, and work for peace</a:t>
            </a:r>
            <a:r>
              <a:rPr lang="en-NZ" sz="2400" kern="10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algn="l">
              <a:lnSpc>
                <a:spcPts val="1800"/>
              </a:lnSpc>
              <a:spcAft>
                <a:spcPts val="345"/>
              </a:spcAft>
            </a:pPr>
            <a:endParaRPr lang="en-NZ" sz="2400" kern="100" dirty="0">
              <a:effectLst/>
              <a:highlight>
                <a:srgbClr val="FFFFFF"/>
              </a:highlight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ts val="1800"/>
              </a:lnSpc>
              <a:spcAft>
                <a:spcPts val="345"/>
              </a:spcAft>
              <a:buFont typeface="Symbol" panose="05050102010706020507" pitchFamily="18" charset="2"/>
              <a:buChar char=""/>
            </a:pPr>
            <a:endParaRPr lang="en-NZ" sz="2400" kern="100" dirty="0">
              <a:solidFill>
                <a:srgbClr val="000000"/>
              </a:solidFill>
              <a:effectLst/>
              <a:highlight>
                <a:srgbClr val="FFFFFF"/>
              </a:highligh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ts val="1800"/>
              </a:lnSpc>
              <a:spcAft>
                <a:spcPts val="345"/>
              </a:spcAft>
              <a:buFont typeface="Symbol" panose="05050102010706020507" pitchFamily="18" charset="2"/>
              <a:buChar char=""/>
            </a:pPr>
            <a:r>
              <a:rPr lang="en-NZ" sz="24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Continue with Empowering </a:t>
            </a:r>
            <a:r>
              <a:rPr lang="en-NZ" sz="2400" kern="100" dirty="0">
                <a:solidFill>
                  <a:srgbClr val="000000"/>
                </a:solidFill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</a:t>
            </a:r>
            <a:r>
              <a:rPr lang="en-NZ" sz="24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omen and Girls</a:t>
            </a:r>
          </a:p>
          <a:p>
            <a:pPr lvl="0" algn="l">
              <a:lnSpc>
                <a:spcPts val="1800"/>
              </a:lnSpc>
              <a:spcAft>
                <a:spcPts val="345"/>
              </a:spcAft>
            </a:pPr>
            <a:endParaRPr lang="en-NZ" sz="2400" kern="100" dirty="0">
              <a:effectLst/>
              <a:highlight>
                <a:srgbClr val="FFFFFF"/>
              </a:highlight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ts val="1800"/>
              </a:lnSpc>
              <a:spcAft>
                <a:spcPts val="345"/>
              </a:spcAft>
              <a:buFont typeface="Symbol" panose="05050102010706020507" pitchFamily="18" charset="2"/>
              <a:buChar char=""/>
            </a:pPr>
            <a:r>
              <a:rPr lang="en-NZ" sz="24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Continue with Mental Health awareness</a:t>
            </a:r>
          </a:p>
          <a:p>
            <a:pPr marL="342900" lvl="0" indent="-342900" algn="l">
              <a:lnSpc>
                <a:spcPts val="1800"/>
              </a:lnSpc>
              <a:spcAft>
                <a:spcPts val="345"/>
              </a:spcAft>
              <a:buFont typeface="Symbol" panose="05050102010706020507" pitchFamily="18" charset="2"/>
              <a:buChar char=""/>
            </a:pPr>
            <a:endParaRPr lang="en-NZ" sz="2400" kern="100" dirty="0">
              <a:effectLst/>
              <a:highlight>
                <a:srgbClr val="FFFFFF"/>
              </a:highlight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ts val="1800"/>
              </a:lnSpc>
              <a:spcAft>
                <a:spcPts val="345"/>
              </a:spcAft>
              <a:buFont typeface="Symbol" panose="05050102010706020507" pitchFamily="18" charset="2"/>
              <a:buChar char=""/>
            </a:pPr>
            <a:r>
              <a:rPr lang="en-NZ" sz="24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Plant 4 new clubs - 100 new Rotarians in our District </a:t>
            </a:r>
          </a:p>
          <a:p>
            <a:pPr marL="342900" lvl="0" indent="-342900" algn="l">
              <a:lnSpc>
                <a:spcPts val="1800"/>
              </a:lnSpc>
              <a:spcAft>
                <a:spcPts val="345"/>
              </a:spcAft>
              <a:buFont typeface="Symbol" panose="05050102010706020507" pitchFamily="18" charset="2"/>
              <a:buChar char=""/>
            </a:pPr>
            <a:endParaRPr lang="en-NZ" sz="2400" kern="100" dirty="0">
              <a:effectLst/>
              <a:highlight>
                <a:srgbClr val="FFFFFF"/>
              </a:highlight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ts val="1800"/>
              </a:lnSpc>
              <a:spcAft>
                <a:spcPts val="345"/>
              </a:spcAft>
              <a:buFont typeface="Symbol" panose="05050102010706020507" pitchFamily="18" charset="2"/>
              <a:buChar char=""/>
            </a:pPr>
            <a:r>
              <a:rPr lang="en-NZ" sz="24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Create Positive Peace in the World </a:t>
            </a:r>
            <a:endParaRPr lang="en-NZ" sz="2400" kern="100" dirty="0">
              <a:effectLst/>
              <a:highlight>
                <a:srgbClr val="FFFFFF"/>
              </a:highlight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1FF49-06E1-B66C-5ED0-1D4DF7D16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54" y="2184962"/>
            <a:ext cx="1914310" cy="17984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6F98B8-E6D3-8E1F-BFEF-3A1EEACAE4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562" y="158034"/>
            <a:ext cx="2743438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24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A26333-510B-834A-F7CF-204FD17CE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724" y="345163"/>
            <a:ext cx="9795638" cy="1114380"/>
          </a:xfrm>
        </p:spPr>
        <p:txBody>
          <a:bodyPr>
            <a:normAutofit fontScale="90000"/>
          </a:bodyPr>
          <a:lstStyle/>
          <a:p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2024 – 2025 </a:t>
            </a:r>
            <a:b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“The Year of Change”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35E68-B6FC-A037-3342-620DE48C5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83013" y="2005546"/>
            <a:ext cx="9275846" cy="5128665"/>
          </a:xfrm>
        </p:spPr>
        <p:txBody>
          <a:bodyPr>
            <a:noAutofit/>
          </a:bodyPr>
          <a:lstStyle/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F5335-BBF7-A2D8-C32C-6791BB74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610" y="5233288"/>
            <a:ext cx="2066636" cy="12252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4C44C2-45E7-184F-5214-6DC9AFFA3325}"/>
              </a:ext>
            </a:extLst>
          </p:cNvPr>
          <p:cNvSpPr txBox="1"/>
          <p:nvPr/>
        </p:nvSpPr>
        <p:spPr>
          <a:xfrm>
            <a:off x="3721916" y="1459543"/>
            <a:ext cx="7600335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N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NZ" sz="2000" dirty="0">
                <a:latin typeface="Arial" panose="020B0604020202020204" pitchFamily="34" charset="0"/>
                <a:cs typeface="Arial" panose="020B0604020202020204" pitchFamily="34" charset="0"/>
              </a:rPr>
              <a:t>District Strategic Plan – Aligned to Rotary International Priorities </a:t>
            </a:r>
          </a:p>
          <a:p>
            <a:endParaRPr lang="en-N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NZ" sz="2000" dirty="0">
                <a:latin typeface="Arial" panose="020B0604020202020204" pitchFamily="34" charset="0"/>
                <a:cs typeface="Arial" panose="020B0604020202020204" pitchFamily="34" charset="0"/>
              </a:rPr>
              <a:t>District Teams – Action Plans to assist clubs with Growing Rotary, Youth Engagement, Public Image,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N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NZ" sz="2000" dirty="0">
                <a:latin typeface="Arial" panose="020B0604020202020204" pitchFamily="34" charset="0"/>
                <a:cs typeface="Arial" panose="020B0604020202020204" pitchFamily="34" charset="0"/>
              </a:rPr>
              <a:t>Implementation of the Regionalisation Pilot  - Regional Council and Portfolio’s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N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NZ" sz="2000" dirty="0">
                <a:latin typeface="Arial" panose="020B0604020202020204" pitchFamily="34" charset="0"/>
                <a:cs typeface="Arial" panose="020B0604020202020204" pitchFamily="34" charset="0"/>
              </a:rPr>
              <a:t>Community Leaders – Community Groupings – Growth Plans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N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NZ" sz="2000" dirty="0">
                <a:latin typeface="Arial" panose="020B0604020202020204" pitchFamily="34" charset="0"/>
                <a:cs typeface="Arial" panose="020B0604020202020204" pitchFamily="34" charset="0"/>
              </a:rPr>
              <a:t>Regionalisation Specialists – Clubs able to access expert advice and support.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N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NZ" sz="2000" dirty="0">
                <a:latin typeface="Arial" panose="020B0604020202020204" pitchFamily="34" charset="0"/>
                <a:cs typeface="Arial" panose="020B0604020202020204" pitchFamily="34" charset="0"/>
              </a:rPr>
              <a:t>District Weekend of Connections – Collaborating and networking – High Impact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N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NZ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6CB9D0-AC8A-B7A6-AF2F-97F3CBBC1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42" y="1745107"/>
            <a:ext cx="2619375" cy="1743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1A764E0-2B9E-8053-095D-491A01DDE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9468" y="141299"/>
            <a:ext cx="2743438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47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26333-510B-834A-F7CF-204FD17CE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7898" y="250942"/>
            <a:ext cx="9795638" cy="1114380"/>
          </a:xfrm>
        </p:spPr>
        <p:txBody>
          <a:bodyPr>
            <a:normAutofit/>
          </a:bodyPr>
          <a:lstStyle/>
          <a:p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District 9999 – Goals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35E68-B6FC-A037-3342-620DE48C5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16154" y="1329843"/>
            <a:ext cx="9275846" cy="5128665"/>
          </a:xfrm>
        </p:spPr>
        <p:txBody>
          <a:bodyPr>
            <a:noAutofit/>
          </a:bodyPr>
          <a:lstStyle/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 – Make Rotary a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experience. Make it irresistible for current members to be engaged and for the community to join. </a:t>
            </a:r>
            <a:r>
              <a:rPr lang="en-US" sz="2000" b="1" u="sng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Review club meeting format?? </a:t>
            </a:r>
            <a:r>
              <a:rPr lang="en-US" sz="2000" b="1" kern="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 it engaging and interactive?, has it variety?, does it suit the clubs style?, would your club be attractive to the community. 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 Innovative and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ADAPTABLE 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towards membership – increase membership by 5%. Look at other styles of membership.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 Project Visible – Be seen, Be infectious,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 IRRESISTABLE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Foster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COLLABORATION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 with your community clubs and clubs wider afield –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INCREASE OUR REACH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F5335-BBF7-A2D8-C32C-6791BB74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25" y="4670323"/>
            <a:ext cx="2468927" cy="14637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4C65CF-6856-D0E2-3EDE-A892ADE350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5846" y="170402"/>
            <a:ext cx="2743438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4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26333-510B-834A-F7CF-204FD17CE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7898" y="250942"/>
            <a:ext cx="9795638" cy="1114380"/>
          </a:xfrm>
        </p:spPr>
        <p:txBody>
          <a:bodyPr>
            <a:normAutofit/>
          </a:bodyPr>
          <a:lstStyle/>
          <a:p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District 9999 – Goals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35E68-B6FC-A037-3342-620DE48C5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58752" y="1729335"/>
            <a:ext cx="9275846" cy="5128665"/>
          </a:xfrm>
        </p:spPr>
        <p:txBody>
          <a:bodyPr>
            <a:noAutofit/>
          </a:bodyPr>
          <a:lstStyle/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AutoNum type="arabicPeriod" startAt="5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Adopt a partnerships outside Rotary –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EXPAND OUR REACH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Establish partnerships with other Service    Organisations and also with Business/ Corporate identities. Let’s better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CONNECT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with our wider community. 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Font typeface="+mj-lt"/>
              <a:buAutoNum type="arabicPeriod" startAt="6"/>
              <a:tabLst>
                <a:tab pos="457200" algn="l"/>
              </a:tabLst>
            </a:pP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YOUTH 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Development. This is our future, (Interact, RYLA, RYE). District funding has been set aside for the further development in our Youth Programmes. </a:t>
            </a:r>
            <a:r>
              <a:rPr lang="en-US" sz="20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 RANZ, RYE, RYLA, Rotaract).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Font typeface="+mj-lt"/>
              <a:buAutoNum type="arabicPeriod" startAt="7"/>
              <a:tabLst>
                <a:tab pos="457200" algn="l"/>
              </a:tabLst>
            </a:pP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INCREAS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Foundation contributions / Polio Plus giving.  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800"/>
              </a:spcAft>
              <a:buFont typeface="+mj-lt"/>
              <a:buAutoNum type="arabicPeriod" startAt="7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Create a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experience for all,  Be </a:t>
            </a:r>
            <a:r>
              <a:rPr lang="en-US" sz="20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INCLUSIVE.</a:t>
            </a:r>
            <a:r>
              <a:rPr lang="en-US" sz="20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NZ" sz="20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F5335-BBF7-A2D8-C32C-6791BB74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609" y="5132439"/>
            <a:ext cx="2236743" cy="13260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336FB4-D4B1-B78B-B52B-E2B254A7B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8630" y="250942"/>
            <a:ext cx="2743438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055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A26333-510B-834A-F7CF-204FD17CE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382" y="803364"/>
            <a:ext cx="9795638" cy="1114380"/>
          </a:xfrm>
        </p:spPr>
        <p:txBody>
          <a:bodyPr>
            <a:normAutofit fontScale="90000"/>
          </a:bodyPr>
          <a:lstStyle/>
          <a:p>
            <a:r>
              <a:rPr lang="en-US" sz="5400" b="1" dirty="0">
                <a:solidFill>
                  <a:schemeClr val="accent1">
                    <a:lumMod val="75000"/>
                  </a:schemeClr>
                </a:solidFill>
              </a:rPr>
              <a:t>Rotary International </a:t>
            </a:r>
            <a:br>
              <a:rPr lang="en-US" sz="5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5400" b="1" dirty="0">
                <a:solidFill>
                  <a:schemeClr val="accent1">
                    <a:lumMod val="75000"/>
                  </a:schemeClr>
                </a:solidFill>
              </a:rPr>
              <a:t> Priorities </a:t>
            </a:r>
            <a:endParaRPr lang="en-NZ" sz="5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35E68-B6FC-A037-3342-620DE48C5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83013" y="2005546"/>
            <a:ext cx="9275846" cy="5128665"/>
          </a:xfrm>
        </p:spPr>
        <p:txBody>
          <a:bodyPr>
            <a:noAutofit/>
          </a:bodyPr>
          <a:lstStyle/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F5335-BBF7-A2D8-C32C-6791BB74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610" y="5555226"/>
            <a:ext cx="1523608" cy="903282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18FB3B-6540-B02B-06E3-49FBE7C12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888" y="2230511"/>
            <a:ext cx="7459132" cy="41957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2834D9-E412-FAAD-3664-4C94BDECB9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9301" y="263470"/>
            <a:ext cx="2743438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2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26333-510B-834A-F7CF-204FD17CEB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25" y="706432"/>
            <a:ext cx="9795638" cy="1114380"/>
          </a:xfrm>
        </p:spPr>
        <p:txBody>
          <a:bodyPr>
            <a:normAutofit fontScale="90000"/>
          </a:bodyPr>
          <a:lstStyle/>
          <a:p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District 9999</a:t>
            </a:r>
            <a:b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NZ" sz="5200" b="1" dirty="0">
                <a:solidFill>
                  <a:schemeClr val="accent1">
                    <a:lumMod val="75000"/>
                  </a:schemeClr>
                </a:solidFill>
              </a:rPr>
              <a:t>“Looking to the Future”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35E68-B6FC-A037-3342-620DE48C5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51892" y="2144319"/>
            <a:ext cx="9275846" cy="5128665"/>
          </a:xfrm>
        </p:spPr>
        <p:txBody>
          <a:bodyPr>
            <a:noAutofit/>
          </a:bodyPr>
          <a:lstStyle/>
          <a:p>
            <a:pPr algn="l"/>
            <a:endParaRPr lang="en-N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NZ" sz="18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  </a:t>
            </a:r>
            <a:r>
              <a:rPr lang="en-NZ" sz="1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</a:t>
            </a:r>
            <a:r>
              <a:rPr lang="en-NZ" sz="18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ENGAGE – INCLUSIVENESS – DIVERSTY – EQUITY </a:t>
            </a:r>
          </a:p>
          <a:p>
            <a:pPr algn="l"/>
            <a:endParaRPr lang="en-N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NZ" sz="18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  <a:r>
              <a:rPr lang="en-NZ" sz="18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NZ" sz="18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– TEAMWORK – RESOURCES - IMPACT</a:t>
            </a:r>
          </a:p>
          <a:p>
            <a:pPr algn="l"/>
            <a:endParaRPr lang="en-N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NZ" sz="18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CONNECTION</a:t>
            </a:r>
            <a:r>
              <a:rPr lang="en-NZ" sz="18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NZ" sz="1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NZ" sz="18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EXPAND OUR REACH – EXTEND OUR NETWORK </a:t>
            </a:r>
          </a:p>
          <a:p>
            <a:pPr algn="l"/>
            <a:endParaRPr lang="en-N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NZ" sz="18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</a:t>
            </a:r>
            <a:r>
              <a:rPr lang="en-NZ" sz="1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</a:t>
            </a:r>
            <a:r>
              <a:rPr lang="en-NZ" sz="18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– ADAPT – BECOME IRRESISTABLE  </a:t>
            </a:r>
          </a:p>
          <a:p>
            <a:pPr algn="l"/>
            <a:endParaRPr lang="en-NZ" sz="1800" b="1" dirty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NZ" sz="2000" b="1" dirty="0">
                <a:latin typeface="Arial" panose="020B0604020202020204" pitchFamily="34" charset="0"/>
                <a:cs typeface="Arial" panose="020B0604020202020204" pitchFamily="34" charset="0"/>
              </a:rPr>
              <a:t>“INSPIRE YOUR CLUB TO BE A ROTARY CHAMPION OF CHANGE”</a:t>
            </a:r>
          </a:p>
          <a:p>
            <a:pPr algn="l"/>
            <a:endParaRPr lang="en-N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F5335-BBF7-A2D8-C32C-6791BB74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66" y="5299587"/>
            <a:ext cx="2468927" cy="1463721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55DD58AA-BE53-80CA-209A-EAFD9A5C5C0F}"/>
              </a:ext>
            </a:extLst>
          </p:cNvPr>
          <p:cNvSpPr/>
          <p:nvPr/>
        </p:nvSpPr>
        <p:spPr>
          <a:xfrm>
            <a:off x="4398020" y="25345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1EED7496-3089-20CC-2867-5F50D81D0DBA}"/>
              </a:ext>
            </a:extLst>
          </p:cNvPr>
          <p:cNvSpPr/>
          <p:nvPr/>
        </p:nvSpPr>
        <p:spPr>
          <a:xfrm>
            <a:off x="4398020" y="320549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99045122-9897-9839-32D9-4A5FC278B689}"/>
              </a:ext>
            </a:extLst>
          </p:cNvPr>
          <p:cNvSpPr/>
          <p:nvPr/>
        </p:nvSpPr>
        <p:spPr>
          <a:xfrm>
            <a:off x="4398020" y="394078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E01FEDD6-502D-E4F1-82CC-E2B82F178E0A}"/>
              </a:ext>
            </a:extLst>
          </p:cNvPr>
          <p:cNvSpPr/>
          <p:nvPr/>
        </p:nvSpPr>
        <p:spPr>
          <a:xfrm>
            <a:off x="4361692" y="467606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608769-16AB-357D-4DA4-6302EFE85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9133" y="382925"/>
            <a:ext cx="2743438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258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606</TotalTime>
  <Words>419</Words>
  <Application>Microsoft Office PowerPoint</Application>
  <PresentationFormat>Widescreen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Symbol</vt:lpstr>
      <vt:lpstr>Wingdings</vt:lpstr>
      <vt:lpstr>Office 2013 - 2022 Theme</vt:lpstr>
      <vt:lpstr>  Rotary District 9999</vt:lpstr>
      <vt:lpstr>  RI President – Stephanie Urchick 2024- 2025 Goals</vt:lpstr>
      <vt:lpstr>2024 – 2025  “The Year of Change”</vt:lpstr>
      <vt:lpstr>District 9999 – Goals</vt:lpstr>
      <vt:lpstr>District 9999 – Goals</vt:lpstr>
      <vt:lpstr>Rotary International   Priorities </vt:lpstr>
      <vt:lpstr>District 9999 “Looking to the Future”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Kia Ora – Welcome to  Rotary District 9999 Learning Impact 3</dc:title>
  <dc:creator>Dave McKissock</dc:creator>
  <cp:lastModifiedBy>Nick Courtney</cp:lastModifiedBy>
  <cp:revision>3</cp:revision>
  <dcterms:created xsi:type="dcterms:W3CDTF">2024-05-20T23:54:10Z</dcterms:created>
  <dcterms:modified xsi:type="dcterms:W3CDTF">2024-05-25T04:44:54Z</dcterms:modified>
</cp:coreProperties>
</file>