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_rels/.rels" ContentType="application/vnd.openxmlformats-package.relationshi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presentation.xml" ContentType="application/vnd.openxmlformats-officedocument.presentationml.presentation.main+xml"/>
  <Override PartName="/ppt/slideMasters/_rels/slideMaster13.xml.rels" ContentType="application/vnd.openxmlformats-package.relationships+xml"/>
  <Override PartName="/ppt/slideMasters/_rels/slideMaster6.xml.rels" ContentType="application/vnd.openxmlformats-package.relationships+xml"/>
  <Override PartName="/ppt/slideMasters/_rels/slideMaster9.xml.rels" ContentType="application/vnd.openxmlformats-package.relationships+xml"/>
  <Override PartName="/ppt/slideMasters/_rels/slideMaster16.xml.rels" ContentType="application/vnd.openxmlformats-package.relationships+xml"/>
  <Override PartName="/ppt/slideMasters/_rels/slideMaster8.xml.rels" ContentType="application/vnd.openxmlformats-package.relationships+xml"/>
  <Override PartName="/ppt/slideMasters/_rels/slideMaster15.xml.rels" ContentType="application/vnd.openxmlformats-package.relationships+xml"/>
  <Override PartName="/ppt/slideMasters/_rels/slideMaster7.xml.rels" ContentType="application/vnd.openxmlformats-package.relationships+xml"/>
  <Override PartName="/ppt/slideMasters/_rels/slideMaster14.xml.rels" ContentType="application/vnd.openxmlformats-package.relationships+xml"/>
  <Override PartName="/ppt/slideMasters/_rels/slideMaster4.xml.rels" ContentType="application/vnd.openxmlformats-package.relationships+xml"/>
  <Override PartName="/ppt/slideMasters/_rels/slideMaster10.xml.rels" ContentType="application/vnd.openxmlformats-package.relationships+xml"/>
  <Override PartName="/ppt/slideMasters/_rels/slideMaster1.xml.rels" ContentType="application/vnd.openxmlformats-package.relationships+xml"/>
  <Override PartName="/ppt/slideMasters/_rels/slideMaster11.xml.rels" ContentType="application/vnd.openxmlformats-package.relationships+xml"/>
  <Override PartName="/ppt/slideMasters/_rels/slideMaster2.xml.rels" ContentType="application/vnd.openxmlformats-package.relationships+xml"/>
  <Override PartName="/ppt/slideMasters/_rels/slideMaster5.xml.rels" ContentType="application/vnd.openxmlformats-package.relationships+xml"/>
  <Override PartName="/ppt/slideMasters/_rels/slideMaster12.xml.rels" ContentType="application/vnd.openxmlformats-package.relationships+xml"/>
  <Override PartName="/ppt/slideMasters/_rels/slideMaster3.xml.rels" ContentType="application/vnd.openxmlformats-package.relationships+xml"/>
  <Override PartName="/ppt/slideMasters/slideMaster9.xml" ContentType="application/vnd.openxmlformats-officedocument.presentationml.slideMaster+xml"/>
  <Override PartName="/ppt/slideMasters/slideMaster8.xml" ContentType="application/vnd.openxmlformats-officedocument.presentationml.slideMaster+xml"/>
  <Override PartName="/ppt/slideMasters/slideMaster7.xml" ContentType="application/vnd.openxmlformats-officedocument.presentationml.slideMaster+xml"/>
  <Override PartName="/ppt/slideMasters/slideMaster16.xml" ContentType="application/vnd.openxmlformats-officedocument.presentationml.slideMaster+xml"/>
  <Override PartName="/ppt/slideMasters/slideMaster15.xml" ContentType="application/vnd.openxmlformats-officedocument.presentationml.slideMaster+xml"/>
  <Override PartName="/ppt/slideMasters/slideMaster14.xml" ContentType="application/vnd.openxmlformats-officedocument.presentationml.slideMaster+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10.xml" ContentType="application/vnd.openxmlformats-officedocument.presentationml.slideMaster+xml"/>
  <Override PartName="/ppt/slideMasters/slideMaster4.xml" ContentType="application/vnd.openxmlformats-officedocument.presentationml.slideMaster+xml"/>
  <Override PartName="/ppt/slideMasters/slideMaster11.xml" ContentType="application/vnd.openxmlformats-officedocument.presentationml.slideMaster+xml"/>
  <Override PartName="/ppt/slideMasters/slideMaster5.xml" ContentType="application/vnd.openxmlformats-officedocument.presentationml.slideMaster+xml"/>
  <Override PartName="/ppt/slideMasters/slideMaster12.xml" ContentType="application/vnd.openxmlformats-officedocument.presentationml.slideMaster+xml"/>
  <Override PartName="/ppt/slideMasters/slideMaster6.xml" ContentType="application/vnd.openxmlformats-officedocument.presentationml.slideMaster+xml"/>
  <Override PartName="/ppt/slideMasters/slideMaster13.xml" ContentType="application/vnd.openxmlformats-officedocument.presentationml.slideMaster+xml"/>
  <Override PartName="/ppt/theme/theme9.xml" ContentType="application/vnd.openxmlformats-officedocument.theme+xml"/>
  <Override PartName="/ppt/theme/theme8.xml" ContentType="application/vnd.openxmlformats-officedocument.theme+xml"/>
  <Override PartName="/ppt/theme/theme13.xml" ContentType="application/vnd.openxmlformats-officedocument.theme+xml"/>
  <Override PartName="/ppt/theme/theme7.xml" ContentType="application/vnd.openxmlformats-officedocument.theme+xml"/>
  <Override PartName="/ppt/theme/theme16.xml" ContentType="application/vnd.openxmlformats-officedocument.theme+xml"/>
  <Override PartName="/ppt/theme/theme15.xml" ContentType="application/vnd.openxmlformats-officedocument.theme+xml"/>
  <Override PartName="/ppt/theme/theme14.xml" ContentType="application/vnd.openxmlformats-officedocument.theme+xml"/>
  <Override PartName="/ppt/theme/theme17.xml" ContentType="application/vnd.openxmlformats-officedocument.theme+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10.xml" ContentType="application/vnd.openxmlformats-officedocument.theme+xml"/>
  <Override PartName="/ppt/theme/theme5.xml" ContentType="application/vnd.openxmlformats-officedocument.theme+xml"/>
  <Override PartName="/ppt/theme/theme11.xml" ContentType="application/vnd.openxmlformats-officedocument.theme+xml"/>
  <Override PartName="/ppt/theme/theme6.xml" ContentType="application/vnd.openxmlformats-officedocument.theme+xml"/>
  <Override PartName="/ppt/theme/theme12.xml" ContentType="application/vnd.openxmlformats-officedocument.theme+xml"/>
  <Override PartName="/ppt/notesSlides/_rels/notesSlide5.xml.rels" ContentType="application/vnd.openxmlformats-package.relationships+xml"/>
  <Override PartName="/ppt/notesSlides/_rels/notesSlide7.xml.rels" ContentType="application/vnd.openxmlformats-package.relationships+xml"/>
  <Override PartName="/ppt/notesSlides/_rels/notesSlide16.xml.rels" ContentType="application/vnd.openxmlformats-package.relationships+xml"/>
  <Override PartName="/ppt/notesSlides/_rels/notesSlide8.xml.rels" ContentType="application/vnd.openxmlformats-package.relationships+xml"/>
  <Override PartName="/ppt/notesSlides/_rels/notesSlide17.xml.rels" ContentType="application/vnd.openxmlformats-package.relationships+xml"/>
  <Override PartName="/ppt/notesSlides/_rels/notesSlide2.xml.rels" ContentType="application/vnd.openxmlformats-package.relationships+xml"/>
  <Override PartName="/ppt/notesSlides/_rels/notesSlide11.xml.rels" ContentType="application/vnd.openxmlformats-package.relationships+xml"/>
  <Override PartName="/ppt/notesSlides/_rels/notesSlide13.xml.rels" ContentType="application/vnd.openxmlformats-package.relationships+xml"/>
  <Override PartName="/ppt/notesSlides/_rels/notesSlide12.xml.rels" ContentType="application/vnd.openxmlformats-package.relationships+xml"/>
  <Override PartName="/ppt/notesSlides/_rels/notesSlide18.xml.rels" ContentType="application/vnd.openxmlformats-package.relationships+xml"/>
  <Override PartName="/ppt/notesSlides/_rels/notesSlide3.xml.rels" ContentType="application/vnd.openxmlformats-package.relationships+xml"/>
  <Override PartName="/ppt/notesSlides/_rels/notesSlide23.xml.rels" ContentType="application/vnd.openxmlformats-package.relationships+xml"/>
  <Override PartName="/ppt/notesSlides/_rels/notesSlide19.xml.rels" ContentType="application/vnd.openxmlformats-package.relationships+xml"/>
  <Override PartName="/ppt/notesSlides/_rels/notesSlide20.xml.rels" ContentType="application/vnd.openxmlformats-package.relationships+xml"/>
  <Override PartName="/ppt/notesSlides/_rels/notesSlide10.xml.rels" ContentType="application/vnd.openxmlformats-package.relationships+xml"/>
  <Override PartName="/ppt/notesSlides/_rels/notesSlide1.xml.rels" ContentType="application/vnd.openxmlformats-package.relationships+xml"/>
  <Override PartName="/ppt/notesSlides/_rels/notesSlide14.xml.rels" ContentType="application/vnd.openxmlformats-package.relationships+xml"/>
  <Override PartName="/ppt/notesSlides/_rels/notesSlide15.xml.rels" ContentType="application/vnd.openxmlformats-package.relationships+xml"/>
  <Override PartName="/ppt/notesSlides/_rels/notesSlide22.xml.rels" ContentType="application/vnd.openxmlformats-package.relationships+xml"/>
  <Override PartName="/ppt/notesSlides/_rels/notesSlide9.xml.rels" ContentType="application/vnd.openxmlformats-package.relationships+xml"/>
  <Override PartName="/ppt/notesSlides/_rels/notesSlide24.xml.rels" ContentType="application/vnd.openxmlformats-package.relationships+xml"/>
  <Override PartName="/ppt/notesSlides/_rels/notesSlide21.xml.rels" ContentType="application/vnd.openxmlformats-package.relationships+xml"/>
  <Override PartName="/ppt/notesSlides/notesSlide12.xml" ContentType="application/vnd.openxmlformats-officedocument.presentationml.notesSlide+xml"/>
  <Override PartName="/ppt/notesSlides/notesSlide3.xml" ContentType="application/vnd.openxmlformats-officedocument.presentationml.notesSlide+xml"/>
  <Override PartName="/ppt/notesSlides/notesSlide10.xml" ContentType="application/vnd.openxmlformats-officedocument.presentationml.notesSlide+xml"/>
  <Override PartName="/ppt/notesSlides/notesSlide1.xml" ContentType="application/vnd.openxmlformats-officedocument.presentationml.notesSlide+xml"/>
  <Override PartName="/ppt/notesSlides/notesSlide15.xml" ContentType="application/vnd.openxmlformats-officedocument.presentationml.notesSlide+xml"/>
  <Override PartName="/ppt/notesSlides/notesSlide9.xml" ContentType="application/vnd.openxmlformats-officedocument.presentationml.notesSlide+xml"/>
  <Override PartName="/ppt/notesSlides/notesSlide18.xml" ContentType="application/vnd.openxmlformats-officedocument.presentationml.notesSlide+xml"/>
  <Override PartName="/ppt/notesSlides/notesSlide20.xml" ContentType="application/vnd.openxmlformats-officedocument.presentationml.notesSlide+xml"/>
  <Override PartName="/ppt/notesSlides/notesSlide24.xml" ContentType="application/vnd.openxmlformats-officedocument.presentationml.notesSlide+xml"/>
  <Override PartName="/ppt/notesSlides/notesSlide23.xml" ContentType="application/vnd.openxmlformats-officedocument.presentationml.notesSlide+xml"/>
  <Override PartName="/ppt/notesSlides/notesSlide14.xml" ContentType="application/vnd.openxmlformats-officedocument.presentationml.notesSlide+xml"/>
  <Override PartName="/ppt/notesSlides/notesSlide5.xml" ContentType="application/vnd.openxmlformats-officedocument.presentationml.notesSlide+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Slides/notesSlide19.xml" ContentType="application/vnd.openxmlformats-officedocument.presentationml.notesSlide+xml"/>
  <Override PartName="/ppt/notesSlides/notesSlide11.xml" ContentType="application/vnd.openxmlformats-officedocument.presentationml.notesSlide+xml"/>
  <Override PartName="/ppt/notesSlides/notesSlide2.xml" ContentType="application/vnd.openxmlformats-officedocument.presentationml.notesSlide+xml"/>
  <Override PartName="/ppt/notesSlides/notesSlide16.xml" ContentType="application/vnd.openxmlformats-officedocument.presentationml.notesSlide+xml"/>
  <Override PartName="/ppt/notesSlides/notesSlide7.xml" ContentType="application/vnd.openxmlformats-officedocument.presentationml.notesSlide+xml"/>
  <Override PartName="/ppt/notesSlides/notesSlide13.xml" ContentType="application/vnd.openxmlformats-officedocument.presentationml.notesSlide+xml"/>
  <Override PartName="/ppt/notesSlides/notesSlide17.xml" ContentType="application/vnd.openxmlformats-officedocument.presentationml.notesSlide+xml"/>
  <Override PartName="/ppt/notesSlides/notesSlide8.xml" ContentType="application/vnd.openxmlformats-officedocument.presentationml.notesSlide+xml"/>
  <Override PartName="/ppt/_rels/presentation.xml.rels" ContentType="application/vnd.openxmlformats-package.relationships+xml"/>
  <Override PartName="/ppt/slideLayouts/_rels/slideLayout69.xml.rels" ContentType="application/vnd.openxmlformats-package.relationships+xml"/>
  <Override PartName="/ppt/slideLayouts/_rels/slideLayout68.xml.rels" ContentType="application/vnd.openxmlformats-package.relationships+xml"/>
  <Override PartName="/ppt/slideLayouts/_rels/slideLayout67.xml.rels" ContentType="application/vnd.openxmlformats-package.relationships+xml"/>
  <Override PartName="/ppt/slideLayouts/_rels/slideLayout63.xml.rels" ContentType="application/vnd.openxmlformats-package.relationships+xml"/>
  <Override PartName="/ppt/slideLayouts/_rels/slideLayout167.xml.rels" ContentType="application/vnd.openxmlformats-package.relationships+xml"/>
  <Override PartName="/ppt/slideLayouts/_rels/slideLayout62.xml.rels" ContentType="application/vnd.openxmlformats-package.relationships+xml"/>
  <Override PartName="/ppt/slideLayouts/_rels/slideLayout166.xml.rels" ContentType="application/vnd.openxmlformats-package.relationships+xml"/>
  <Override PartName="/ppt/slideLayouts/_rels/slideLayout94.xml.rels" ContentType="application/vnd.openxmlformats-package.relationships+xml"/>
  <Override PartName="/ppt/slideLayouts/_rels/slideLayout26.xml.rels" ContentType="application/vnd.openxmlformats-package.relationships+xml"/>
  <Override PartName="/ppt/slideLayouts/_rels/slideLayout70.xml.rels" ContentType="application/vnd.openxmlformats-package.relationships+xml"/>
  <Override PartName="/ppt/slideLayouts/_rels/slideLayout174.xml.rels" ContentType="application/vnd.openxmlformats-package.relationships+xml"/>
  <Override PartName="/ppt/slideLayouts/_rels/slideLayout25.xml.rels" ContentType="application/vnd.openxmlformats-package.relationships+xml"/>
  <Override PartName="/ppt/slideLayouts/_rels/slideLayout129.xml.rels" ContentType="application/vnd.openxmlformats-package.relationships+xml"/>
  <Override PartName="/ppt/slideLayouts/_rels/slideLayout173.xml.rels" ContentType="application/vnd.openxmlformats-package.relationships+xml"/>
  <Override PartName="/ppt/slideLayouts/_rels/slideLayout81.xml.rels" ContentType="application/vnd.openxmlformats-package.relationships+xml"/>
  <Override PartName="/ppt/slideLayouts/_rels/slideLayout185.xml.rels" ContentType="application/vnd.openxmlformats-package.relationships+xml"/>
  <Override PartName="/ppt/slideLayouts/_rels/slideLayout37.xml.rels" ContentType="application/vnd.openxmlformats-package.relationships+xml"/>
  <Override PartName="/ppt/slideLayouts/_rels/slideLayout13.xml.rels" ContentType="application/vnd.openxmlformats-package.relationships+xml"/>
  <Override PartName="/ppt/slideLayouts/_rels/slideLayout117.xml.rels" ContentType="application/vnd.openxmlformats-package.relationships+xml"/>
  <Override PartName="/ppt/slideLayouts/_rels/slideLayout161.xml.rels" ContentType="application/vnd.openxmlformats-package.relationships+xml"/>
  <Override PartName="/ppt/slideLayouts/_rels/slideLayout80.xml.rels" ContentType="application/vnd.openxmlformats-package.relationships+xml"/>
  <Override PartName="/ppt/slideLayouts/_rels/slideLayout184.xml.rels" ContentType="application/vnd.openxmlformats-package.relationships+xml"/>
  <Override PartName="/ppt/slideLayouts/_rels/slideLayout36.xml.rels" ContentType="application/vnd.openxmlformats-package.relationships+xml"/>
  <Override PartName="/ppt/slideLayouts/_rels/slideLayout12.xml.rels" ContentType="application/vnd.openxmlformats-package.relationships+xml"/>
  <Override PartName="/ppt/slideLayouts/_rels/slideLayout116.xml.rels" ContentType="application/vnd.openxmlformats-package.relationships+xml"/>
  <Override PartName="/ppt/slideLayouts/_rels/slideLayout160.xml.rels" ContentType="application/vnd.openxmlformats-package.relationships+xml"/>
  <Override PartName="/ppt/slideLayouts/_rels/slideLayout93.xml.rels" ContentType="application/vnd.openxmlformats-package.relationships+xml"/>
  <Override PartName="/ppt/slideLayouts/_rels/slideLayout49.xml.rels" ContentType="application/vnd.openxmlformats-package.relationships+xml"/>
  <Override PartName="/ppt/slideLayouts/_rels/slideLayout119.xml.rels" ContentType="application/vnd.openxmlformats-package.relationships+xml"/>
  <Override PartName="/ppt/slideLayouts/_rels/slideLayout15.xml.rels" ContentType="application/vnd.openxmlformats-package.relationships+xml"/>
  <Override PartName="/ppt/slideLayouts/_rels/slideLayout14.xml.rels" ContentType="application/vnd.openxmlformats-package.relationships+xml"/>
  <Override PartName="/ppt/slideLayouts/_rels/slideLayout82.xml.rels" ContentType="application/vnd.openxmlformats-package.relationships+xml"/>
  <Override PartName="/ppt/slideLayouts/_rels/slideLayout186.xml.rels" ContentType="application/vnd.openxmlformats-package.relationships+xml"/>
  <Override PartName="/ppt/slideLayouts/_rels/slideLayout38.xml.rels" ContentType="application/vnd.openxmlformats-package.relationships+xml"/>
  <Override PartName="/ppt/slideLayouts/_rels/slideLayout126.xml.rels" ContentType="application/vnd.openxmlformats-package.relationships+xml"/>
  <Override PartName="/ppt/slideLayouts/_rels/slideLayout22.xml.rels" ContentType="application/vnd.openxmlformats-package.relationships+xml"/>
  <Override PartName="/ppt/slideLayouts/_rels/slideLayout170.xml.rels" ContentType="application/vnd.openxmlformats-package.relationships+xml"/>
  <Override PartName="/ppt/slideLayouts/_rels/slideLayout58.xml.rels" ContentType="application/vnd.openxmlformats-package.relationships+xml"/>
  <Override PartName="/ppt/slideLayouts/_rels/slideLayout125.xml.rels" ContentType="application/vnd.openxmlformats-package.relationships+xml"/>
  <Override PartName="/ppt/slideLayouts/_rels/slideLayout21.xml.rels" ContentType="application/vnd.openxmlformats-package.relationships+xml"/>
  <Override PartName="/ppt/slideLayouts/_rels/slideLayout61.xml.rels" ContentType="application/vnd.openxmlformats-package.relationships+xml"/>
  <Override PartName="/ppt/slideLayouts/_rels/slideLayout165.xml.rels" ContentType="application/vnd.openxmlformats-package.relationships+xml"/>
  <Override PartName="/ppt/slideLayouts/_rels/slideLayout57.xml.rels" ContentType="application/vnd.openxmlformats-package.relationships+xml"/>
  <Override PartName="/ppt/slideLayouts/_rels/slideLayout127.xml.rels" ContentType="application/vnd.openxmlformats-package.relationships+xml"/>
  <Override PartName="/ppt/slideLayouts/_rels/slideLayout23.xml.rels" ContentType="application/vnd.openxmlformats-package.relationships+xml"/>
  <Override PartName="/ppt/slideLayouts/_rels/slideLayout171.xml.rels" ContentType="application/vnd.openxmlformats-package.relationships+xml"/>
  <Override PartName="/ppt/slideLayouts/_rels/slideLayout187.xml.rels" ContentType="application/vnd.openxmlformats-package.relationships+xml"/>
  <Override PartName="/ppt/slideLayouts/_rels/slideLayout83.xml.rels" ContentType="application/vnd.openxmlformats-package.relationships+xml"/>
  <Override PartName="/ppt/slideLayouts/_rels/slideLayout24.xml.rels" ContentType="application/vnd.openxmlformats-package.relationships+xml"/>
  <Override PartName="/ppt/slideLayouts/_rels/slideLayout128.xml.rels" ContentType="application/vnd.openxmlformats-package.relationships+xml"/>
  <Override PartName="/ppt/slideLayouts/_rels/slideLayout172.xml.rels" ContentType="application/vnd.openxmlformats-package.relationships+xml"/>
  <Override PartName="/ppt/slideLayouts/_rels/slideLayout92.xml.rels" ContentType="application/vnd.openxmlformats-package.relationships+xml"/>
  <Override PartName="/ppt/slideLayouts/_rels/slideLayout48.xml.rels" ContentType="application/vnd.openxmlformats-package.relationships+xml"/>
  <Override PartName="/ppt/slideLayouts/_rels/slideLayout115.xml.rels" ContentType="application/vnd.openxmlformats-package.relationships+xml"/>
  <Override PartName="/ppt/slideLayouts/_rels/slideLayout11.xml.rels" ContentType="application/vnd.openxmlformats-package.relationships+xml"/>
  <Override PartName="/ppt/slideLayouts/_rels/slideLayout183.xml.rels" ContentType="application/vnd.openxmlformats-package.relationships+xml"/>
  <Override PartName="/ppt/slideLayouts/_rels/slideLayout35.xml.rels" ContentType="application/vnd.openxmlformats-package.relationships+xml"/>
  <Override PartName="/ppt/slideLayouts/_rels/slideLayout139.xml.rels" ContentType="application/vnd.openxmlformats-package.relationships+xml"/>
  <Override PartName="/ppt/slideLayouts/_rels/slideLayout59.xml.rels" ContentType="application/vnd.openxmlformats-package.relationships+xml"/>
  <Override PartName="/ppt/slideLayouts/_rels/slideLayout10.xml.rels" ContentType="application/vnd.openxmlformats-package.relationships+xml"/>
  <Override PartName="/ppt/slideLayouts/_rels/slideLayout114.xml.rels" ContentType="application/vnd.openxmlformats-package.relationships+xml"/>
  <Override PartName="/ppt/slideLayouts/_rels/slideLayout64.xml.rels" ContentType="application/vnd.openxmlformats-package.relationships+xml"/>
  <Override PartName="/ppt/slideLayouts/_rels/slideLayout16.xml.rels" ContentType="application/vnd.openxmlformats-package.relationships+xml"/>
  <Override PartName="/ppt/slideLayouts/_rels/slideLayout20.xml.rels" ContentType="application/vnd.openxmlformats-package.relationships+xml"/>
  <Override PartName="/ppt/slideLayouts/_rels/slideLayout124.xml.rels" ContentType="application/vnd.openxmlformats-package.relationships+xml"/>
  <Override PartName="/ppt/slideLayouts/_rels/slideLayout141.xml.rels" ContentType="application/vnd.openxmlformats-package.relationships+xml"/>
  <Override PartName="/ppt/slideLayouts/_rels/slideLayout140.xml.rels" ContentType="application/vnd.openxmlformats-package.relationships+xml"/>
  <Override PartName="/ppt/slideLayouts/_rels/slideLayout18.xml.rels" ContentType="application/vnd.openxmlformats-package.relationships+xml"/>
  <Override PartName="/ppt/slideLayouts/_rels/slideLayout189.xml.rels" ContentType="application/vnd.openxmlformats-package.relationships+xml"/>
  <Override PartName="/ppt/slideLayouts/_rels/slideLayout85.xml.rels" ContentType="application/vnd.openxmlformats-package.relationships+xml"/>
  <Override PartName="/ppt/slideLayouts/_rels/slideLayout136.xml.rels" ContentType="application/vnd.openxmlformats-package.relationships+xml"/>
  <Override PartName="/ppt/slideLayouts/_rels/slideLayout32.xml.rels" ContentType="application/vnd.openxmlformats-package.relationships+xml"/>
  <Override PartName="/ppt/slideLayouts/_rels/slideLayout56.xml.rels" ContentType="application/vnd.openxmlformats-package.relationships+xml"/>
  <Override PartName="/ppt/slideLayouts/_rels/slideLayout122.xml.rels" ContentType="application/vnd.openxmlformats-package.relationships+xml"/>
  <Override PartName="/ppt/slideLayouts/_rels/slideLayout123.xml.rels" ContentType="application/vnd.openxmlformats-package.relationships+xml"/>
  <Override PartName="/ppt/slideLayouts/_rels/slideLayout76.xml.rels" ContentType="application/vnd.openxmlformats-package.relationships+xml"/>
  <Override PartName="/ppt/slideLayouts/_rels/slideLayout17.xml.rels" ContentType="application/vnd.openxmlformats-package.relationships+xml"/>
  <Override PartName="/ppt/slideLayouts/_rels/slideLayout175.xml.rels" ContentType="application/vnd.openxmlformats-package.relationships+xml"/>
  <Override PartName="/ppt/slideLayouts/_rels/slideLayout71.xml.rels" ContentType="application/vnd.openxmlformats-package.relationships+xml"/>
  <Override PartName="/ppt/slideLayouts/_rels/slideLayout77.xml.rels" ContentType="application/vnd.openxmlformats-package.relationships+xml"/>
  <Override PartName="/ppt/slideLayouts/_rels/slideLayout86.xml.rels" ContentType="application/vnd.openxmlformats-package.relationships+xml"/>
  <Override PartName="/ppt/slideLayouts/_rels/slideLayout19.xml.rels" ContentType="application/vnd.openxmlformats-package.relationships+xml"/>
  <Override PartName="/ppt/slideLayouts/_rels/slideLayout176.xml.rels" ContentType="application/vnd.openxmlformats-package.relationships+xml"/>
  <Override PartName="/ppt/slideLayouts/_rels/slideLayout72.xml.rels" ContentType="application/vnd.openxmlformats-package.relationships+xml"/>
  <Override PartName="/ppt/slideLayouts/_rels/slideLayout78.xml.rels" ContentType="application/vnd.openxmlformats-package.relationships+xml"/>
  <Override PartName="/ppt/slideLayouts/_rels/slideLayout87.xml.rels" ContentType="application/vnd.openxmlformats-package.relationships+xml"/>
  <Override PartName="/ppt/slideLayouts/_rels/slideLayout89.xml.rels" ContentType="application/vnd.openxmlformats-package.relationships+xml"/>
  <Override PartName="/ppt/slideLayouts/_rels/slideLayout27.xml.rels" ContentType="application/vnd.openxmlformats-package.relationships+xml"/>
  <Override PartName="/ppt/slideLayouts/_rels/slideLayout1.xml.rels" ContentType="application/vnd.openxmlformats-package.relationships+xml"/>
  <Override PartName="/ppt/slideLayouts/_rels/slideLayout177.xml.rels" ContentType="application/vnd.openxmlformats-package.relationships+xml"/>
  <Override PartName="/ppt/slideLayouts/_rels/slideLayout73.xml.rels" ContentType="application/vnd.openxmlformats-package.relationships+xml"/>
  <Override PartName="/ppt/slideLayouts/_rels/slideLayout79.xml.rels" ContentType="application/vnd.openxmlformats-package.relationships+xml"/>
  <Override PartName="/ppt/slideLayouts/_rels/slideLayout88.xml.rels" ContentType="application/vnd.openxmlformats-package.relationships+xml"/>
  <Override PartName="/ppt/slideLayouts/_rels/slideLayout95.xml.rels" ContentType="application/vnd.openxmlformats-package.relationships+xml"/>
  <Override PartName="/ppt/slideLayouts/_rels/slideLayout105.xml.rels" ContentType="application/vnd.openxmlformats-package.relationships+xml"/>
  <Override PartName="/ppt/slideLayouts/_rels/slideLayout190.xml.rels" ContentType="application/vnd.openxmlformats-package.relationships+xml"/>
  <Override PartName="/ppt/slideLayouts/_rels/slideLayout6.xml.rels" ContentType="application/vnd.openxmlformats-package.relationships+xml"/>
  <Override PartName="/ppt/slideLayouts/_rels/slideLayout111.xml.rels" ContentType="application/vnd.openxmlformats-package.relationships+xml"/>
  <Override PartName="/ppt/slideLayouts/_rels/slideLayout60.xml.rels" ContentType="application/vnd.openxmlformats-package.relationships+xml"/>
  <Override PartName="/ppt/slideLayouts/_rels/slideLayout164.xml.rels" ContentType="application/vnd.openxmlformats-package.relationships+xml"/>
  <Override PartName="/ppt/slideLayouts/_rels/slideLayout75.xml.rels" ContentType="application/vnd.openxmlformats-package.relationships+xml"/>
  <Override PartName="/ppt/slideLayouts/_rels/slideLayout179.xml.rels" ContentType="application/vnd.openxmlformats-package.relationships+xml"/>
  <Override PartName="/ppt/slideLayouts/_rels/slideLayout130.xml.rels" ContentType="application/vnd.openxmlformats-package.relationships+xml"/>
  <Override PartName="/ppt/slideLayouts/_rels/slideLayout180.xml.rels" ContentType="application/vnd.openxmlformats-package.relationships+xml"/>
  <Override PartName="/ppt/slideLayouts/_rels/slideLayout5.xml.rels" ContentType="application/vnd.openxmlformats-package.relationships+xml"/>
  <Override PartName="/ppt/slideLayouts/_rels/slideLayout104.xml.rels" ContentType="application/vnd.openxmlformats-package.relationships+xml"/>
  <Override PartName="/ppt/slideLayouts/_rels/slideLayout112.xml.rels" ContentType="application/vnd.openxmlformats-package.relationships+xml"/>
  <Override PartName="/ppt/slideLayouts/_rels/slideLayout96.xml.rels" ContentType="application/vnd.openxmlformats-package.relationships+xml"/>
  <Override PartName="/ppt/slideLayouts/_rels/slideLayout113.xml.rels" ContentType="application/vnd.openxmlformats-package.relationships+xml"/>
  <Override PartName="/ppt/slideLayouts/_rels/slideLayout109.xml.rels" ContentType="application/vnd.openxmlformats-package.relationships+xml"/>
  <Override PartName="/ppt/slideLayouts/_rels/slideLayout120.xml.rels" ContentType="application/vnd.openxmlformats-package.relationships+xml"/>
  <Override PartName="/ppt/slideLayouts/_rels/slideLayout121.xml.rels" ContentType="application/vnd.openxmlformats-package.relationships+xml"/>
  <Override PartName="/ppt/slideLayouts/_rels/slideLayout110.xml.rels" ContentType="application/vnd.openxmlformats-package.relationships+xml"/>
  <Override PartName="/ppt/slideLayouts/_rels/slideLayout163.xml.rels" ContentType="application/vnd.openxmlformats-package.relationships+xml"/>
  <Override PartName="/ppt/slideLayouts/_rels/slideLayout103.xml.rels" ContentType="application/vnd.openxmlformats-package.relationships+xml"/>
  <Override PartName="/ppt/slideLayouts/_rels/slideLayout4.xml.rels" ContentType="application/vnd.openxmlformats-package.relationships+xml"/>
  <Override PartName="/ppt/slideLayouts/_rels/slideLayout3.xml.rels" ContentType="application/vnd.openxmlformats-package.relationships+xml"/>
  <Override PartName="/ppt/slideLayouts/_rels/slideLayout101.xml.rels" ContentType="application/vnd.openxmlformats-package.relationships+xml"/>
  <Override PartName="/ppt/slideLayouts/_rels/slideLayout2.xml.rels" ContentType="application/vnd.openxmlformats-package.relationships+xml"/>
  <Override PartName="/ppt/slideLayouts/_rels/slideLayout97.xml.rels" ContentType="application/vnd.openxmlformats-package.relationships+xml"/>
  <Override PartName="/ppt/slideLayouts/_rels/slideLayout106.xml.rels" ContentType="application/vnd.openxmlformats-package.relationships+xml"/>
  <Override PartName="/ppt/slideLayouts/_rels/slideLayout100.xml.rels" ContentType="application/vnd.openxmlformats-package.relationships+xml"/>
  <Override PartName="/ppt/slideLayouts/_rels/slideLayout108.xml.rels" ContentType="application/vnd.openxmlformats-package.relationships+xml"/>
  <Override PartName="/ppt/slideLayouts/_rels/slideLayout99.xml.rels" ContentType="application/vnd.openxmlformats-package.relationships+xml"/>
  <Override PartName="/ppt/slideLayouts/_rels/slideLayout29.xml.rels" ContentType="application/vnd.openxmlformats-package.relationships+xml"/>
  <Override PartName="/ppt/slideLayouts/_rels/slideLayout137.xml.rels" ContentType="application/vnd.openxmlformats-package.relationships+xml"/>
  <Override PartName="/ppt/slideLayouts/_rels/slideLayout181.xml.rels" ContentType="application/vnd.openxmlformats-package.relationships+xml"/>
  <Override PartName="/ppt/slideLayouts/_rels/slideLayout33.xml.rels" ContentType="application/vnd.openxmlformats-package.relationships+xml"/>
  <Override PartName="/ppt/slideLayouts/_rels/slideLayout102.xml.rels" ContentType="application/vnd.openxmlformats-package.relationships+xml"/>
  <Override PartName="/ppt/slideLayouts/_rels/slideLayout107.xml.rels" ContentType="application/vnd.openxmlformats-package.relationships+xml"/>
  <Override PartName="/ppt/slideLayouts/_rels/slideLayout98.xml.rels" ContentType="application/vnd.openxmlformats-package.relationships+xml"/>
  <Override PartName="/ppt/slideLayouts/_rels/slideLayout28.xml.rels" ContentType="application/vnd.openxmlformats-package.relationships+xml"/>
  <Override PartName="/ppt/slideLayouts/_rels/slideLayout74.xml.rels" ContentType="application/vnd.openxmlformats-package.relationships+xml"/>
  <Override PartName="/ppt/slideLayouts/_rels/slideLayout178.xml.rels" ContentType="application/vnd.openxmlformats-package.relationships+xml"/>
  <Override PartName="/ppt/slideLayouts/_rels/slideLayout159.xml.rels" ContentType="application/vnd.openxmlformats-package.relationships+xml"/>
  <Override PartName="/ppt/slideLayouts/_rels/slideLayout55.xml.rels" ContentType="application/vnd.openxmlformats-package.relationships+xml"/>
  <Override PartName="/ppt/slideLayouts/_rels/slideLayout143.xml.rels" ContentType="application/vnd.openxmlformats-package.relationships+xml"/>
  <Override PartName="/ppt/slideLayouts/_rels/slideLayout45.xml.rels" ContentType="application/vnd.openxmlformats-package.relationships+xml"/>
  <Override PartName="/ppt/slideLayouts/_rels/slideLayout149.xml.rels" ContentType="application/vnd.openxmlformats-package.relationships+xml"/>
  <Override PartName="/ppt/slideLayouts/_rels/slideLayout153.xml.rels" ContentType="application/vnd.openxmlformats-package.relationships+xml"/>
  <Override PartName="/ppt/slideLayouts/_rels/slideLayout168.xml.rels" ContentType="application/vnd.openxmlformats-package.relationships+xml"/>
  <Override PartName="/ppt/slideLayouts/_rels/slideLayout9.xml.rels" ContentType="application/vnd.openxmlformats-package.relationships+xml"/>
  <Override PartName="/ppt/slideLayouts/_rels/slideLayout152.xml.rels" ContentType="application/vnd.openxmlformats-package.relationships+xml"/>
  <Override PartName="/ppt/slideLayouts/_rels/slideLayout44.xml.rels" ContentType="application/vnd.openxmlformats-package.relationships+xml"/>
  <Override PartName="/ppt/slideLayouts/_rels/slideLayout148.xml.rels" ContentType="application/vnd.openxmlformats-package.relationships+xml"/>
  <Override PartName="/ppt/slideLayouts/_rels/slideLayout54.xml.rels" ContentType="application/vnd.openxmlformats-package.relationships+xml"/>
  <Override PartName="/ppt/slideLayouts/_rels/slideLayout158.xml.rels" ContentType="application/vnd.openxmlformats-package.relationships+xml"/>
  <Override PartName="/ppt/slideLayouts/_rels/slideLayout192.xml.rels" ContentType="application/vnd.openxmlformats-package.relationships+xml"/>
  <Override PartName="/ppt/slideLayouts/_rels/slideLayout8.xml.rels" ContentType="application/vnd.openxmlformats-package.relationships+xml"/>
  <Override PartName="/ppt/slideLayouts/_rels/slideLayout151.xml.rels" ContentType="application/vnd.openxmlformats-package.relationships+xml"/>
  <Override PartName="/ppt/slideLayouts/_rels/slideLayout43.xml.rels" ContentType="application/vnd.openxmlformats-package.relationships+xml"/>
  <Override PartName="/ppt/slideLayouts/_rels/slideLayout147.xml.rels" ContentType="application/vnd.openxmlformats-package.relationships+xml"/>
  <Override PartName="/ppt/slideLayouts/_rels/slideLayout53.xml.rels" ContentType="application/vnd.openxmlformats-package.relationships+xml"/>
  <Override PartName="/ppt/slideLayouts/_rels/slideLayout157.xml.rels" ContentType="application/vnd.openxmlformats-package.relationships+xml"/>
  <Override PartName="/ppt/slideLayouts/_rels/slideLayout191.xml.rels" ContentType="application/vnd.openxmlformats-package.relationships+xml"/>
  <Override PartName="/ppt/slideLayouts/_rels/slideLayout7.xml.rels" ContentType="application/vnd.openxmlformats-package.relationships+xml"/>
  <Override PartName="/ppt/slideLayouts/_rels/slideLayout150.xml.rels" ContentType="application/vnd.openxmlformats-package.relationships+xml"/>
  <Override PartName="/ppt/slideLayouts/_rels/slideLayout52.xml.rels" ContentType="application/vnd.openxmlformats-package.relationships+xml"/>
  <Override PartName="/ppt/slideLayouts/_rels/slideLayout156.xml.rels" ContentType="application/vnd.openxmlformats-package.relationships+xml"/>
  <Override PartName="/ppt/slideLayouts/_rels/slideLayout131.xml.rels" ContentType="application/vnd.openxmlformats-package.relationships+xml"/>
  <Override PartName="/ppt/slideLayouts/_rels/slideLayout91.xml.rels" ContentType="application/vnd.openxmlformats-package.relationships+xml"/>
  <Override PartName="/ppt/slideLayouts/_rels/slideLayout47.xml.rels" ContentType="application/vnd.openxmlformats-package.relationships+xml"/>
  <Override PartName="/ppt/slideLayouts/_rels/slideLayout155.xml.rels" ContentType="application/vnd.openxmlformats-package.relationships+xml"/>
  <Override PartName="/ppt/slideLayouts/_rels/slideLayout51.xml.rels" ContentType="application/vnd.openxmlformats-package.relationships+xml"/>
  <Override PartName="/ppt/slideLayouts/_rels/slideLayout50.xml.rels" ContentType="application/vnd.openxmlformats-package.relationships+xml"/>
  <Override PartName="/ppt/slideLayouts/_rels/slideLayout154.xml.rels" ContentType="application/vnd.openxmlformats-package.relationships+xml"/>
  <Override PartName="/ppt/slideLayouts/_rels/slideLayout133.xml.rels" ContentType="application/vnd.openxmlformats-package.relationships+xml"/>
  <Override PartName="/ppt/slideLayouts/_rels/slideLayout142.xml.rels" ContentType="application/vnd.openxmlformats-package.relationships+xml"/>
  <Override PartName="/ppt/slideLayouts/_rels/slideLayout90.xml.rels" ContentType="application/vnd.openxmlformats-package.relationships+xml"/>
  <Override PartName="/ppt/slideLayouts/_rels/slideLayout46.xml.rels" ContentType="application/vnd.openxmlformats-package.relationships+xml"/>
  <Override PartName="/ppt/slideLayouts/_rels/slideLayout132.xml.rels" ContentType="application/vnd.openxmlformats-package.relationships+xml"/>
  <Override PartName="/ppt/slideLayouts/_rels/slideLayout146.xml.rels" ContentType="application/vnd.openxmlformats-package.relationships+xml"/>
  <Override PartName="/ppt/slideLayouts/_rels/slideLayout42.xml.rels" ContentType="application/vnd.openxmlformats-package.relationships+xml"/>
  <Override PartName="/ppt/slideLayouts/_rels/slideLayout145.xml.rels" ContentType="application/vnd.openxmlformats-package.relationships+xml"/>
  <Override PartName="/ppt/slideLayouts/_rels/slideLayout41.xml.rels" ContentType="application/vnd.openxmlformats-package.relationships+xml"/>
  <Override PartName="/ppt/slideLayouts/_rels/slideLayout144.xml.rels" ContentType="application/vnd.openxmlformats-package.relationships+xml"/>
  <Override PartName="/ppt/slideLayouts/_rels/slideLayout40.xml.rels" ContentType="application/vnd.openxmlformats-package.relationships+xml"/>
  <Override PartName="/ppt/slideLayouts/_rels/slideLayout39.xml.rels" ContentType="application/vnd.openxmlformats-package.relationships+xml"/>
  <Override PartName="/ppt/slideLayouts/_rels/slideLayout182.xml.rels" ContentType="application/vnd.openxmlformats-package.relationships+xml"/>
  <Override PartName="/ppt/slideLayouts/_rels/slideLayout138.xml.rels" ContentType="application/vnd.openxmlformats-package.relationships+xml"/>
  <Override PartName="/ppt/slideLayouts/_rels/slideLayout34.xml.rels" ContentType="application/vnd.openxmlformats-package.relationships+xml"/>
  <Override PartName="/ppt/slideLayouts/_rels/slideLayout135.xml.rels" ContentType="application/vnd.openxmlformats-package.relationships+xml"/>
  <Override PartName="/ppt/slideLayouts/_rels/slideLayout31.xml.rels" ContentType="application/vnd.openxmlformats-package.relationships+xml"/>
  <Override PartName="/ppt/slideLayouts/_rels/slideLayout188.xml.rels" ContentType="application/vnd.openxmlformats-package.relationships+xml"/>
  <Override PartName="/ppt/slideLayouts/_rels/slideLayout84.xml.rels" ContentType="application/vnd.openxmlformats-package.relationships+xml"/>
  <Override PartName="/ppt/slideLayouts/_rels/slideLayout30.xml.rels" ContentType="application/vnd.openxmlformats-package.relationships+xml"/>
  <Override PartName="/ppt/slideLayouts/_rels/slideLayout134.xml.rels" ContentType="application/vnd.openxmlformats-package.relationships+xml"/>
  <Override PartName="/ppt/slideLayouts/_rels/slideLayout162.xml.rels" ContentType="application/vnd.openxmlformats-package.relationships+xml"/>
  <Override PartName="/ppt/slideLayouts/_rels/slideLayout118.xml.rels" ContentType="application/vnd.openxmlformats-package.relationships+xml"/>
  <Override PartName="/ppt/slideLayouts/_rels/slideLayout66.xml.rels" ContentType="application/vnd.openxmlformats-package.relationships+xml"/>
  <Override PartName="/ppt/slideLayouts/_rels/slideLayout169.xml.rels" ContentType="application/vnd.openxmlformats-package.relationships+xml"/>
  <Override PartName="/ppt/slideLayouts/_rels/slideLayout65.xml.rels" ContentType="application/vnd.openxmlformats-package.relationships+xml"/>
  <Override PartName="/ppt/slideLayouts/slideLayout124.xml" ContentType="application/vnd.openxmlformats-officedocument.presentationml.slideLayout+xml"/>
  <Override PartName="/ppt/slideLayouts/slideLayout192.xml" ContentType="application/vnd.openxmlformats-officedocument.presentationml.slideLayout+xml"/>
  <Override PartName="/ppt/slideLayouts/slideLayout123.xml" ContentType="application/vnd.openxmlformats-officedocument.presentationml.slideLayout+xml"/>
  <Override PartName="/ppt/slideLayouts/slideLayout191.xml" ContentType="application/vnd.openxmlformats-officedocument.presentationml.slideLayout+xml"/>
  <Override PartName="/ppt/slideLayouts/slideLayout122.xml" ContentType="application/vnd.openxmlformats-officedocument.presentationml.slideLayout+xml"/>
  <Override PartName="/ppt/slideLayouts/slideLayout190.xml" ContentType="application/vnd.openxmlformats-officedocument.presentationml.slideLayout+xml"/>
  <Override PartName="/ppt/slideLayouts/slideLayout121.xml" ContentType="application/vnd.openxmlformats-officedocument.presentationml.slideLayout+xml"/>
  <Override PartName="/ppt/slideLayouts/slideLayout120.xml" ContentType="application/vnd.openxmlformats-officedocument.presentationml.slideLayout+xml"/>
  <Override PartName="/ppt/slideLayouts/slideLayout114.xml" ContentType="application/vnd.openxmlformats-officedocument.presentationml.slideLayout+xml"/>
  <Override PartName="/ppt/slideLayouts/slideLayout182.xml" ContentType="application/vnd.openxmlformats-officedocument.presentationml.slideLayout+xml"/>
  <Override PartName="/ppt/slideLayouts/slideLayout113.xml" ContentType="application/vnd.openxmlformats-officedocument.presentationml.slideLayout+xml"/>
  <Override PartName="/ppt/slideLayouts/slideLayout181.xml" ContentType="application/vnd.openxmlformats-officedocument.presentationml.slideLayout+xml"/>
  <Override PartName="/ppt/slideLayouts/slideLayout112.xml" ContentType="application/vnd.openxmlformats-officedocument.presentationml.slideLayout+xml"/>
  <Override PartName="/ppt/slideLayouts/slideLayout180.xml" ContentType="application/vnd.openxmlformats-officedocument.presentationml.slideLayout+xml"/>
  <Override PartName="/ppt/slideLayouts/slideLayout111.xml" ContentType="application/vnd.openxmlformats-officedocument.presentationml.slideLayout+xml"/>
  <Override PartName="/ppt/slideLayouts/slideLayout110.xml" ContentType="application/vnd.openxmlformats-officedocument.presentationml.slideLayout+xml"/>
  <Override PartName="/ppt/slideLayouts/slideLayout109.xml" ContentType="application/vnd.openxmlformats-officedocument.presentationml.slideLayout+xml"/>
  <Override PartName="/ppt/slideLayouts/slideLayout177.xml" ContentType="application/vnd.openxmlformats-officedocument.presentationml.slideLayout+xml"/>
  <Override PartName="/ppt/slideLayouts/slideLayout108.xml" ContentType="application/vnd.openxmlformats-officedocument.presentationml.slideLayout+xml"/>
  <Override PartName="/ppt/slideLayouts/slideLayout176.xml" ContentType="application/vnd.openxmlformats-officedocument.presentationml.slideLayout+xml"/>
  <Override PartName="/ppt/slideLayouts/slideLayout107.xml" ContentType="application/vnd.openxmlformats-officedocument.presentationml.slideLayout+xml"/>
  <Override PartName="/ppt/slideLayouts/slideLayout175.xml" ContentType="application/vnd.openxmlformats-officedocument.presentationml.slideLayout+xml"/>
  <Override PartName="/ppt/slideLayouts/slideLayout106.xml" ContentType="application/vnd.openxmlformats-officedocument.presentationml.slideLayout+xml"/>
  <Override PartName="/ppt/slideLayouts/slideLayout174.xml" ContentType="application/vnd.openxmlformats-officedocument.presentationml.slideLayout+xml"/>
  <Override PartName="/ppt/slideLayouts/slideLayout105.xml" ContentType="application/vnd.openxmlformats-officedocument.presentationml.slideLayout+xml"/>
  <Override PartName="/ppt/slideLayouts/slideLayout173.xml" ContentType="application/vnd.openxmlformats-officedocument.presentationml.slideLayout+xml"/>
  <Override PartName="/ppt/slideLayouts/slideLayout104.xml" ContentType="application/vnd.openxmlformats-officedocument.presentationml.slideLayout+xml"/>
  <Override PartName="/ppt/slideLayouts/slideLayout172.xml" ContentType="application/vnd.openxmlformats-officedocument.presentationml.slideLayout+xml"/>
  <Override PartName="/ppt/slideLayouts/slideLayout103.xml" ContentType="application/vnd.openxmlformats-officedocument.presentationml.slideLayout+xml"/>
  <Override PartName="/ppt/slideLayouts/slideLayout171.xml" ContentType="application/vnd.openxmlformats-officedocument.presentationml.slideLayout+xml"/>
  <Override PartName="/ppt/slideLayouts/slideLayout102.xml" ContentType="application/vnd.openxmlformats-officedocument.presentationml.slideLayout+xml"/>
  <Override PartName="/ppt/slideLayouts/slideLayout170.xml" ContentType="application/vnd.openxmlformats-officedocument.presentationml.slideLayout+xml"/>
  <Override PartName="/ppt/slideLayouts/slideLayout101.xml" ContentType="application/vnd.openxmlformats-officedocument.presentationml.slideLayout+xml"/>
  <Override PartName="/ppt/slideLayouts/slideLayout100.xml" ContentType="application/vnd.openxmlformats-officedocument.presentationml.slideLayout+xml"/>
  <Override PartName="/ppt/slideLayouts/slideLayout99.xml" ContentType="application/vnd.openxmlformats-officedocument.presentationml.slideLayout+xml"/>
  <Override PartName="/ppt/slideLayouts/slideLayout5.xml" ContentType="application/vnd.openxmlformats-officedocument.presentationml.slideLayout+xml"/>
  <Override PartName="/ppt/slideLayouts/slideLayout98.xml" ContentType="application/vnd.openxmlformats-officedocument.presentationml.slideLayout+xml"/>
  <Override PartName="/ppt/slideLayouts/slideLayout4.xml" ContentType="application/vnd.openxmlformats-officedocument.presentationml.slideLayout+xml"/>
  <Override PartName="/ppt/slideLayouts/slideLayout97.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96.xml" ContentType="application/vnd.openxmlformats-officedocument.presentationml.slideLayout+xml"/>
  <Override PartName="/ppt/slideLayouts/slideLayout28.xml" ContentType="application/vnd.openxmlformats-officedocument.presentationml.slideLayout+xml"/>
  <Override PartName="/ppt/slideLayouts/slideLayout2.xml" ContentType="application/vnd.openxmlformats-officedocument.presentationml.slideLayout+xml"/>
  <Override PartName="/ppt/slideLayouts/slideLayout95.xml" ContentType="application/vnd.openxmlformats-officedocument.presentationml.slideLayout+xml"/>
  <Override PartName="/ppt/slideLayouts/slideLayout1.xml" ContentType="application/vnd.openxmlformats-officedocument.presentationml.slideLayout+xml"/>
  <Override PartName="/ppt/slideLayouts/slideLayout27.xml" ContentType="application/vnd.openxmlformats-officedocument.presentationml.slideLayout+xml"/>
  <Override PartName="/ppt/slideLayouts/slideLayout89.xml" ContentType="application/vnd.openxmlformats-officedocument.presentationml.slideLayout+xml"/>
  <Override PartName="/ppt/slideLayouts/slideLayout88.xml" ContentType="application/vnd.openxmlformats-officedocument.presentationml.slideLayout+xml"/>
  <Override PartName="/ppt/slideLayouts/slideLayout87.xml" ContentType="application/vnd.openxmlformats-officedocument.presentationml.slideLayout+xml"/>
  <Override PartName="/ppt/slideLayouts/slideLayout19.xml" ContentType="application/vnd.openxmlformats-officedocument.presentationml.slideLayout+xml"/>
  <Override PartName="/ppt/slideLayouts/slideLayout86.xml" ContentType="application/vnd.openxmlformats-officedocument.presentationml.slideLayout+xml"/>
  <Override PartName="/ppt/slideLayouts/slideLayout18.xml" ContentType="application/vnd.openxmlformats-officedocument.presentationml.slideLayout+xml"/>
  <Override PartName="/ppt/slideLayouts/slideLayout85.xml" ContentType="application/vnd.openxmlformats-officedocument.presentationml.slideLayout+xml"/>
  <Override PartName="/ppt/slideLayouts/slideLayout17.xml" ContentType="application/vnd.openxmlformats-officedocument.presentationml.slideLayout+xml"/>
  <Override PartName="/ppt/slideLayouts/slideLayout79.xml" ContentType="application/vnd.openxmlformats-officedocument.presentationml.slideLayout+xml"/>
  <Override PartName="/ppt/slideLayouts/slideLayout78.xml" ContentType="application/vnd.openxmlformats-officedocument.presentationml.slideLayout+xml"/>
  <Override PartName="/ppt/slideLayouts/slideLayout77.xml" ContentType="application/vnd.openxmlformats-officedocument.presentationml.slideLayout+xml"/>
  <Override PartName="/ppt/slideLayouts/slideLayout76.xml" ContentType="application/vnd.openxmlformats-officedocument.presentationml.slideLayout+xml"/>
  <Override PartName="/ppt/slideLayouts/slideLayout75.xml" ContentType="application/vnd.openxmlformats-officedocument.presentationml.slideLayout+xml"/>
  <Override PartName="/ppt/slideLayouts/slideLayout74.xml" ContentType="application/vnd.openxmlformats-officedocument.presentationml.slideLayout+xml"/>
  <Override PartName="/ppt/slideLayouts/slideLayout73.xml" ContentType="application/vnd.openxmlformats-officedocument.presentationml.slideLayout+xml"/>
  <Override PartName="/ppt/slideLayouts/slideLayout72.xml" ContentType="application/vnd.openxmlformats-officedocument.presentationml.slideLayout+xml"/>
  <Override PartName="/ppt/slideLayouts/slideLayout71.xml" ContentType="application/vnd.openxmlformats-officedocument.presentationml.slideLayout+xml"/>
  <Override PartName="/ppt/slideLayouts/slideLayout70.xml" ContentType="application/vnd.openxmlformats-officedocument.presentationml.slideLayout+xml"/>
  <Override PartName="/ppt/slideLayouts/slideLayout8.xml" ContentType="application/vnd.openxmlformats-officedocument.presentationml.slideLayout+xml"/>
  <Override PartName="/ppt/slideLayouts/slideLayout46.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30.xml" ContentType="application/vnd.openxmlformats-officedocument.presentationml.slideLayout+xml"/>
  <Override PartName="/ppt/slideLayouts/slideLayout44.xml" ContentType="application/vnd.openxmlformats-officedocument.presentationml.slideLayout+xml"/>
  <Override PartName="/ppt/slideLayouts/slideLayout6.xml" ContentType="application/vnd.openxmlformats-officedocument.presentationml.slideLayout+xml"/>
  <Override PartName="/ppt/slideLayouts/slideLayout149.xml" ContentType="application/vnd.openxmlformats-officedocument.presentationml.slideLayout+xml"/>
  <Override PartName="/ppt/slideLayouts/slideLayout136.xml" ContentType="application/vnd.openxmlformats-officedocument.presentationml.slideLayout+xml"/>
  <Override PartName="/ppt/slideLayouts/slideLayout31.xml" ContentType="application/vnd.openxmlformats-officedocument.presentationml.slideLayout+xml"/>
  <Override PartName="/ppt/slideLayouts/slideLayout45.xml" ContentType="application/vnd.openxmlformats-officedocument.presentationml.slideLayout+xml"/>
  <Override PartName="/ppt/slideLayouts/slideLayout7.xml" ContentType="application/vnd.openxmlformats-officedocument.presentationml.slideLayout+xml"/>
  <Override PartName="/ppt/slideLayouts/slideLayout137.xml" ContentType="application/vnd.openxmlformats-officedocument.presentationml.slideLayout+xml"/>
  <Override PartName="/ppt/slideLayouts/slideLayout32.xml" ContentType="application/vnd.openxmlformats-officedocument.presentationml.slideLayout+xml"/>
  <Override PartName="/ppt/slideLayouts/slideLayout138.xml" ContentType="application/vnd.openxmlformats-officedocument.presentationml.slideLayout+xml"/>
  <Override PartName="/ppt/slideLayouts/slideLayout33.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50.xml" ContentType="application/vnd.openxmlformats-officedocument.presentationml.slideLayout+xml"/>
  <Override PartName="/ppt/slideLayouts/slideLayout155.xml" ContentType="application/vnd.openxmlformats-officedocument.presentationml.slideLayout+xml"/>
  <Override PartName="/ppt/slideLayouts/slideLayout142.xml" ContentType="application/vnd.openxmlformats-officedocument.presentationml.slideLayout+xml"/>
  <Override PartName="/ppt/slideLayouts/slideLayout51.xml" ContentType="application/vnd.openxmlformats-officedocument.presentationml.slideLayout+xml"/>
  <Override PartName="/ppt/slideLayouts/slideLayout156.xml" ContentType="application/vnd.openxmlformats-officedocument.presentationml.slideLayout+xml"/>
  <Override PartName="/ppt/slideLayouts/slideLayout143.xml" ContentType="application/vnd.openxmlformats-officedocument.presentationml.slideLayout+xml"/>
  <Override PartName="/ppt/slideLayouts/slideLayout52.xml" ContentType="application/vnd.openxmlformats-officedocument.presentationml.slideLayout+xml"/>
  <Override PartName="/ppt/slideLayouts/slideLayout157.xml" ContentType="application/vnd.openxmlformats-officedocument.presentationml.slideLayout+xml"/>
  <Override PartName="/ppt/slideLayouts/slideLayout144.xml" ContentType="application/vnd.openxmlformats-officedocument.presentationml.slideLayout+xml"/>
  <Override PartName="/ppt/slideLayouts/slideLayout162.xml" ContentType="application/vnd.openxmlformats-officedocument.presentationml.slideLayout+xml"/>
  <Override PartName="/ppt/slideLayouts/slideLayout161.xml" ContentType="application/vnd.openxmlformats-officedocument.presentationml.slideLayout+xml"/>
  <Override PartName="/ppt/slideLayouts/slideLayout164.xml" ContentType="application/vnd.openxmlformats-officedocument.presentationml.slideLayout+xml"/>
  <Override PartName="/ppt/slideLayouts/slideLayout159.xml" ContentType="application/vnd.openxmlformats-officedocument.presentationml.slideLayout+xml"/>
  <Override PartName="/ppt/slideLayouts/slideLayout54.xml" ContentType="application/vnd.openxmlformats-officedocument.presentationml.slideLayout+xml"/>
  <Override PartName="/ppt/slideLayouts/slideLayout163.xml" ContentType="application/vnd.openxmlformats-officedocument.presentationml.slideLayout+xml"/>
  <Override PartName="/ppt/slideLayouts/slideLayout160.xml" ContentType="application/vnd.openxmlformats-officedocument.presentationml.slideLayout+xml"/>
  <Override PartName="/ppt/slideLayouts/slideLayout158.xml" ContentType="application/vnd.openxmlformats-officedocument.presentationml.slideLayout+xml"/>
  <Override PartName="/ppt/slideLayouts/slideLayout53.xml" ContentType="application/vnd.openxmlformats-officedocument.presentationml.slideLayout+xml"/>
  <Override PartName="/ppt/slideLayouts/slideLayout129.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66.xml" ContentType="application/vnd.openxmlformats-officedocument.presentationml.slideLayout+xml"/>
  <Override PartName="/ppt/slideLayouts/slideLayout139.xml" ContentType="application/vnd.openxmlformats-officedocument.presentationml.slideLayout+xml"/>
  <Override PartName="/ppt/slideLayouts/slideLayout34.xml" ContentType="application/vnd.openxmlformats-officedocument.presentationml.slideLayout+xml"/>
  <Override PartName="/ppt/slideLayouts/slideLayout178.xml" ContentType="application/vnd.openxmlformats-officedocument.presentationml.slideLayout+xml"/>
  <Override PartName="/ppt/slideLayouts/slideLayout128.xml" ContentType="application/vnd.openxmlformats-officedocument.presentationml.slideLayout+xml"/>
  <Override PartName="/ppt/slideLayouts/slideLayout167.xml" ContentType="application/vnd.openxmlformats-officedocument.presentationml.slideLayout+xml"/>
  <Override PartName="/ppt/slideLayouts/slideLayout179.xml" ContentType="application/vnd.openxmlformats-officedocument.presentationml.slideLayout+xml"/>
  <Override PartName="/ppt/slideLayouts/slideLayout150.xml" ContentType="application/vnd.openxmlformats-officedocument.presentationml.slideLayout+xml"/>
  <Override PartName="/ppt/slideLayouts/slideLayout56.xml" ContentType="application/vnd.openxmlformats-officedocument.presentationml.slideLayout+xml"/>
  <Override PartName="/ppt/slideLayouts/slideLayout148.xml" ContentType="application/vnd.openxmlformats-officedocument.presentationml.slideLayout+xml"/>
  <Override PartName="/ppt/slideLayouts/slideLayout43.xml" ContentType="application/vnd.openxmlformats-officedocument.presentationml.slideLayout+xml"/>
  <Override PartName="/ppt/slideLayouts/slideLayout165.xml" ContentType="application/vnd.openxmlformats-officedocument.presentationml.slideLayout+xml"/>
  <Override PartName="/ppt/slideLayouts/slideLayout189.xml" ContentType="application/vnd.openxmlformats-officedocument.presentationml.slideLayout+xml"/>
  <Override PartName="/ppt/slideLayouts/slideLayout23.xml" ContentType="application/vnd.openxmlformats-officedocument.presentationml.slideLayout+xml"/>
  <Override PartName="/ppt/slideLayouts/slideLayout91.xml" ContentType="application/vnd.openxmlformats-officedocument.presentationml.slideLayout+xml"/>
  <Override PartName="/ppt/slideLayouts/slideLayout151.xml" ContentType="application/vnd.openxmlformats-officedocument.presentationml.slideLayout+xml"/>
  <Override PartName="/ppt/slideLayouts/slideLayout188.xml" ContentType="application/vnd.openxmlformats-officedocument.presentationml.slideLayout+xml"/>
  <Override PartName="/ppt/slideLayouts/slideLayout154.xml" ContentType="application/vnd.openxmlformats-officedocument.presentationml.slideLayout+xml"/>
  <Override PartName="/ppt/slideLayouts/slideLayout153.xml" ContentType="application/vnd.openxmlformats-officedocument.presentationml.slideLayout+xml"/>
  <Override PartName="/ppt/slideLayouts/slideLayout152.xml" ContentType="application/vnd.openxmlformats-officedocument.presentationml.slideLayout+xml"/>
  <Override PartName="/ppt/slideLayouts/slideLayout55.xml" ContentType="application/vnd.openxmlformats-officedocument.presentationml.slideLayout+xml"/>
  <Override PartName="/ppt/slideLayouts/slideLayout147.xml" ContentType="application/vnd.openxmlformats-officedocument.presentationml.slideLayout+xml"/>
  <Override PartName="/ppt/slideLayouts/slideLayout42.xml" ContentType="application/vnd.openxmlformats-officedocument.presentationml.slideLayout+xml"/>
  <Override PartName="/ppt/slideLayouts/slideLayout146.xml" ContentType="application/vnd.openxmlformats-officedocument.presentationml.slideLayout+xml"/>
  <Override PartName="/ppt/slideLayouts/slideLayout41.xml" ContentType="application/vnd.openxmlformats-officedocument.presentationml.slideLayout+xml"/>
  <Override PartName="/ppt/slideLayouts/slideLayout145.xml" ContentType="application/vnd.openxmlformats-officedocument.presentationml.slideLayout+xml"/>
  <Override PartName="/ppt/slideLayouts/slideLayout40.xml" ContentType="application/vnd.openxmlformats-officedocument.presentationml.slideLayout+xml"/>
  <Override PartName="/ppt/slideLayouts/slideLayout39.xml" ContentType="application/vnd.openxmlformats-officedocument.presentationml.slideLayout+xml"/>
  <Override PartName="/ppt/slideLayouts/slideLayout38.xml" ContentType="application/vnd.openxmlformats-officedocument.presentationml.slideLayout+xml"/>
  <Override PartName="/ppt/slideLayouts/slideLayout37.xml" ContentType="application/vnd.openxmlformats-officedocument.presentationml.slideLayout+xml"/>
  <Override PartName="/ppt/slideLayouts/slideLayout36.xml" ContentType="application/vnd.openxmlformats-officedocument.presentationml.slideLayout+xml"/>
  <Override PartName="/ppt/slideLayouts/slideLayout35.xml" ContentType="application/vnd.openxmlformats-officedocument.presentationml.slideLayout+xml"/>
  <Override PartName="/ppt/slideLayouts/slideLayout186.xml" ContentType="application/vnd.openxmlformats-officedocument.presentationml.slideLayout+xml"/>
  <Override PartName="/ppt/slideLayouts/slideLayout118.xml" ContentType="application/vnd.openxmlformats-officedocument.presentationml.slideLayout+xml"/>
  <Override PartName="/ppt/slideLayouts/slideLayout81.xml" ContentType="application/vnd.openxmlformats-officedocument.presentationml.slideLayout+xml"/>
  <Override PartName="/ppt/slideLayouts/slideLayout13.xml" ContentType="application/vnd.openxmlformats-officedocument.presentationml.slideLayout+xml"/>
  <Override PartName="/ppt/slideLayouts/slideLayout49.xml" ContentType="application/vnd.openxmlformats-officedocument.presentationml.slideLayout+xml"/>
  <Override PartName="/ppt/slideLayouts/slideLayout90.xml" ContentType="application/vnd.openxmlformats-officedocument.presentationml.slideLayout+xml"/>
  <Override PartName="/ppt/slideLayouts/slideLayout22.xml" ContentType="application/vnd.openxmlformats-officedocument.presentationml.slideLayout+xml"/>
  <Override PartName="/ppt/slideLayouts/slideLayout127.xml" ContentType="application/vnd.openxmlformats-officedocument.presentationml.slideLayout+xml"/>
  <Override PartName="/ppt/slideLayouts/slideLayout185.xml" ContentType="application/vnd.openxmlformats-officedocument.presentationml.slideLayout+xml"/>
  <Override PartName="/ppt/slideLayouts/slideLayout117.xml" ContentType="application/vnd.openxmlformats-officedocument.presentationml.slideLayout+xml"/>
  <Override PartName="/ppt/slideLayouts/slideLayout80.xml" ContentType="application/vnd.openxmlformats-officedocument.presentationml.slideLayout+xml"/>
  <Override PartName="/ppt/slideLayouts/slideLayout12.xml" ContentType="application/vnd.openxmlformats-officedocument.presentationml.slideLayout+xml"/>
  <Override PartName="/ppt/slideLayouts/slideLayout48.xml" ContentType="application/vnd.openxmlformats-officedocument.presentationml.slideLayout+xml"/>
  <Override PartName="/ppt/slideLayouts/slideLayout11.xml" ContentType="application/vnd.openxmlformats-officedocument.presentationml.slideLayout+xml"/>
  <Override PartName="/ppt/slideLayouts/slideLayout116.xml" ContentType="application/vnd.openxmlformats-officedocument.presentationml.slideLayout+xml"/>
  <Override PartName="/ppt/slideLayouts/slideLayout184.xml" ContentType="application/vnd.openxmlformats-officedocument.presentationml.slideLayout+xml"/>
  <Override PartName="/ppt/slideLayouts/slideLayout21.xml" ContentType="application/vnd.openxmlformats-officedocument.presentationml.slideLayout+xml"/>
  <Override PartName="/ppt/slideLayouts/slideLayout126.xml" ContentType="application/vnd.openxmlformats-officedocument.presentationml.slideLayout+xml"/>
  <Override PartName="/ppt/slideLayouts/slideLayout4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5.xml" ContentType="application/vnd.openxmlformats-officedocument.presentationml.slideLayout+xml"/>
  <Override PartName="/ppt/slideLayouts/slideLayout183.xml" ContentType="application/vnd.openxmlformats-officedocument.presentationml.slideLayout+xml"/>
  <Override PartName="/ppt/slideLayouts/slideLayout20.xml" ContentType="application/vnd.openxmlformats-officedocument.presentationml.slideLayout+xml"/>
  <Override PartName="/ppt/slideLayouts/slideLayout125.xml" ContentType="application/vnd.openxmlformats-officedocument.presentationml.slideLayout+xml"/>
  <Override PartName="/ppt/slideLayouts/slideLayout24.xml" ContentType="application/vnd.openxmlformats-officedocument.presentationml.slideLayout+xml"/>
  <Override PartName="/ppt/slideLayouts/slideLayout92.xml" ContentType="application/vnd.openxmlformats-officedocument.presentationml.slideLayout+xml"/>
  <Override PartName="/ppt/slideLayouts/slideLayout59.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82.xml" ContentType="application/vnd.openxmlformats-officedocument.presentationml.slideLayout+xml"/>
  <Override PartName="/ppt/slideLayouts/slideLayout14.xml" ContentType="application/vnd.openxmlformats-officedocument.presentationml.slideLayout+xml"/>
  <Override PartName="/ppt/slideLayouts/slideLayout187.xml" ContentType="application/vnd.openxmlformats-officedocument.presentationml.slideLayout+xml"/>
  <Override PartName="/ppt/slideLayouts/slideLayout119.xml" ContentType="application/vnd.openxmlformats-officedocument.presentationml.slideLayout+xml"/>
  <Override PartName="/ppt/slideLayouts/slideLayout15.xml" ContentType="application/vnd.openxmlformats-officedocument.presentationml.slideLayout+xml"/>
  <Override PartName="/ppt/slideLayouts/slideLayout83.xml" ContentType="application/vnd.openxmlformats-officedocument.presentationml.slideLayout+xml"/>
  <Override PartName="/ppt/slideLayouts/slideLayout16.xml" ContentType="application/vnd.openxmlformats-officedocument.presentationml.slideLayout+xml"/>
  <Override PartName="/ppt/slideLayouts/slideLayout84.xml" ContentType="application/vnd.openxmlformats-officedocument.presentationml.slideLayout+xml"/>
  <Override PartName="/ppt/slideLayouts/slideLayout25.xml" ContentType="application/vnd.openxmlformats-officedocument.presentationml.slideLayout+xml"/>
  <Override PartName="/ppt/slideLayouts/slideLayout93.xml" ContentType="application/vnd.openxmlformats-officedocument.presentationml.slideLayout+xml"/>
  <Override PartName="/ppt/slideLayouts/slideLayout26.xml" ContentType="application/vnd.openxmlformats-officedocument.presentationml.slideLayout+xml"/>
  <Override PartName="/ppt/slideLayouts/slideLayout94.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media/image27.jpeg" ContentType="image/jpeg"/>
  <Override PartName="/ppt/media/image26.jpeg" ContentType="image/jpeg"/>
  <Override PartName="/ppt/media/image24.wmf" ContentType="image/x-wmf"/>
  <Override PartName="/ppt/media/image23.jpeg" ContentType="image/jpeg"/>
  <Override PartName="/ppt/media/image12.png" ContentType="image/png"/>
  <Override PartName="/ppt/media/image22.jpeg" ContentType="image/jpeg"/>
  <Override PartName="/ppt/media/image21.png" ContentType="image/png"/>
  <Override PartName="/ppt/media/image28.jpeg" ContentType="image/jpeg"/>
  <Override PartName="/ppt/media/image18.png" ContentType="image/png"/>
  <Override PartName="/ppt/media/image17.png" ContentType="image/png"/>
  <Override PartName="/ppt/media/image32.jpeg" ContentType="image/jpeg"/>
  <Override PartName="/ppt/media/image16.png" ContentType="image/png"/>
  <Override PartName="/ppt/media/image20.jpeg" ContentType="image/jpeg"/>
  <Override PartName="/ppt/media/image7.wmf" ContentType="image/x-wmf"/>
  <Override PartName="/ppt/media/image30.jpeg" ContentType="image/jpeg"/>
  <Override PartName="/ppt/media/image15.png" ContentType="image/png"/>
  <Override PartName="/ppt/media/image33.jpeg" ContentType="image/jpeg"/>
  <Override PartName="/ppt/media/image34.jpeg" ContentType="image/jpeg"/>
  <Override PartName="/ppt/media/image36.jpeg" ContentType="image/jpeg"/>
  <Override PartName="/ppt/media/image37.jpeg" ContentType="image/jpeg"/>
  <Override PartName="/ppt/media/image13.png" ContentType="image/png"/>
  <Override PartName="/ppt/media/image5.png" ContentType="image/png"/>
  <Override PartName="/ppt/media/image35.jpeg" ContentType="image/jpeg"/>
  <Override PartName="/ppt/media/image39.jpeg" ContentType="image/jpeg"/>
  <Override PartName="/ppt/media/image38.png" ContentType="image/png"/>
  <Override PartName="/ppt/media/image8.jpeg" ContentType="image/jpeg"/>
  <Override PartName="/ppt/media/image29.jpeg" ContentType="image/jpeg"/>
  <Override PartName="/ppt/media/image40.jpeg" ContentType="image/jpeg"/>
  <Override PartName="/ppt/media/image31.jpeg" ContentType="image/jpeg"/>
  <Override PartName="/ppt/media/image2.png" ContentType="image/png"/>
  <Override PartName="/ppt/media/image25.jpeg" ContentType="image/jpeg"/>
  <Override PartName="/ppt/media/image41.png" ContentType="image/png"/>
  <Override PartName="/ppt/media/image19.jpeg" ContentType="image/jpeg"/>
  <Override PartName="/ppt/media/image9.jpeg" ContentType="image/jpeg"/>
  <Override PartName="/ppt/media/image11.png" ContentType="image/png"/>
  <Override PartName="/ppt/media/image6.png" ContentType="image/png"/>
  <Override PartName="/ppt/media/image4.png" ContentType="image/png"/>
  <Override PartName="/ppt/media/image3.png" ContentType="image/png"/>
  <Override PartName="/ppt/media/image1.png" ContentType="image/png"/>
  <Override PartName="/ppt/media/image10.jpeg" ContentType="image/jpeg"/>
  <Override PartName="/ppt/media/image14.png" ContentType="image/png"/>
  <Override PartName="/ppt/presProps.xml" ContentType="application/vnd.openxmlformats-officedocument.presentationml.presProps+xml"/>
  <Override PartName="/ppt/notesMasters/_rels/notesMaster1.xml.rels" ContentType="application/vnd.openxmlformats-package.relationships+xml"/>
  <Override PartName="/ppt/notesMasters/notesMaster1.xml" ContentType="application/vnd.openxmlformats-officedocument.presentationml.notesMaster+xml"/>
  <Override PartName="/ppt/slides/slide13.xml" ContentType="application/vnd.openxmlformats-officedocument.presentationml.slide+xml"/>
  <Override PartName="/ppt/slides/slide12.xml" ContentType="application/vnd.openxmlformats-officedocument.presentationml.slide+xml"/>
  <Override PartName="/ppt/slides/slide9.xml" ContentType="application/vnd.openxmlformats-officedocument.presentationml.slide+xml"/>
  <Override PartName="/ppt/slides/slide11.xml" ContentType="application/vnd.openxmlformats-officedocument.presentationml.slide+xml"/>
  <Override PartName="/ppt/slides/slide8.xml" ContentType="application/vnd.openxmlformats-officedocument.presentationml.slide+xml"/>
  <Override PartName="/ppt/slides/slide10.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2.xml" ContentType="application/vnd.openxmlformats-officedocument.presentationml.slide+xml"/>
  <Override PartName="/ppt/slides/_rels/slide2.xml.rels" ContentType="application/vnd.openxmlformats-package.relationships+xml"/>
  <Override PartName="/ppt/slides/_rels/slide20.xml.rels" ContentType="application/vnd.openxmlformats-package.relationships+xml"/>
  <Override PartName="/ppt/slides/_rels/slide1.xml.rels" ContentType="application/vnd.openxmlformats-package.relationships+xml"/>
  <Override PartName="/ppt/slides/_rels/slide15.xml.rels" ContentType="application/vnd.openxmlformats-package.relationships+xml"/>
  <Override PartName="/ppt/slides/_rels/slide16.xml.rels" ContentType="application/vnd.openxmlformats-package.relationships+xml"/>
  <Override PartName="/ppt/slides/_rels/slide17.xml.rels" ContentType="application/vnd.openxmlformats-package.relationships+xml"/>
  <Override PartName="/ppt/slides/_rels/slide18.xml.rels" ContentType="application/vnd.openxmlformats-package.relationships+xml"/>
  <Override PartName="/ppt/slides/_rels/slide19.xml.rels" ContentType="application/vnd.openxmlformats-package.relationships+xml"/>
  <Override PartName="/ppt/slides/_rels/slide21.xml.rels" ContentType="application/vnd.openxmlformats-package.relationships+xml"/>
  <Override PartName="/ppt/slides/_rels/slide3.xml.rels" ContentType="application/vnd.openxmlformats-package.relationships+xml"/>
  <Override PartName="/ppt/slides/_rels/slide22.xml.rels" ContentType="application/vnd.openxmlformats-package.relationships+xml"/>
  <Override PartName="/ppt/slides/_rels/slide13.xml.rels" ContentType="application/vnd.openxmlformats-package.relationships+xml"/>
  <Override PartName="/ppt/slides/_rels/slide12.xml.rels" ContentType="application/vnd.openxmlformats-package.relationships+xml"/>
  <Override PartName="/ppt/slides/_rels/slide9.xml.rels" ContentType="application/vnd.openxmlformats-package.relationships+xml"/>
  <Override PartName="/ppt/slides/_rels/slide10.xml.rels" ContentType="application/vnd.openxmlformats-package.relationships+xml"/>
  <Override PartName="/ppt/slides/_rels/slide23.xml.rels" ContentType="application/vnd.openxmlformats-package.relationships+xml"/>
  <Override PartName="/ppt/slides/_rels/slide11.xml.rels" ContentType="application/vnd.openxmlformats-package.relationships+xml"/>
  <Override PartName="/ppt/slides/_rels/slide24.xml.rels" ContentType="application/vnd.openxmlformats-package.relationships+xml"/>
  <Override PartName="/ppt/slides/_rels/slide14.xml.rels" ContentType="application/vnd.openxmlformats-package.relationships+xml"/>
  <Override PartName="/ppt/slides/_rels/slide8.xml.rels" ContentType="application/vnd.openxmlformats-package.relationships+xml"/>
  <Override PartName="/ppt/slides/_rels/slide7.xml.rels" ContentType="application/vnd.openxmlformats-package.relationships+xml"/>
  <Override PartName="/ppt/slides/_rels/slide6.xml.rels" ContentType="application/vnd.openxmlformats-package.relationships+xml"/>
  <Override PartName="/ppt/slides/_rels/slide5.xml.rels" ContentType="application/vnd.openxmlformats-package.relationships+xml"/>
  <Override PartName="/ppt/slides/_rels/slide4.xml.rels" ContentType="application/vnd.openxmlformats-package.relationships+xml"/>
  <Override PartName="/ppt/slides/slide16.xml" ContentType="application/vnd.openxmlformats-officedocument.presentationml.slide+xml"/>
  <Override PartName="/ppt/slides/slide1.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 id="2147483674" r:id="rId4"/>
    <p:sldMasterId id="2147483687" r:id="rId5"/>
    <p:sldMasterId id="2147483700" r:id="rId6"/>
    <p:sldMasterId id="2147483713" r:id="rId7"/>
    <p:sldMasterId id="2147483726" r:id="rId8"/>
    <p:sldMasterId id="2147483739" r:id="rId9"/>
    <p:sldMasterId id="2147483752" r:id="rId10"/>
    <p:sldMasterId id="2147483765" r:id="rId11"/>
    <p:sldMasterId id="2147483778" r:id="rId12"/>
    <p:sldMasterId id="2147483791" r:id="rId13"/>
    <p:sldMasterId id="2147483804" r:id="rId14"/>
    <p:sldMasterId id="2147483817" r:id="rId15"/>
    <p:sldMasterId id="2147483830" r:id="rId16"/>
    <p:sldMasterId id="2147483843" r:id="rId17"/>
  </p:sldMasterIdLst>
  <p:notesMasterIdLst>
    <p:notesMasterId r:id="rId18"/>
  </p:notesMasterIdLst>
  <p:sldIdLst>
    <p:sldId id="256" r:id="rId19"/>
    <p:sldId id="257" r:id="rId20"/>
    <p:sldId id="258" r:id="rId21"/>
    <p:sldId id="259" r:id="rId22"/>
    <p:sldId id="260" r:id="rId23"/>
    <p:sldId id="261" r:id="rId24"/>
    <p:sldId id="262" r:id="rId25"/>
    <p:sldId id="263" r:id="rId26"/>
    <p:sldId id="264" r:id="rId27"/>
    <p:sldId id="265" r:id="rId28"/>
    <p:sldId id="266" r:id="rId29"/>
    <p:sldId id="267" r:id="rId30"/>
    <p:sldId id="268" r:id="rId31"/>
    <p:sldId id="269" r:id="rId32"/>
    <p:sldId id="270" r:id="rId33"/>
    <p:sldId id="271" r:id="rId34"/>
    <p:sldId id="272" r:id="rId35"/>
    <p:sldId id="273" r:id="rId36"/>
    <p:sldId id="274" r:id="rId37"/>
    <p:sldId id="275" r:id="rId38"/>
    <p:sldId id="276" r:id="rId39"/>
    <p:sldId id="277" r:id="rId40"/>
    <p:sldId id="278" r:id="rId41"/>
    <p:sldId id="279" r:id="rId42"/>
  </p:sldIdLst>
  <p:sldSz cx="12193588" cy="6858000"/>
  <p:notesSz cx="7088188" cy="9374188"/>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ationPr>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slideMaster" Target="slideMasters/slideMaster4.xml"/><Relationship Id="rId6" Type="http://schemas.openxmlformats.org/officeDocument/2006/relationships/slideMaster" Target="slideMasters/slideMaster5.xml"/><Relationship Id="rId7" Type="http://schemas.openxmlformats.org/officeDocument/2006/relationships/slideMaster" Target="slideMasters/slideMaster6.xml"/><Relationship Id="rId8" Type="http://schemas.openxmlformats.org/officeDocument/2006/relationships/slideMaster" Target="slideMasters/slideMaster7.xml"/><Relationship Id="rId9" Type="http://schemas.openxmlformats.org/officeDocument/2006/relationships/slideMaster" Target="slideMasters/slideMaster8.xml"/><Relationship Id="rId10" Type="http://schemas.openxmlformats.org/officeDocument/2006/relationships/slideMaster" Target="slideMasters/slideMaster9.xml"/><Relationship Id="rId11" Type="http://schemas.openxmlformats.org/officeDocument/2006/relationships/slideMaster" Target="slideMasters/slideMaster10.xml"/><Relationship Id="rId12" Type="http://schemas.openxmlformats.org/officeDocument/2006/relationships/slideMaster" Target="slideMasters/slideMaster11.xml"/><Relationship Id="rId13" Type="http://schemas.openxmlformats.org/officeDocument/2006/relationships/slideMaster" Target="slideMasters/slideMaster12.xml"/><Relationship Id="rId14" Type="http://schemas.openxmlformats.org/officeDocument/2006/relationships/slideMaster" Target="slideMasters/slideMaster13.xml"/><Relationship Id="rId15" Type="http://schemas.openxmlformats.org/officeDocument/2006/relationships/slideMaster" Target="slideMasters/slideMaster14.xml"/><Relationship Id="rId16" Type="http://schemas.openxmlformats.org/officeDocument/2006/relationships/slideMaster" Target="slideMasters/slideMaster15.xml"/><Relationship Id="rId17" Type="http://schemas.openxmlformats.org/officeDocument/2006/relationships/slideMaster" Target="slideMasters/slideMaster16.xml"/><Relationship Id="rId18" Type="http://schemas.openxmlformats.org/officeDocument/2006/relationships/notesMaster" Target="notesMasters/notesMaster1.xml"/><Relationship Id="rId19" Type="http://schemas.openxmlformats.org/officeDocument/2006/relationships/slide" Target="slides/slide1.xml"/><Relationship Id="rId20" Type="http://schemas.openxmlformats.org/officeDocument/2006/relationships/slide" Target="slides/slide2.xml"/><Relationship Id="rId21" Type="http://schemas.openxmlformats.org/officeDocument/2006/relationships/slide" Target="slides/slide3.xml"/><Relationship Id="rId22" Type="http://schemas.openxmlformats.org/officeDocument/2006/relationships/slide" Target="slides/slide4.xml"/><Relationship Id="rId23" Type="http://schemas.openxmlformats.org/officeDocument/2006/relationships/slide" Target="slides/slide5.xml"/><Relationship Id="rId24" Type="http://schemas.openxmlformats.org/officeDocument/2006/relationships/slide" Target="slides/slide6.xml"/><Relationship Id="rId25" Type="http://schemas.openxmlformats.org/officeDocument/2006/relationships/slide" Target="slides/slide7.xml"/><Relationship Id="rId26" Type="http://schemas.openxmlformats.org/officeDocument/2006/relationships/slide" Target="slides/slide8.xml"/><Relationship Id="rId27" Type="http://schemas.openxmlformats.org/officeDocument/2006/relationships/slide" Target="slides/slide9.xml"/><Relationship Id="rId28" Type="http://schemas.openxmlformats.org/officeDocument/2006/relationships/slide" Target="slides/slide10.xml"/><Relationship Id="rId29" Type="http://schemas.openxmlformats.org/officeDocument/2006/relationships/slide" Target="slides/slide11.xml"/><Relationship Id="rId30" Type="http://schemas.openxmlformats.org/officeDocument/2006/relationships/slide" Target="slides/slide12.xml"/><Relationship Id="rId31" Type="http://schemas.openxmlformats.org/officeDocument/2006/relationships/slide" Target="slides/slide13.xml"/><Relationship Id="rId32" Type="http://schemas.openxmlformats.org/officeDocument/2006/relationships/slide" Target="slides/slide14.xml"/><Relationship Id="rId33" Type="http://schemas.openxmlformats.org/officeDocument/2006/relationships/slide" Target="slides/slide15.xml"/><Relationship Id="rId34" Type="http://schemas.openxmlformats.org/officeDocument/2006/relationships/slide" Target="slides/slide16.xml"/><Relationship Id="rId35" Type="http://schemas.openxmlformats.org/officeDocument/2006/relationships/slide" Target="slides/slide17.xml"/><Relationship Id="rId36" Type="http://schemas.openxmlformats.org/officeDocument/2006/relationships/slide" Target="slides/slide18.xml"/><Relationship Id="rId37" Type="http://schemas.openxmlformats.org/officeDocument/2006/relationships/slide" Target="slides/slide19.xml"/><Relationship Id="rId38" Type="http://schemas.openxmlformats.org/officeDocument/2006/relationships/slide" Target="slides/slide20.xml"/><Relationship Id="rId39" Type="http://schemas.openxmlformats.org/officeDocument/2006/relationships/slide" Target="slides/slide21.xml"/><Relationship Id="rId40" Type="http://schemas.openxmlformats.org/officeDocument/2006/relationships/slide" Target="slides/slide22.xml"/><Relationship Id="rId41" Type="http://schemas.openxmlformats.org/officeDocument/2006/relationships/slide" Target="slides/slide23.xml"/><Relationship Id="rId42" Type="http://schemas.openxmlformats.org/officeDocument/2006/relationships/slide" Target="slides/slide24.xml"/><Relationship Id="rId43" Type="http://schemas.openxmlformats.org/officeDocument/2006/relationships/presProps" Target="presProps.xml"/>
</Relationships>
</file>

<file path=ppt/notesMasters/_rels/notesMaster1.xml.rels><?xml version="1.0" encoding="UTF-8"?>
<Relationships xmlns="http://schemas.openxmlformats.org/package/2006/relationships"><Relationship Id="rId1" Type="http://schemas.openxmlformats.org/officeDocument/2006/relationships/theme" Target="../theme/theme17.xml"/>
</Relationships>
</file>

<file path=ppt/notesMasters/notesMaster1.xml><?xml version="1.0" encoding="utf-8"?>
<p:notes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56" name="PlaceHolder 1"/>
          <p:cNvSpPr>
            <a:spLocks noGrp="1"/>
          </p:cNvSpPr>
          <p:nvPr>
            <p:ph type="sldImg"/>
          </p:nvPr>
        </p:nvSpPr>
        <p:spPr>
          <a:xfrm>
            <a:off x="216000" y="812520"/>
            <a:ext cx="7127280" cy="4008960"/>
          </a:xfrm>
          <a:prstGeom prst="rect">
            <a:avLst/>
          </a:prstGeom>
          <a:noFill/>
          <a:ln w="0">
            <a:noFill/>
          </a:ln>
        </p:spPr>
        <p:txBody>
          <a:bodyPr lIns="0" rIns="0" tIns="0" bIns="0" anchor="ctr">
            <a:noAutofit/>
          </a:bodyPr>
          <a:p>
            <a:pPr algn="ctr">
              <a:buNone/>
            </a:pPr>
            <a:r>
              <a:rPr b="0" lang="en-GB" sz="4400" spc="-1" strike="noStrike">
                <a:latin typeface="Arial"/>
              </a:rPr>
              <a:t>Click to move the slide</a:t>
            </a:r>
            <a:endParaRPr b="0" lang="en-GB" sz="4400" spc="-1" strike="noStrike">
              <a:latin typeface="Arial"/>
            </a:endParaRPr>
          </a:p>
        </p:txBody>
      </p:sp>
      <p:sp>
        <p:nvSpPr>
          <p:cNvPr id="857" name="PlaceHolder 2"/>
          <p:cNvSpPr>
            <a:spLocks noGrp="1"/>
          </p:cNvSpPr>
          <p:nvPr>
            <p:ph type="body"/>
          </p:nvPr>
        </p:nvSpPr>
        <p:spPr>
          <a:xfrm>
            <a:off x="756000" y="5078520"/>
            <a:ext cx="6047640" cy="4811040"/>
          </a:xfrm>
          <a:prstGeom prst="rect">
            <a:avLst/>
          </a:prstGeom>
          <a:noFill/>
          <a:ln w="0">
            <a:noFill/>
          </a:ln>
        </p:spPr>
        <p:txBody>
          <a:bodyPr lIns="0" rIns="0" tIns="0" bIns="0" anchor="t">
            <a:noAutofit/>
          </a:bodyPr>
          <a:p>
            <a:r>
              <a:rPr b="0" lang="en-GB" sz="2000" spc="-1" strike="noStrike">
                <a:latin typeface="Arial"/>
              </a:rPr>
              <a:t>Click to edit the notes format</a:t>
            </a:r>
            <a:endParaRPr b="0" lang="en-GB" sz="2000" spc="-1" strike="noStrike">
              <a:latin typeface="Arial"/>
            </a:endParaRPr>
          </a:p>
        </p:txBody>
      </p:sp>
      <p:sp>
        <p:nvSpPr>
          <p:cNvPr id="858" name="PlaceHolder 3"/>
          <p:cNvSpPr>
            <a:spLocks noGrp="1"/>
          </p:cNvSpPr>
          <p:nvPr>
            <p:ph type="hdr"/>
          </p:nvPr>
        </p:nvSpPr>
        <p:spPr>
          <a:xfrm>
            <a:off x="0" y="0"/>
            <a:ext cx="3280680" cy="534240"/>
          </a:xfrm>
          <a:prstGeom prst="rect">
            <a:avLst/>
          </a:prstGeom>
          <a:noFill/>
          <a:ln w="0">
            <a:noFill/>
          </a:ln>
        </p:spPr>
        <p:txBody>
          <a:bodyPr lIns="0" rIns="0" tIns="0" bIns="0" anchor="t">
            <a:noAutofit/>
          </a:bodyPr>
          <a:p>
            <a:r>
              <a:rPr b="0" lang="en-GB" sz="1400" spc="-1" strike="noStrike">
                <a:latin typeface="Times New Roman"/>
              </a:rPr>
              <a:t>&lt;header&gt;</a:t>
            </a:r>
            <a:endParaRPr b="0" lang="en-GB" sz="1400" spc="-1" strike="noStrike">
              <a:latin typeface="Times New Roman"/>
            </a:endParaRPr>
          </a:p>
        </p:txBody>
      </p:sp>
      <p:sp>
        <p:nvSpPr>
          <p:cNvPr id="859" name="PlaceHolder 4"/>
          <p:cNvSpPr>
            <a:spLocks noGrp="1"/>
          </p:cNvSpPr>
          <p:nvPr>
            <p:ph type="dt" idx="17"/>
          </p:nvPr>
        </p:nvSpPr>
        <p:spPr>
          <a:xfrm>
            <a:off x="4278960" y="0"/>
            <a:ext cx="3280680" cy="534240"/>
          </a:xfrm>
          <a:prstGeom prst="rect">
            <a:avLst/>
          </a:prstGeom>
          <a:noFill/>
          <a:ln w="0">
            <a:noFill/>
          </a:ln>
        </p:spPr>
        <p:txBody>
          <a:bodyPr lIns="0" rIns="0" tIns="0" bIns="0" anchor="t">
            <a:noAutofit/>
          </a:bodyPr>
          <a:lstStyle>
            <a:lvl1pPr algn="r">
              <a:buNone/>
              <a:defRPr b="0" lang="en-GB" sz="1400" spc="-1" strike="noStrike">
                <a:latin typeface="Times New Roman"/>
              </a:defRPr>
            </a:lvl1pPr>
          </a:lstStyle>
          <a:p>
            <a:pPr algn="r">
              <a:buNone/>
            </a:pPr>
            <a:r>
              <a:rPr b="0" lang="en-GB" sz="1400" spc="-1" strike="noStrike">
                <a:latin typeface="Times New Roman"/>
              </a:rPr>
              <a:t>&lt;date/time&gt;</a:t>
            </a:r>
            <a:endParaRPr b="0" lang="en-GB" sz="1400" spc="-1" strike="noStrike">
              <a:latin typeface="Times New Roman"/>
            </a:endParaRPr>
          </a:p>
        </p:txBody>
      </p:sp>
      <p:sp>
        <p:nvSpPr>
          <p:cNvPr id="860" name="PlaceHolder 5"/>
          <p:cNvSpPr>
            <a:spLocks noGrp="1"/>
          </p:cNvSpPr>
          <p:nvPr>
            <p:ph type="ftr" idx="18"/>
          </p:nvPr>
        </p:nvSpPr>
        <p:spPr>
          <a:xfrm>
            <a:off x="0" y="10157400"/>
            <a:ext cx="3280680" cy="534240"/>
          </a:xfrm>
          <a:prstGeom prst="rect">
            <a:avLst/>
          </a:prstGeom>
          <a:noFill/>
          <a:ln w="0">
            <a:noFill/>
          </a:ln>
        </p:spPr>
        <p:txBody>
          <a:bodyPr lIns="0" rIns="0" tIns="0" bIns="0" anchor="b">
            <a:noAutofit/>
          </a:bodyPr>
          <a:lstStyle>
            <a:lvl1pPr>
              <a:defRPr b="0" lang="en-GB" sz="1400" spc="-1" strike="noStrike">
                <a:latin typeface="Times New Roman"/>
              </a:defRPr>
            </a:lvl1pPr>
          </a:lstStyle>
          <a:p>
            <a:r>
              <a:rPr b="0" lang="en-GB" sz="1400" spc="-1" strike="noStrike">
                <a:latin typeface="Times New Roman"/>
              </a:rPr>
              <a:t>&lt;footer&gt;</a:t>
            </a:r>
            <a:endParaRPr b="0" lang="en-GB" sz="1400" spc="-1" strike="noStrike">
              <a:latin typeface="Times New Roman"/>
            </a:endParaRPr>
          </a:p>
        </p:txBody>
      </p:sp>
      <p:sp>
        <p:nvSpPr>
          <p:cNvPr id="861" name="PlaceHolder 6"/>
          <p:cNvSpPr>
            <a:spLocks noGrp="1"/>
          </p:cNvSpPr>
          <p:nvPr>
            <p:ph type="sldNum" idx="19"/>
          </p:nvPr>
        </p:nvSpPr>
        <p:spPr>
          <a:xfrm>
            <a:off x="4278960" y="10157400"/>
            <a:ext cx="3280680" cy="534240"/>
          </a:xfrm>
          <a:prstGeom prst="rect">
            <a:avLst/>
          </a:prstGeom>
          <a:noFill/>
          <a:ln w="0">
            <a:noFill/>
          </a:ln>
        </p:spPr>
        <p:txBody>
          <a:bodyPr lIns="0" rIns="0" tIns="0" bIns="0" anchor="b">
            <a:noAutofit/>
          </a:bodyPr>
          <a:lstStyle>
            <a:lvl1pPr algn="r">
              <a:buNone/>
              <a:defRPr b="0" lang="en-GB" sz="1400" spc="-1" strike="noStrike">
                <a:latin typeface="Times New Roman"/>
              </a:defRPr>
            </a:lvl1pPr>
          </a:lstStyle>
          <a:p>
            <a:pPr algn="r">
              <a:buNone/>
            </a:pPr>
            <a:fld id="{2DD94F42-723A-44A8-87FA-919C46F1283B}" type="slidenum">
              <a:rPr b="0" lang="en-GB" sz="1400" spc="-1" strike="noStrike">
                <a:latin typeface="Times New Roman"/>
              </a:rPr>
              <a:t>&lt;number&gt;</a:t>
            </a:fld>
            <a:endParaRPr b="0" lang="en-GB" sz="1400" spc="-1" strike="noStrike">
              <a:latin typeface="Times New Roman"/>
            </a:endParaRPr>
          </a:p>
        </p:txBody>
      </p:sp>
    </p:spTree>
  </p:cSld>
  <p:clrMap bg1="lt1" bg2="lt2" tx1="dk1" tx2="dk2" accent1="accent1" accent2="accent2" accent3="accent3" accent4="accent4" accent5="accent5" accent6="accent6" hlink="hlink" folHlink="folHlink"/>
</p:notesMaster>
</file>

<file path=ppt/notesSlides/_rels/notesSlide1.xml.rels><?xml version="1.0" encoding="UTF-8"?>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
</Relationships>
</file>

<file path=ppt/notesSlides/_rels/notesSlide2.xml.rels><?xml version="1.0" encoding="UTF-8"?>
<Relationships xmlns="http://schemas.openxmlformats.org/package/2006/relationships"><Relationship Id="rId1" Type="http://schemas.openxmlformats.org/officeDocument/2006/relationships/slide" Target="../slides/slide2.xml"/><Relationship Id="rId2" Type="http://schemas.openxmlformats.org/officeDocument/2006/relationships/notesMaster" Target="../notesMasters/notesMaster1.xml"/>
</Relationships>
</file>

<file path=ppt/notesSlides/_rels/notesSlide3.xml.rels><?xml version="1.0" encoding="UTF-8"?>
<Relationships xmlns="http://schemas.openxmlformats.org/package/2006/relationships"><Relationship Id="rId1" Type="http://schemas.openxmlformats.org/officeDocument/2006/relationships/slide" Target="../slides/slide3.xml"/><Relationship Id="rId2" Type="http://schemas.openxmlformats.org/officeDocument/2006/relationships/notesMaster" Target="../notesMasters/notesMaster1.xml"/>
</Relationships>
</file>

<file path=ppt/notesSlides/_rels/notesSlide5.xml.rels><?xml version="1.0" encoding="UTF-8"?>
<Relationships xmlns="http://schemas.openxmlformats.org/package/2006/relationships"><Relationship Id="rId1" Type="http://schemas.openxmlformats.org/officeDocument/2006/relationships/slide" Target="../slides/slide5.xml"/><Relationship Id="rId2" Type="http://schemas.openxmlformats.org/officeDocument/2006/relationships/notesMaster" Target="../notesMasters/notesMaster1.xml"/>
</Relationships>
</file>

<file path=ppt/notesSlides/_rels/notesSlide7.xml.rels><?xml version="1.0" encoding="UTF-8"?>
<Relationships xmlns="http://schemas.openxmlformats.org/package/2006/relationships"><Relationship Id="rId1" Type="http://schemas.openxmlformats.org/officeDocument/2006/relationships/slide" Target="../slides/slide7.xml"/><Relationship Id="rId2" Type="http://schemas.openxmlformats.org/officeDocument/2006/relationships/notesMaster" Target="../notesMasters/notesMaster1.xml"/>
</Relationships>
</file>

<file path=ppt/notesSlides/_rels/notesSlide8.xml.rels><?xml version="1.0" encoding="UTF-8"?>
<Relationships xmlns="http://schemas.openxmlformats.org/package/2006/relationships"><Relationship Id="rId1" Type="http://schemas.openxmlformats.org/officeDocument/2006/relationships/slide" Target="../slides/slide8.xml"/><Relationship Id="rId2" Type="http://schemas.openxmlformats.org/officeDocument/2006/relationships/notesMaster" Target="../notesMasters/notesMaster1.xml"/>
</Relationships>
</file>

<file path=ppt/notesSlides/_rels/notesSlide9.xml.rels><?xml version="1.0" encoding="UTF-8"?>
<Relationships xmlns="http://schemas.openxmlformats.org/package/2006/relationships"><Relationship Id="rId1" Type="http://schemas.openxmlformats.org/officeDocument/2006/relationships/slide" Target="../slides/slide9.xml"/><Relationship Id="rId2" Type="http://schemas.openxmlformats.org/officeDocument/2006/relationships/notesMaster" Target="../notesMasters/notesMaster1.xml"/>
</Relationships>
</file>

<file path=ppt/notesSlides/_rels/notesSlide10.xml.rels><?xml version="1.0" encoding="UTF-8"?>
<Relationships xmlns="http://schemas.openxmlformats.org/package/2006/relationships"><Relationship Id="rId1" Type="http://schemas.openxmlformats.org/officeDocument/2006/relationships/slide" Target="../slides/slide10.xml"/><Relationship Id="rId2" Type="http://schemas.openxmlformats.org/officeDocument/2006/relationships/notesMaster" Target="../notesMasters/notesMaster1.xml"/>
</Relationships>
</file>

<file path=ppt/notesSlides/_rels/notesSlide11.xml.rels><?xml version="1.0" encoding="UTF-8"?>
<Relationships xmlns="http://schemas.openxmlformats.org/package/2006/relationships"><Relationship Id="rId1" Type="http://schemas.openxmlformats.org/officeDocument/2006/relationships/slide" Target="../slides/slide11.xml"/><Relationship Id="rId2" Type="http://schemas.openxmlformats.org/officeDocument/2006/relationships/notesMaster" Target="../notesMasters/notesMaster1.xml"/>
</Relationships>
</file>

<file path=ppt/notesSlides/_rels/notesSlide12.xml.rels><?xml version="1.0" encoding="UTF-8"?>
<Relationships xmlns="http://schemas.openxmlformats.org/package/2006/relationships"><Relationship Id="rId1" Type="http://schemas.openxmlformats.org/officeDocument/2006/relationships/slide" Target="../slides/slide12.xml"/><Relationship Id="rId2" Type="http://schemas.openxmlformats.org/officeDocument/2006/relationships/notesMaster" Target="../notesMasters/notesMaster1.xml"/>
</Relationships>
</file>

<file path=ppt/notesSlides/_rels/notesSlide13.xml.rels><?xml version="1.0" encoding="UTF-8"?>
<Relationships xmlns="http://schemas.openxmlformats.org/package/2006/relationships"><Relationship Id="rId1" Type="http://schemas.openxmlformats.org/officeDocument/2006/relationships/slide" Target="../slides/slide13.xml"/><Relationship Id="rId2" Type="http://schemas.openxmlformats.org/officeDocument/2006/relationships/notesMaster" Target="../notesMasters/notesMaster1.xml"/>
</Relationships>
</file>

<file path=ppt/notesSlides/_rels/notesSlide14.xml.rels><?xml version="1.0" encoding="UTF-8"?>
<Relationships xmlns="http://schemas.openxmlformats.org/package/2006/relationships"><Relationship Id="rId1" Type="http://schemas.openxmlformats.org/officeDocument/2006/relationships/slide" Target="../slides/slide14.xml"/><Relationship Id="rId2" Type="http://schemas.openxmlformats.org/officeDocument/2006/relationships/notesMaster" Target="../notesMasters/notesMaster1.xml"/>
</Relationships>
</file>

<file path=ppt/notesSlides/_rels/notesSlide15.xml.rels><?xml version="1.0" encoding="UTF-8"?>
<Relationships xmlns="http://schemas.openxmlformats.org/package/2006/relationships"><Relationship Id="rId1" Type="http://schemas.openxmlformats.org/officeDocument/2006/relationships/slide" Target="../slides/slide15.xml"/><Relationship Id="rId2" Type="http://schemas.openxmlformats.org/officeDocument/2006/relationships/notesMaster" Target="../notesMasters/notesMaster1.xml"/>
</Relationships>
</file>

<file path=ppt/notesSlides/_rels/notesSlide16.xml.rels><?xml version="1.0" encoding="UTF-8"?>
<Relationships xmlns="http://schemas.openxmlformats.org/package/2006/relationships"><Relationship Id="rId1" Type="http://schemas.openxmlformats.org/officeDocument/2006/relationships/slide" Target="../slides/slide16.xml"/><Relationship Id="rId2" Type="http://schemas.openxmlformats.org/officeDocument/2006/relationships/notesMaster" Target="../notesMasters/notesMaster1.xml"/>
</Relationships>
</file>

<file path=ppt/notesSlides/_rels/notesSlide17.xml.rels><?xml version="1.0" encoding="UTF-8"?>
<Relationships xmlns="http://schemas.openxmlformats.org/package/2006/relationships"><Relationship Id="rId1" Type="http://schemas.openxmlformats.org/officeDocument/2006/relationships/slide" Target="../slides/slide17.xml"/><Relationship Id="rId2" Type="http://schemas.openxmlformats.org/officeDocument/2006/relationships/notesMaster" Target="../notesMasters/notesMaster1.xml"/>
</Relationships>
</file>

<file path=ppt/notesSlides/_rels/notesSlide18.xml.rels><?xml version="1.0" encoding="UTF-8"?>
<Relationships xmlns="http://schemas.openxmlformats.org/package/2006/relationships"><Relationship Id="rId1" Type="http://schemas.openxmlformats.org/officeDocument/2006/relationships/slide" Target="../slides/slide18.xml"/><Relationship Id="rId2" Type="http://schemas.openxmlformats.org/officeDocument/2006/relationships/notesMaster" Target="../notesMasters/notesMaster1.xml"/>
</Relationships>
</file>

<file path=ppt/notesSlides/_rels/notesSlide19.xml.rels><?xml version="1.0" encoding="UTF-8"?>
<Relationships xmlns="http://schemas.openxmlformats.org/package/2006/relationships"><Relationship Id="rId1" Type="http://schemas.openxmlformats.org/officeDocument/2006/relationships/slide" Target="../slides/slide19.xml"/><Relationship Id="rId2" Type="http://schemas.openxmlformats.org/officeDocument/2006/relationships/notesMaster" Target="../notesMasters/notesMaster1.xml"/>
</Relationships>
</file>

<file path=ppt/notesSlides/_rels/notesSlide20.xml.rels><?xml version="1.0" encoding="UTF-8"?>
<Relationships xmlns="http://schemas.openxmlformats.org/package/2006/relationships"><Relationship Id="rId1" Type="http://schemas.openxmlformats.org/officeDocument/2006/relationships/slide" Target="../slides/slide20.xml"/><Relationship Id="rId2" Type="http://schemas.openxmlformats.org/officeDocument/2006/relationships/notesMaster" Target="../notesMasters/notesMaster1.xml"/>
</Relationships>
</file>

<file path=ppt/notesSlides/_rels/notesSlide21.xml.rels><?xml version="1.0" encoding="UTF-8"?>
<Relationships xmlns="http://schemas.openxmlformats.org/package/2006/relationships"><Relationship Id="rId1" Type="http://schemas.openxmlformats.org/officeDocument/2006/relationships/slide" Target="../slides/slide21.xml"/><Relationship Id="rId2" Type="http://schemas.openxmlformats.org/officeDocument/2006/relationships/notesMaster" Target="../notesMasters/notesMaster1.xml"/>
</Relationships>
</file>

<file path=ppt/notesSlides/_rels/notesSlide22.xml.rels><?xml version="1.0" encoding="UTF-8"?>
<Relationships xmlns="http://schemas.openxmlformats.org/package/2006/relationships"><Relationship Id="rId1" Type="http://schemas.openxmlformats.org/officeDocument/2006/relationships/slide" Target="../slides/slide22.xml"/><Relationship Id="rId2" Type="http://schemas.openxmlformats.org/officeDocument/2006/relationships/notesMaster" Target="../notesMasters/notesMaster1.xml"/>
</Relationships>
</file>

<file path=ppt/notesSlides/_rels/notesSlide23.xml.rels><?xml version="1.0" encoding="UTF-8"?>
<Relationships xmlns="http://schemas.openxmlformats.org/package/2006/relationships"><Relationship Id="rId1" Type="http://schemas.openxmlformats.org/officeDocument/2006/relationships/slide" Target="../slides/slide23.xml"/><Relationship Id="rId2" Type="http://schemas.openxmlformats.org/officeDocument/2006/relationships/notesMaster" Target="../notesMasters/notesMaster1.xml"/>
</Relationships>
</file>

<file path=ppt/notesSlides/_rels/notesSlide24.xml.rels><?xml version="1.0" encoding="UTF-8"?>
<Relationships xmlns="http://schemas.openxmlformats.org/package/2006/relationships"><Relationship Id="rId1" Type="http://schemas.openxmlformats.org/officeDocument/2006/relationships/slide" Target="../slides/slide24.xml"/><Relationship Id="rId2" Type="http://schemas.openxmlformats.org/officeDocument/2006/relationships/notesMaster" Target="../notesMasters/notesMaster1.xml"/>
</Relationships>
</file>

<file path=ppt/notesSlides/notesSlide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63" name=""/>
          <p:cNvSpPr/>
          <p:nvPr/>
        </p:nvSpPr>
        <p:spPr>
          <a:xfrm>
            <a:off x="4278240" y="10156680"/>
            <a:ext cx="3277800" cy="5313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0" rIns="0" tIns="0" bIns="0" anchor="b">
            <a:noAutofit/>
          </a:bodyPr>
          <a:p>
            <a:pPr algn="r">
              <a:lnSpc>
                <a:spcPct val="93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fld id="{E479D6E2-8DA3-4616-86B5-603600674DAF}" type="slidenum">
              <a:rPr b="0" lang="en-GB" sz="1400" spc="-1" strike="noStrike">
                <a:solidFill>
                  <a:srgbClr val="000000"/>
                </a:solidFill>
                <a:latin typeface="Times New Roman"/>
                <a:ea typeface="DejaVu Sans"/>
              </a:rPr>
              <a:t>&lt;number&gt;</a:t>
            </a:fld>
            <a:endParaRPr b="0" lang="en-GB" sz="1400" spc="-1" strike="noStrike">
              <a:latin typeface="Arial"/>
            </a:endParaRPr>
          </a:p>
        </p:txBody>
      </p:sp>
      <p:sp>
        <p:nvSpPr>
          <p:cNvPr id="1064" name="PlaceHolder 1"/>
          <p:cNvSpPr>
            <a:spLocks noGrp="1"/>
          </p:cNvSpPr>
          <p:nvPr>
            <p:ph type="sldImg"/>
          </p:nvPr>
        </p:nvSpPr>
        <p:spPr>
          <a:xfrm>
            <a:off x="216000" y="812880"/>
            <a:ext cx="7125480" cy="4006080"/>
          </a:xfrm>
          <a:prstGeom prst="rect">
            <a:avLst/>
          </a:prstGeom>
          <a:ln w="0">
            <a:noFill/>
          </a:ln>
        </p:spPr>
      </p:sp>
      <p:sp>
        <p:nvSpPr>
          <p:cNvPr id="1065" name="PlaceHolder 2"/>
          <p:cNvSpPr>
            <a:spLocks noGrp="1"/>
          </p:cNvSpPr>
          <p:nvPr>
            <p:ph type="body"/>
          </p:nvPr>
        </p:nvSpPr>
        <p:spPr>
          <a:xfrm>
            <a:off x="755280" y="5078520"/>
            <a:ext cx="6046200" cy="4809600"/>
          </a:xfrm>
          <a:prstGeom prst="rect">
            <a:avLst/>
          </a:prstGeom>
          <a:noFill/>
          <a:ln w="0">
            <a:noFill/>
          </a:ln>
        </p:spPr>
        <p:txBody>
          <a:bodyPr lIns="0" rIns="0" tIns="0" bIns="0" anchor="ctr">
            <a:noAutofit/>
          </a:bodyPr>
          <a:p>
            <a:endParaRPr b="0" lang="en-GB" sz="2000" spc="-1" strike="noStrike">
              <a:latin typeface="Arial"/>
            </a:endParaRPr>
          </a:p>
        </p:txBody>
      </p:sp>
    </p:spTree>
  </p:cSld>
</p:notes>
</file>

<file path=ppt/notesSlides/notesSlide2.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66" name=""/>
          <p:cNvSpPr/>
          <p:nvPr/>
        </p:nvSpPr>
        <p:spPr>
          <a:xfrm>
            <a:off x="4278240" y="10156680"/>
            <a:ext cx="3277800" cy="5313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0" rIns="0" tIns="0" bIns="0" anchor="b">
            <a:noAutofit/>
          </a:bodyPr>
          <a:p>
            <a:pPr algn="r">
              <a:lnSpc>
                <a:spcPct val="93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fld id="{506F73A2-2D0D-4DC6-A70C-564ED39DEFE2}" type="slidenum">
              <a:rPr b="0" lang="en-GB" sz="1400" spc="-1" strike="noStrike">
                <a:solidFill>
                  <a:srgbClr val="000000"/>
                </a:solidFill>
                <a:latin typeface="Times New Roman"/>
                <a:ea typeface="DejaVu Sans"/>
              </a:rPr>
              <a:t>&lt;number&gt;</a:t>
            </a:fld>
            <a:endParaRPr b="0" lang="en-GB" sz="1400" spc="-1" strike="noStrike">
              <a:latin typeface="Arial"/>
            </a:endParaRPr>
          </a:p>
        </p:txBody>
      </p:sp>
      <p:sp>
        <p:nvSpPr>
          <p:cNvPr id="1067" name="PlaceHolder 1"/>
          <p:cNvSpPr>
            <a:spLocks noGrp="1"/>
          </p:cNvSpPr>
          <p:nvPr>
            <p:ph type="sldImg"/>
          </p:nvPr>
        </p:nvSpPr>
        <p:spPr>
          <a:xfrm>
            <a:off x="1193760" y="701640"/>
            <a:ext cx="4693680" cy="3509280"/>
          </a:xfrm>
          <a:prstGeom prst="rect">
            <a:avLst/>
          </a:prstGeom>
          <a:ln w="0">
            <a:noFill/>
          </a:ln>
        </p:spPr>
      </p:sp>
      <p:sp>
        <p:nvSpPr>
          <p:cNvPr id="1068" name="PlaceHolder 2"/>
          <p:cNvSpPr>
            <a:spLocks noGrp="1"/>
          </p:cNvSpPr>
          <p:nvPr>
            <p:ph type="body"/>
          </p:nvPr>
        </p:nvSpPr>
        <p:spPr>
          <a:xfrm>
            <a:off x="709560" y="4452840"/>
            <a:ext cx="5663520" cy="4212720"/>
          </a:xfrm>
          <a:prstGeom prst="rect">
            <a:avLst/>
          </a:prstGeom>
          <a:noFill/>
          <a:ln w="0">
            <a:noFill/>
          </a:ln>
        </p:spPr>
        <p:txBody>
          <a:bodyPr lIns="0" rIns="0" tIns="0" bIns="0" anchor="ctr">
            <a:noAutofit/>
          </a:bodyPr>
          <a:p>
            <a:endParaRPr b="0" lang="en-GB" sz="2000" spc="-1" strike="noStrike">
              <a:latin typeface="Arial"/>
            </a:endParaRPr>
          </a:p>
        </p:txBody>
      </p:sp>
    </p:spTree>
  </p:cSld>
</p:notes>
</file>

<file path=ppt/notesSlides/notesSlide3.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69" name=""/>
          <p:cNvSpPr/>
          <p:nvPr/>
        </p:nvSpPr>
        <p:spPr>
          <a:xfrm>
            <a:off x="4278240" y="10156680"/>
            <a:ext cx="3277800" cy="5313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0" rIns="0" tIns="0" bIns="0" anchor="b">
            <a:noAutofit/>
          </a:bodyPr>
          <a:p>
            <a:pPr algn="r">
              <a:lnSpc>
                <a:spcPct val="93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fld id="{63EEAC6A-B1E7-441D-A62A-E4CC6F0A52B9}" type="slidenum">
              <a:rPr b="0" lang="en-GB" sz="1400" spc="-1" strike="noStrike">
                <a:solidFill>
                  <a:srgbClr val="000000"/>
                </a:solidFill>
                <a:latin typeface="Times New Roman"/>
                <a:ea typeface="DejaVu Sans"/>
              </a:rPr>
              <a:t>&lt;number&gt;</a:t>
            </a:fld>
            <a:endParaRPr b="0" lang="en-GB" sz="1400" spc="-1" strike="noStrike">
              <a:latin typeface="Arial"/>
            </a:endParaRPr>
          </a:p>
        </p:txBody>
      </p:sp>
      <p:sp>
        <p:nvSpPr>
          <p:cNvPr id="1070" name="PlaceHolder 1"/>
          <p:cNvSpPr>
            <a:spLocks noGrp="1"/>
          </p:cNvSpPr>
          <p:nvPr>
            <p:ph type="sldImg"/>
          </p:nvPr>
        </p:nvSpPr>
        <p:spPr>
          <a:xfrm>
            <a:off x="1193760" y="703440"/>
            <a:ext cx="4698360" cy="3512520"/>
          </a:xfrm>
          <a:prstGeom prst="rect">
            <a:avLst/>
          </a:prstGeom>
          <a:ln w="0">
            <a:noFill/>
          </a:ln>
        </p:spPr>
      </p:sp>
      <p:sp>
        <p:nvSpPr>
          <p:cNvPr id="1071" name="PlaceHolder 2"/>
          <p:cNvSpPr>
            <a:spLocks noGrp="1"/>
          </p:cNvSpPr>
          <p:nvPr>
            <p:ph type="body"/>
          </p:nvPr>
        </p:nvSpPr>
        <p:spPr>
          <a:xfrm>
            <a:off x="709560" y="4452840"/>
            <a:ext cx="5663520" cy="4212720"/>
          </a:xfrm>
          <a:prstGeom prst="rect">
            <a:avLst/>
          </a:prstGeom>
          <a:noFill/>
          <a:ln w="0">
            <a:noFill/>
          </a:ln>
        </p:spPr>
        <p:txBody>
          <a:bodyPr lIns="0" rIns="0" tIns="0" bIns="0" anchor="ctr">
            <a:noAutofit/>
          </a:bodyPr>
          <a:p>
            <a:endParaRPr b="0" lang="en-GB" sz="2000" spc="-1" strike="noStrike">
              <a:latin typeface="Arial"/>
            </a:endParaRPr>
          </a:p>
        </p:txBody>
      </p:sp>
    </p:spTree>
  </p:cSld>
</p:notes>
</file>

<file path=ppt/notesSlides/notesSlide5.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72" name=""/>
          <p:cNvSpPr/>
          <p:nvPr/>
        </p:nvSpPr>
        <p:spPr>
          <a:xfrm>
            <a:off x="4278240" y="10156680"/>
            <a:ext cx="3277800" cy="5313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0" rIns="0" tIns="0" bIns="0" anchor="b">
            <a:noAutofit/>
          </a:bodyPr>
          <a:p>
            <a:pPr algn="r">
              <a:lnSpc>
                <a:spcPct val="93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fld id="{6C580C8E-DD0B-4B9C-8EC9-5A5C7DB693EB}" type="slidenum">
              <a:rPr b="0" lang="en-GB" sz="1400" spc="-1" strike="noStrike">
                <a:solidFill>
                  <a:srgbClr val="000000"/>
                </a:solidFill>
                <a:latin typeface="Times New Roman"/>
                <a:ea typeface="DejaVu Sans"/>
              </a:rPr>
              <a:t>&lt;number&gt;</a:t>
            </a:fld>
            <a:endParaRPr b="0" lang="en-GB" sz="1400" spc="-1" strike="noStrike">
              <a:latin typeface="Arial"/>
            </a:endParaRPr>
          </a:p>
        </p:txBody>
      </p:sp>
      <p:sp>
        <p:nvSpPr>
          <p:cNvPr id="1073" name=""/>
          <p:cNvSpPr/>
          <p:nvPr/>
        </p:nvSpPr>
        <p:spPr>
          <a:xfrm>
            <a:off x="4014720" y="8902800"/>
            <a:ext cx="3069720" cy="46620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3240" rIns="93240" tIns="46440" bIns="46440" anchor="b">
            <a:noAutofit/>
          </a:bodyPr>
          <a:p>
            <a:pPr algn="r">
              <a:lnSpc>
                <a:spcPct val="100000"/>
              </a:lnSpc>
              <a:spcBef>
                <a:spcPts val="74"/>
              </a:spcBef>
              <a:spcAft>
                <a:spcPts val="74"/>
              </a:spcAft>
              <a:buNone/>
              <a:tabLst>
                <a:tab algn="l" pos="0"/>
                <a:tab algn="l" pos="914400"/>
                <a:tab algn="l" pos="1828800"/>
                <a:tab algn="l" pos="2743200"/>
                <a:tab algn="l" pos="3657600"/>
                <a:tab algn="l" pos="4572000"/>
                <a:tab algn="l" pos="5486400"/>
                <a:tab algn="l" pos="6400800"/>
                <a:tab algn="l" pos="7315200"/>
                <a:tab algn="l" pos="8229600"/>
                <a:tab algn="l" pos="9144000"/>
                <a:tab algn="l" pos="10058400"/>
                <a:tab algn="l" pos="10329840"/>
                <a:tab algn="l" pos="10779120"/>
                <a:tab algn="l" pos="10780560"/>
                <a:tab algn="l" pos="10782360"/>
              </a:tabLst>
            </a:pPr>
            <a:fld id="{09A2E551-F98A-4311-984B-463F69D7FAC7}" type="slidenum">
              <a:rPr b="0" lang="en-US" sz="1200" spc="-1" strike="noStrike">
                <a:solidFill>
                  <a:srgbClr val="000000"/>
                </a:solidFill>
                <a:latin typeface="Arial"/>
                <a:ea typeface="Noto Sans CJK SC"/>
              </a:rPr>
              <a:t>&lt;number&gt;</a:t>
            </a:fld>
            <a:endParaRPr b="0" lang="en-GB" sz="1200" spc="-1" strike="noStrike">
              <a:latin typeface="Arial"/>
            </a:endParaRPr>
          </a:p>
        </p:txBody>
      </p:sp>
      <p:sp>
        <p:nvSpPr>
          <p:cNvPr id="1074" name="PlaceHolder 1"/>
          <p:cNvSpPr>
            <a:spLocks noGrp="1"/>
          </p:cNvSpPr>
          <p:nvPr>
            <p:ph type="sldImg"/>
          </p:nvPr>
        </p:nvSpPr>
        <p:spPr>
          <a:xfrm>
            <a:off x="1193760" y="703440"/>
            <a:ext cx="4698360" cy="3512520"/>
          </a:xfrm>
          <a:prstGeom prst="rect">
            <a:avLst/>
          </a:prstGeom>
          <a:ln w="0">
            <a:noFill/>
          </a:ln>
        </p:spPr>
      </p:sp>
      <p:sp>
        <p:nvSpPr>
          <p:cNvPr id="1075" name=""/>
          <p:cNvSpPr/>
          <p:nvPr/>
        </p:nvSpPr>
        <p:spPr>
          <a:xfrm>
            <a:off x="709560" y="4452840"/>
            <a:ext cx="5666760" cy="42159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Tree>
  </p:cSld>
</p:notes>
</file>

<file path=ppt/notesSlides/notesSlide7.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76" name=""/>
          <p:cNvSpPr/>
          <p:nvPr/>
        </p:nvSpPr>
        <p:spPr>
          <a:xfrm>
            <a:off x="4278240" y="10156680"/>
            <a:ext cx="3277800" cy="5313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0" rIns="0" tIns="0" bIns="0" anchor="b">
            <a:noAutofit/>
          </a:bodyPr>
          <a:p>
            <a:pPr algn="r">
              <a:lnSpc>
                <a:spcPct val="93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fld id="{59EB0918-2970-40C6-A5B6-3F78A0C91886}" type="slidenum">
              <a:rPr b="0" lang="en-GB" sz="1400" spc="-1" strike="noStrike">
                <a:solidFill>
                  <a:srgbClr val="000000"/>
                </a:solidFill>
                <a:latin typeface="Times New Roman"/>
                <a:ea typeface="DejaVu Sans"/>
              </a:rPr>
              <a:t>&lt;number&gt;</a:t>
            </a:fld>
            <a:endParaRPr b="0" lang="en-GB" sz="1400" spc="-1" strike="noStrike">
              <a:latin typeface="Arial"/>
            </a:endParaRPr>
          </a:p>
        </p:txBody>
      </p:sp>
      <p:sp>
        <p:nvSpPr>
          <p:cNvPr id="1077" name=""/>
          <p:cNvSpPr/>
          <p:nvPr/>
        </p:nvSpPr>
        <p:spPr>
          <a:xfrm>
            <a:off x="4014720" y="8902800"/>
            <a:ext cx="3069720" cy="46620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3240" rIns="93240" tIns="46440" bIns="46440" anchor="b">
            <a:noAutofit/>
          </a:bodyPr>
          <a:p>
            <a:pPr algn="r">
              <a:lnSpc>
                <a:spcPct val="100000"/>
              </a:lnSpc>
              <a:spcBef>
                <a:spcPts val="74"/>
              </a:spcBef>
              <a:spcAft>
                <a:spcPts val="74"/>
              </a:spcAft>
              <a:buNone/>
              <a:tabLst>
                <a:tab algn="l" pos="0"/>
                <a:tab algn="l" pos="914400"/>
                <a:tab algn="l" pos="1828800"/>
                <a:tab algn="l" pos="2743200"/>
                <a:tab algn="l" pos="3657600"/>
                <a:tab algn="l" pos="4572000"/>
                <a:tab algn="l" pos="5486400"/>
                <a:tab algn="l" pos="6400800"/>
                <a:tab algn="l" pos="7315200"/>
                <a:tab algn="l" pos="8229600"/>
                <a:tab algn="l" pos="9144000"/>
                <a:tab algn="l" pos="10058400"/>
                <a:tab algn="l" pos="10329840"/>
                <a:tab algn="l" pos="10779120"/>
                <a:tab algn="l" pos="10780560"/>
                <a:tab algn="l" pos="10782360"/>
              </a:tabLst>
            </a:pPr>
            <a:fld id="{6EAC8129-BCA7-48AC-AE96-9D9D0DF4D929}" type="slidenum">
              <a:rPr b="0" lang="en-US" sz="1200" spc="-1" strike="noStrike">
                <a:solidFill>
                  <a:srgbClr val="000000"/>
                </a:solidFill>
                <a:latin typeface="Arial"/>
                <a:ea typeface="Noto Sans CJK SC"/>
              </a:rPr>
              <a:t>&lt;number&gt;</a:t>
            </a:fld>
            <a:endParaRPr b="0" lang="en-GB" sz="1200" spc="-1" strike="noStrike">
              <a:latin typeface="Arial"/>
            </a:endParaRPr>
          </a:p>
        </p:txBody>
      </p:sp>
      <p:sp>
        <p:nvSpPr>
          <p:cNvPr id="1078" name="PlaceHolder 1"/>
          <p:cNvSpPr>
            <a:spLocks noGrp="1"/>
          </p:cNvSpPr>
          <p:nvPr>
            <p:ph type="sldImg"/>
          </p:nvPr>
        </p:nvSpPr>
        <p:spPr>
          <a:xfrm>
            <a:off x="1193760" y="703440"/>
            <a:ext cx="4698360" cy="3512520"/>
          </a:xfrm>
          <a:prstGeom prst="rect">
            <a:avLst/>
          </a:prstGeom>
          <a:ln w="0">
            <a:noFill/>
          </a:ln>
        </p:spPr>
      </p:sp>
      <p:sp>
        <p:nvSpPr>
          <p:cNvPr id="1079" name=""/>
          <p:cNvSpPr/>
          <p:nvPr/>
        </p:nvSpPr>
        <p:spPr>
          <a:xfrm>
            <a:off x="709560" y="4452840"/>
            <a:ext cx="5666760" cy="42159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Tree>
  </p:cSld>
</p:notes>
</file>

<file path=ppt/notesSlides/notesSlide8.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80" name=""/>
          <p:cNvSpPr/>
          <p:nvPr/>
        </p:nvSpPr>
        <p:spPr>
          <a:xfrm>
            <a:off x="4278240" y="10156680"/>
            <a:ext cx="3277800" cy="5313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0" rIns="0" tIns="0" bIns="0" anchor="b">
            <a:noAutofit/>
          </a:bodyPr>
          <a:p>
            <a:pPr algn="r">
              <a:lnSpc>
                <a:spcPct val="93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fld id="{C580E9A0-535B-4D79-87F3-0F2EE156041B}" type="slidenum">
              <a:rPr b="0" lang="en-GB" sz="1400" spc="-1" strike="noStrike">
                <a:solidFill>
                  <a:srgbClr val="000000"/>
                </a:solidFill>
                <a:latin typeface="Times New Roman"/>
                <a:ea typeface="DejaVu Sans"/>
              </a:rPr>
              <a:t>&lt;number&gt;</a:t>
            </a:fld>
            <a:endParaRPr b="0" lang="en-GB" sz="1400" spc="-1" strike="noStrike">
              <a:latin typeface="Arial"/>
            </a:endParaRPr>
          </a:p>
        </p:txBody>
      </p:sp>
      <p:sp>
        <p:nvSpPr>
          <p:cNvPr id="1081" name=""/>
          <p:cNvSpPr/>
          <p:nvPr/>
        </p:nvSpPr>
        <p:spPr>
          <a:xfrm>
            <a:off x="4014720" y="8902800"/>
            <a:ext cx="3069720" cy="46620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3240" rIns="93240" tIns="46440" bIns="46440" anchor="b">
            <a:noAutofit/>
          </a:bodyPr>
          <a:p>
            <a:pPr algn="r">
              <a:lnSpc>
                <a:spcPct val="100000"/>
              </a:lnSpc>
              <a:spcBef>
                <a:spcPts val="74"/>
              </a:spcBef>
              <a:spcAft>
                <a:spcPts val="74"/>
              </a:spcAft>
              <a:buNone/>
              <a:tabLst>
                <a:tab algn="l" pos="0"/>
                <a:tab algn="l" pos="914400"/>
                <a:tab algn="l" pos="1828800"/>
                <a:tab algn="l" pos="2743200"/>
                <a:tab algn="l" pos="3657600"/>
                <a:tab algn="l" pos="4572000"/>
                <a:tab algn="l" pos="5486400"/>
                <a:tab algn="l" pos="6400800"/>
                <a:tab algn="l" pos="7315200"/>
                <a:tab algn="l" pos="8229600"/>
                <a:tab algn="l" pos="9144000"/>
                <a:tab algn="l" pos="10058400"/>
                <a:tab algn="l" pos="10329840"/>
                <a:tab algn="l" pos="10779120"/>
                <a:tab algn="l" pos="10780560"/>
                <a:tab algn="l" pos="10782360"/>
              </a:tabLst>
            </a:pPr>
            <a:fld id="{B7C01C3F-6691-4459-86CE-A293006BC639}" type="slidenum">
              <a:rPr b="0" lang="en-US" sz="1200" spc="-1" strike="noStrike">
                <a:solidFill>
                  <a:srgbClr val="000000"/>
                </a:solidFill>
                <a:latin typeface="Arial"/>
                <a:ea typeface="Noto Sans CJK SC"/>
              </a:rPr>
              <a:t>&lt;number&gt;</a:t>
            </a:fld>
            <a:endParaRPr b="0" lang="en-GB" sz="1200" spc="-1" strike="noStrike">
              <a:latin typeface="Arial"/>
            </a:endParaRPr>
          </a:p>
        </p:txBody>
      </p:sp>
      <p:sp>
        <p:nvSpPr>
          <p:cNvPr id="1082" name="PlaceHolder 1"/>
          <p:cNvSpPr>
            <a:spLocks noGrp="1"/>
          </p:cNvSpPr>
          <p:nvPr>
            <p:ph type="sldImg"/>
          </p:nvPr>
        </p:nvSpPr>
        <p:spPr>
          <a:xfrm>
            <a:off x="1193760" y="703440"/>
            <a:ext cx="4698360" cy="3512520"/>
          </a:xfrm>
          <a:prstGeom prst="rect">
            <a:avLst/>
          </a:prstGeom>
          <a:ln w="0">
            <a:noFill/>
          </a:ln>
        </p:spPr>
      </p:sp>
      <p:sp>
        <p:nvSpPr>
          <p:cNvPr id="1083" name=""/>
          <p:cNvSpPr/>
          <p:nvPr/>
        </p:nvSpPr>
        <p:spPr>
          <a:xfrm>
            <a:off x="709560" y="4452840"/>
            <a:ext cx="5666760" cy="42159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Tree>
  </p:cSld>
</p:notes>
</file>

<file path=ppt/notesSlides/notesSlide9.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84" name=""/>
          <p:cNvSpPr/>
          <p:nvPr/>
        </p:nvSpPr>
        <p:spPr>
          <a:xfrm>
            <a:off x="4278240" y="10156680"/>
            <a:ext cx="3277800" cy="5313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0" rIns="0" tIns="0" bIns="0" anchor="b">
            <a:noAutofit/>
          </a:bodyPr>
          <a:p>
            <a:pPr algn="r">
              <a:lnSpc>
                <a:spcPct val="93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fld id="{0DAFB487-0DD3-4F70-9038-96DB5264EA1F}" type="slidenum">
              <a:rPr b="0" lang="en-GB" sz="1400" spc="-1" strike="noStrike">
                <a:solidFill>
                  <a:srgbClr val="000000"/>
                </a:solidFill>
                <a:latin typeface="Times New Roman"/>
                <a:ea typeface="DejaVu Sans"/>
              </a:rPr>
              <a:t>&lt;number&gt;</a:t>
            </a:fld>
            <a:endParaRPr b="0" lang="en-GB" sz="1400" spc="-1" strike="noStrike">
              <a:latin typeface="Arial"/>
            </a:endParaRPr>
          </a:p>
        </p:txBody>
      </p:sp>
      <p:sp>
        <p:nvSpPr>
          <p:cNvPr id="1085" name="PlaceHolder 1"/>
          <p:cNvSpPr>
            <a:spLocks noGrp="1"/>
          </p:cNvSpPr>
          <p:nvPr>
            <p:ph type="sldImg"/>
          </p:nvPr>
        </p:nvSpPr>
        <p:spPr>
          <a:xfrm>
            <a:off x="419040" y="712800"/>
            <a:ext cx="6246360" cy="3512520"/>
          </a:xfrm>
          <a:prstGeom prst="rect">
            <a:avLst/>
          </a:prstGeom>
          <a:ln w="0">
            <a:noFill/>
          </a:ln>
        </p:spPr>
      </p:sp>
      <p:sp>
        <p:nvSpPr>
          <p:cNvPr id="1086" name="PlaceHolder 2"/>
          <p:cNvSpPr>
            <a:spLocks noGrp="1"/>
          </p:cNvSpPr>
          <p:nvPr>
            <p:ph type="body"/>
          </p:nvPr>
        </p:nvSpPr>
        <p:spPr>
          <a:xfrm>
            <a:off x="707760" y="4451400"/>
            <a:ext cx="5666760" cy="4214160"/>
          </a:xfrm>
          <a:prstGeom prst="rect">
            <a:avLst/>
          </a:prstGeom>
          <a:noFill/>
          <a:ln w="0">
            <a:noFill/>
          </a:ln>
        </p:spPr>
        <p:txBody>
          <a:bodyPr lIns="0" rIns="0" tIns="0" bIns="0" anchor="ctr">
            <a:noAutofit/>
          </a:bodyPr>
          <a:p>
            <a:endParaRPr b="0" lang="en-GB" sz="2000" spc="-1" strike="noStrike">
              <a:latin typeface="Arial"/>
            </a:endParaRPr>
          </a:p>
        </p:txBody>
      </p:sp>
    </p:spTree>
  </p:cSld>
</p:notes>
</file>

<file path=ppt/notesSlides/notesSlide10.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87" name=""/>
          <p:cNvSpPr/>
          <p:nvPr/>
        </p:nvSpPr>
        <p:spPr>
          <a:xfrm>
            <a:off x="4278240" y="10156680"/>
            <a:ext cx="3277800" cy="5313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0" rIns="0" tIns="0" bIns="0" anchor="b">
            <a:noAutofit/>
          </a:bodyPr>
          <a:p>
            <a:pPr algn="r">
              <a:lnSpc>
                <a:spcPct val="93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fld id="{8C8ACC1B-C9D2-4FF9-A03F-B36428A05716}" type="slidenum">
              <a:rPr b="0" lang="en-GB" sz="1400" spc="-1" strike="noStrike">
                <a:solidFill>
                  <a:srgbClr val="000000"/>
                </a:solidFill>
                <a:latin typeface="Times New Roman"/>
                <a:ea typeface="DejaVu Sans"/>
              </a:rPr>
              <a:t>&lt;number&gt;</a:t>
            </a:fld>
            <a:endParaRPr b="0" lang="en-GB" sz="1400" spc="-1" strike="noStrike">
              <a:latin typeface="Arial"/>
            </a:endParaRPr>
          </a:p>
        </p:txBody>
      </p:sp>
      <p:sp>
        <p:nvSpPr>
          <p:cNvPr id="1088" name="PlaceHolder 1"/>
          <p:cNvSpPr>
            <a:spLocks noGrp="1"/>
          </p:cNvSpPr>
          <p:nvPr>
            <p:ph type="sldImg"/>
          </p:nvPr>
        </p:nvSpPr>
        <p:spPr>
          <a:xfrm>
            <a:off x="419040" y="712800"/>
            <a:ext cx="6246360" cy="3512520"/>
          </a:xfrm>
          <a:prstGeom prst="rect">
            <a:avLst/>
          </a:prstGeom>
          <a:ln w="0">
            <a:noFill/>
          </a:ln>
        </p:spPr>
      </p:sp>
      <p:sp>
        <p:nvSpPr>
          <p:cNvPr id="1089" name="PlaceHolder 2"/>
          <p:cNvSpPr>
            <a:spLocks noGrp="1"/>
          </p:cNvSpPr>
          <p:nvPr>
            <p:ph type="body"/>
          </p:nvPr>
        </p:nvSpPr>
        <p:spPr>
          <a:xfrm>
            <a:off x="707760" y="4451400"/>
            <a:ext cx="5666760" cy="4214160"/>
          </a:xfrm>
          <a:prstGeom prst="rect">
            <a:avLst/>
          </a:prstGeom>
          <a:noFill/>
          <a:ln w="0">
            <a:noFill/>
          </a:ln>
        </p:spPr>
        <p:txBody>
          <a:bodyPr lIns="0" rIns="0" tIns="0" bIns="0" anchor="ctr" anchorCtr="1">
            <a:noAutofit/>
          </a:bodyPr>
          <a:p>
            <a:pPr marL="216000" indent="-216000">
              <a:lnSpc>
                <a:spcPct val="100000"/>
              </a:lnSpc>
              <a:spcBef>
                <a:spcPts val="524"/>
              </a:spcBef>
              <a:spcAft>
                <a:spcPts val="74"/>
              </a:spcAft>
              <a:buNone/>
              <a:tabLst>
                <a:tab algn="l" pos="0"/>
              </a:tabLst>
            </a:pPr>
            <a:r>
              <a:rPr b="0" lang="en-US" sz="1200" spc="-1" strike="noStrike">
                <a:solidFill>
                  <a:srgbClr val="000000"/>
                </a:solidFill>
                <a:latin typeface="Times New Roman"/>
                <a:ea typeface="Noto Sans CJK SC"/>
              </a:rPr>
              <a:t>Richmond Rotary mutli-club  gross $19,5000 value :  had support directly from clubs in both former districts and the District agreed to allocate  $3000 from each pool to make up the maximum $6,000 match share</a:t>
            </a:r>
            <a:endParaRPr b="0" lang="en-GB" sz="1200" spc="-1" strike="noStrike">
              <a:latin typeface="Arial"/>
            </a:endParaRPr>
          </a:p>
        </p:txBody>
      </p:sp>
    </p:spTree>
  </p:cSld>
</p:notes>
</file>

<file path=ppt/notesSlides/notesSlide1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90" name=""/>
          <p:cNvSpPr/>
          <p:nvPr/>
        </p:nvSpPr>
        <p:spPr>
          <a:xfrm>
            <a:off x="4278240" y="10156680"/>
            <a:ext cx="3277800" cy="5313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0" rIns="0" tIns="0" bIns="0" anchor="b">
            <a:noAutofit/>
          </a:bodyPr>
          <a:p>
            <a:pPr algn="r">
              <a:lnSpc>
                <a:spcPct val="93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fld id="{CB390A44-4C75-4CA1-A157-279E97450175}" type="slidenum">
              <a:rPr b="0" lang="en-GB" sz="1400" spc="-1" strike="noStrike">
                <a:solidFill>
                  <a:srgbClr val="000000"/>
                </a:solidFill>
                <a:latin typeface="Times New Roman"/>
                <a:ea typeface="DejaVu Sans"/>
              </a:rPr>
              <a:t>&lt;number&gt;</a:t>
            </a:fld>
            <a:endParaRPr b="0" lang="en-GB" sz="1400" spc="-1" strike="noStrike">
              <a:latin typeface="Arial"/>
            </a:endParaRPr>
          </a:p>
        </p:txBody>
      </p:sp>
      <p:sp>
        <p:nvSpPr>
          <p:cNvPr id="1091" name="PlaceHolder 1"/>
          <p:cNvSpPr>
            <a:spLocks noGrp="1"/>
          </p:cNvSpPr>
          <p:nvPr>
            <p:ph type="sldImg"/>
          </p:nvPr>
        </p:nvSpPr>
        <p:spPr>
          <a:xfrm>
            <a:off x="419040" y="712800"/>
            <a:ext cx="6246360" cy="3512520"/>
          </a:xfrm>
          <a:prstGeom prst="rect">
            <a:avLst/>
          </a:prstGeom>
          <a:ln w="0">
            <a:noFill/>
          </a:ln>
        </p:spPr>
      </p:sp>
      <p:sp>
        <p:nvSpPr>
          <p:cNvPr id="1092" name="PlaceHolder 2"/>
          <p:cNvSpPr>
            <a:spLocks noGrp="1"/>
          </p:cNvSpPr>
          <p:nvPr>
            <p:ph type="body"/>
          </p:nvPr>
        </p:nvSpPr>
        <p:spPr>
          <a:xfrm>
            <a:off x="707760" y="4451400"/>
            <a:ext cx="5666760" cy="4214160"/>
          </a:xfrm>
          <a:prstGeom prst="rect">
            <a:avLst/>
          </a:prstGeom>
          <a:noFill/>
          <a:ln w="0">
            <a:noFill/>
          </a:ln>
        </p:spPr>
        <p:txBody>
          <a:bodyPr lIns="0" rIns="0" tIns="0" bIns="0" anchor="ctr">
            <a:noAutofit/>
          </a:bodyPr>
          <a:p>
            <a:endParaRPr b="0" lang="en-GB" sz="2000" spc="-1" strike="noStrike">
              <a:latin typeface="Arial"/>
            </a:endParaRPr>
          </a:p>
        </p:txBody>
      </p:sp>
    </p:spTree>
  </p:cSld>
</p:notes>
</file>

<file path=ppt/notesSlides/notesSlide12.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93" name=""/>
          <p:cNvSpPr/>
          <p:nvPr/>
        </p:nvSpPr>
        <p:spPr>
          <a:xfrm>
            <a:off x="4278240" y="10156680"/>
            <a:ext cx="3277800" cy="5313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0" rIns="0" tIns="0" bIns="0" anchor="b">
            <a:noAutofit/>
          </a:bodyPr>
          <a:p>
            <a:pPr algn="r">
              <a:lnSpc>
                <a:spcPct val="93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fld id="{7A629B48-85DF-4C18-90B7-53330DEB4858}" type="slidenum">
              <a:rPr b="0" lang="en-GB" sz="1400" spc="-1" strike="noStrike">
                <a:solidFill>
                  <a:srgbClr val="000000"/>
                </a:solidFill>
                <a:latin typeface="Times New Roman"/>
                <a:ea typeface="DejaVu Sans"/>
              </a:rPr>
              <a:t>&lt;number&gt;</a:t>
            </a:fld>
            <a:endParaRPr b="0" lang="en-GB" sz="1400" spc="-1" strike="noStrike">
              <a:latin typeface="Arial"/>
            </a:endParaRPr>
          </a:p>
        </p:txBody>
      </p:sp>
      <p:sp>
        <p:nvSpPr>
          <p:cNvPr id="1094" name="PlaceHolder 1"/>
          <p:cNvSpPr>
            <a:spLocks noGrp="1"/>
          </p:cNvSpPr>
          <p:nvPr>
            <p:ph type="sldImg"/>
          </p:nvPr>
        </p:nvSpPr>
        <p:spPr>
          <a:xfrm>
            <a:off x="419040" y="712800"/>
            <a:ext cx="6246360" cy="3512520"/>
          </a:xfrm>
          <a:prstGeom prst="rect">
            <a:avLst/>
          </a:prstGeom>
          <a:ln w="0">
            <a:noFill/>
          </a:ln>
        </p:spPr>
      </p:sp>
      <p:sp>
        <p:nvSpPr>
          <p:cNvPr id="1095" name="PlaceHolder 2"/>
          <p:cNvSpPr>
            <a:spLocks noGrp="1"/>
          </p:cNvSpPr>
          <p:nvPr>
            <p:ph type="body"/>
          </p:nvPr>
        </p:nvSpPr>
        <p:spPr>
          <a:xfrm>
            <a:off x="707760" y="4451400"/>
            <a:ext cx="5666760" cy="4214160"/>
          </a:xfrm>
          <a:prstGeom prst="rect">
            <a:avLst/>
          </a:prstGeom>
          <a:noFill/>
          <a:ln w="0">
            <a:noFill/>
          </a:ln>
        </p:spPr>
        <p:txBody>
          <a:bodyPr lIns="0" rIns="0" tIns="0" bIns="0" anchor="ctr">
            <a:noAutofit/>
          </a:bodyPr>
          <a:p>
            <a:endParaRPr b="0" lang="en-GB" sz="2000" spc="-1" strike="noStrike">
              <a:latin typeface="Arial"/>
            </a:endParaRPr>
          </a:p>
        </p:txBody>
      </p:sp>
    </p:spTree>
  </p:cSld>
</p:notes>
</file>

<file path=ppt/notesSlides/notesSlide13.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96" name=""/>
          <p:cNvSpPr/>
          <p:nvPr/>
        </p:nvSpPr>
        <p:spPr>
          <a:xfrm>
            <a:off x="4278240" y="10156680"/>
            <a:ext cx="3277800" cy="5313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0" rIns="0" tIns="0" bIns="0" anchor="b">
            <a:noAutofit/>
          </a:bodyPr>
          <a:p>
            <a:pPr algn="r">
              <a:lnSpc>
                <a:spcPct val="93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fld id="{F4902B27-77F6-466C-9E44-F75AF8D7A688}" type="slidenum">
              <a:rPr b="0" lang="en-GB" sz="1400" spc="-1" strike="noStrike">
                <a:solidFill>
                  <a:srgbClr val="000000"/>
                </a:solidFill>
                <a:latin typeface="Times New Roman"/>
                <a:ea typeface="DejaVu Sans"/>
              </a:rPr>
              <a:t>&lt;number&gt;</a:t>
            </a:fld>
            <a:endParaRPr b="0" lang="en-GB" sz="1400" spc="-1" strike="noStrike">
              <a:latin typeface="Arial"/>
            </a:endParaRPr>
          </a:p>
        </p:txBody>
      </p:sp>
      <p:sp>
        <p:nvSpPr>
          <p:cNvPr id="1097" name="PlaceHolder 1"/>
          <p:cNvSpPr>
            <a:spLocks noGrp="1"/>
          </p:cNvSpPr>
          <p:nvPr>
            <p:ph type="sldImg"/>
          </p:nvPr>
        </p:nvSpPr>
        <p:spPr>
          <a:xfrm>
            <a:off x="419040" y="712800"/>
            <a:ext cx="6246360" cy="3512520"/>
          </a:xfrm>
          <a:prstGeom prst="rect">
            <a:avLst/>
          </a:prstGeom>
          <a:ln w="0">
            <a:noFill/>
          </a:ln>
        </p:spPr>
      </p:sp>
      <p:sp>
        <p:nvSpPr>
          <p:cNvPr id="1098" name="PlaceHolder 2"/>
          <p:cNvSpPr>
            <a:spLocks noGrp="1"/>
          </p:cNvSpPr>
          <p:nvPr>
            <p:ph type="body"/>
          </p:nvPr>
        </p:nvSpPr>
        <p:spPr>
          <a:xfrm>
            <a:off x="707760" y="4451400"/>
            <a:ext cx="5666760" cy="4214160"/>
          </a:xfrm>
          <a:prstGeom prst="rect">
            <a:avLst/>
          </a:prstGeom>
          <a:noFill/>
          <a:ln w="0">
            <a:noFill/>
          </a:ln>
        </p:spPr>
        <p:txBody>
          <a:bodyPr lIns="0" rIns="0" tIns="0" bIns="0" anchor="ctr">
            <a:noAutofit/>
          </a:bodyPr>
          <a:p>
            <a:endParaRPr b="0" lang="en-GB" sz="2000" spc="-1" strike="noStrike">
              <a:latin typeface="Arial"/>
            </a:endParaRPr>
          </a:p>
        </p:txBody>
      </p:sp>
    </p:spTree>
  </p:cSld>
</p:notes>
</file>

<file path=ppt/notesSlides/notesSlide14.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99" name=""/>
          <p:cNvSpPr/>
          <p:nvPr/>
        </p:nvSpPr>
        <p:spPr>
          <a:xfrm>
            <a:off x="4278240" y="10156680"/>
            <a:ext cx="3277800" cy="5313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0" rIns="0" tIns="0" bIns="0" anchor="b">
            <a:noAutofit/>
          </a:bodyPr>
          <a:p>
            <a:pPr algn="r">
              <a:lnSpc>
                <a:spcPct val="93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fld id="{E3C11111-F6D6-4AF0-BC5E-E983411674F1}" type="slidenum">
              <a:rPr b="0" lang="en-GB" sz="1400" spc="-1" strike="noStrike">
                <a:solidFill>
                  <a:srgbClr val="000000"/>
                </a:solidFill>
                <a:latin typeface="Times New Roman"/>
                <a:ea typeface="DejaVu Sans"/>
              </a:rPr>
              <a:t>&lt;number&gt;</a:t>
            </a:fld>
            <a:endParaRPr b="0" lang="en-GB" sz="1400" spc="-1" strike="noStrike">
              <a:latin typeface="Arial"/>
            </a:endParaRPr>
          </a:p>
        </p:txBody>
      </p:sp>
      <p:sp>
        <p:nvSpPr>
          <p:cNvPr id="1100" name="PlaceHolder 1"/>
          <p:cNvSpPr>
            <a:spLocks noGrp="1"/>
          </p:cNvSpPr>
          <p:nvPr>
            <p:ph type="sldImg"/>
          </p:nvPr>
        </p:nvSpPr>
        <p:spPr>
          <a:xfrm>
            <a:off x="419040" y="712800"/>
            <a:ext cx="6246360" cy="3512520"/>
          </a:xfrm>
          <a:prstGeom prst="rect">
            <a:avLst/>
          </a:prstGeom>
          <a:ln w="0">
            <a:noFill/>
          </a:ln>
        </p:spPr>
      </p:sp>
      <p:sp>
        <p:nvSpPr>
          <p:cNvPr id="1101" name="PlaceHolder 2"/>
          <p:cNvSpPr>
            <a:spLocks noGrp="1"/>
          </p:cNvSpPr>
          <p:nvPr>
            <p:ph type="body"/>
          </p:nvPr>
        </p:nvSpPr>
        <p:spPr>
          <a:xfrm>
            <a:off x="707760" y="4451400"/>
            <a:ext cx="5666760" cy="4214160"/>
          </a:xfrm>
          <a:prstGeom prst="rect">
            <a:avLst/>
          </a:prstGeom>
          <a:noFill/>
          <a:ln w="0">
            <a:noFill/>
          </a:ln>
        </p:spPr>
        <p:txBody>
          <a:bodyPr lIns="0" rIns="0" tIns="0" bIns="0" anchor="ctr">
            <a:noAutofit/>
          </a:bodyPr>
          <a:p>
            <a:endParaRPr b="0" lang="en-GB" sz="2000" spc="-1" strike="noStrike">
              <a:latin typeface="Arial"/>
            </a:endParaRPr>
          </a:p>
        </p:txBody>
      </p:sp>
    </p:spTree>
  </p:cSld>
</p:notes>
</file>

<file path=ppt/notesSlides/notesSlide15.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102" name=""/>
          <p:cNvSpPr/>
          <p:nvPr/>
        </p:nvSpPr>
        <p:spPr>
          <a:xfrm>
            <a:off x="4278240" y="10156680"/>
            <a:ext cx="3277800" cy="5313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0" rIns="0" tIns="0" bIns="0" anchor="b">
            <a:noAutofit/>
          </a:bodyPr>
          <a:p>
            <a:pPr algn="r">
              <a:lnSpc>
                <a:spcPct val="93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fld id="{18140E29-0D3F-45B8-82D9-DBFFEB6ABAED}" type="slidenum">
              <a:rPr b="0" lang="en-GB" sz="1400" spc="-1" strike="noStrike">
                <a:solidFill>
                  <a:srgbClr val="000000"/>
                </a:solidFill>
                <a:latin typeface="Times New Roman"/>
                <a:ea typeface="DejaVu Sans"/>
              </a:rPr>
              <a:t>&lt;number&gt;</a:t>
            </a:fld>
            <a:endParaRPr b="0" lang="en-GB" sz="1400" spc="-1" strike="noStrike">
              <a:latin typeface="Arial"/>
            </a:endParaRPr>
          </a:p>
        </p:txBody>
      </p:sp>
      <p:sp>
        <p:nvSpPr>
          <p:cNvPr id="1103" name="PlaceHolder 1"/>
          <p:cNvSpPr>
            <a:spLocks noGrp="1"/>
          </p:cNvSpPr>
          <p:nvPr>
            <p:ph type="sldImg"/>
          </p:nvPr>
        </p:nvSpPr>
        <p:spPr>
          <a:xfrm>
            <a:off x="419040" y="712800"/>
            <a:ext cx="6246360" cy="3512520"/>
          </a:xfrm>
          <a:prstGeom prst="rect">
            <a:avLst/>
          </a:prstGeom>
          <a:ln w="0">
            <a:noFill/>
          </a:ln>
        </p:spPr>
      </p:sp>
      <p:sp>
        <p:nvSpPr>
          <p:cNvPr id="1104" name="PlaceHolder 2"/>
          <p:cNvSpPr>
            <a:spLocks noGrp="1"/>
          </p:cNvSpPr>
          <p:nvPr>
            <p:ph type="body"/>
          </p:nvPr>
        </p:nvSpPr>
        <p:spPr>
          <a:xfrm>
            <a:off x="707760" y="4451400"/>
            <a:ext cx="5666760" cy="4214160"/>
          </a:xfrm>
          <a:prstGeom prst="rect">
            <a:avLst/>
          </a:prstGeom>
          <a:noFill/>
          <a:ln w="0">
            <a:noFill/>
          </a:ln>
        </p:spPr>
        <p:txBody>
          <a:bodyPr lIns="0" rIns="0" tIns="0" bIns="0" anchor="ctr">
            <a:noAutofit/>
          </a:bodyPr>
          <a:p>
            <a:endParaRPr b="0" lang="en-GB" sz="2000" spc="-1" strike="noStrike">
              <a:latin typeface="Arial"/>
            </a:endParaRPr>
          </a:p>
        </p:txBody>
      </p:sp>
    </p:spTree>
  </p:cSld>
</p:notes>
</file>

<file path=ppt/notesSlides/notesSlide16.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105" name=""/>
          <p:cNvSpPr/>
          <p:nvPr/>
        </p:nvSpPr>
        <p:spPr>
          <a:xfrm>
            <a:off x="4278240" y="10156680"/>
            <a:ext cx="3277800" cy="5313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0" rIns="0" tIns="0" bIns="0" anchor="b">
            <a:noAutofit/>
          </a:bodyPr>
          <a:p>
            <a:pPr algn="r">
              <a:lnSpc>
                <a:spcPct val="93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fld id="{0532A4ED-03A3-461D-B60F-AC1FB2F47D97}" type="slidenum">
              <a:rPr b="0" lang="en-GB" sz="1400" spc="-1" strike="noStrike">
                <a:solidFill>
                  <a:srgbClr val="000000"/>
                </a:solidFill>
                <a:latin typeface="Times New Roman"/>
                <a:ea typeface="DejaVu Sans"/>
              </a:rPr>
              <a:t>&lt;number&gt;</a:t>
            </a:fld>
            <a:endParaRPr b="0" lang="en-GB" sz="1400" spc="-1" strike="noStrike">
              <a:latin typeface="Arial"/>
            </a:endParaRPr>
          </a:p>
        </p:txBody>
      </p:sp>
      <p:sp>
        <p:nvSpPr>
          <p:cNvPr id="1106" name="PlaceHolder 1"/>
          <p:cNvSpPr>
            <a:spLocks noGrp="1"/>
          </p:cNvSpPr>
          <p:nvPr>
            <p:ph type="sldImg"/>
          </p:nvPr>
        </p:nvSpPr>
        <p:spPr>
          <a:xfrm>
            <a:off x="419040" y="712800"/>
            <a:ext cx="6246360" cy="3512520"/>
          </a:xfrm>
          <a:prstGeom prst="rect">
            <a:avLst/>
          </a:prstGeom>
          <a:ln w="0">
            <a:noFill/>
          </a:ln>
        </p:spPr>
      </p:sp>
      <p:sp>
        <p:nvSpPr>
          <p:cNvPr id="1107" name="PlaceHolder 2"/>
          <p:cNvSpPr>
            <a:spLocks noGrp="1"/>
          </p:cNvSpPr>
          <p:nvPr>
            <p:ph type="body"/>
          </p:nvPr>
        </p:nvSpPr>
        <p:spPr>
          <a:xfrm>
            <a:off x="707760" y="4451400"/>
            <a:ext cx="5666760" cy="4214160"/>
          </a:xfrm>
          <a:prstGeom prst="rect">
            <a:avLst/>
          </a:prstGeom>
          <a:noFill/>
          <a:ln w="0">
            <a:noFill/>
          </a:ln>
        </p:spPr>
        <p:txBody>
          <a:bodyPr lIns="0" rIns="0" tIns="0" bIns="0" anchor="ctr">
            <a:noAutofit/>
          </a:bodyPr>
          <a:p>
            <a:endParaRPr b="0" lang="en-GB" sz="2000" spc="-1" strike="noStrike">
              <a:latin typeface="Arial"/>
            </a:endParaRPr>
          </a:p>
        </p:txBody>
      </p:sp>
    </p:spTree>
  </p:cSld>
</p:notes>
</file>

<file path=ppt/notesSlides/notesSlide17.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108" name=""/>
          <p:cNvSpPr/>
          <p:nvPr/>
        </p:nvSpPr>
        <p:spPr>
          <a:xfrm>
            <a:off x="4278240" y="10156680"/>
            <a:ext cx="3277800" cy="5313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0" rIns="0" tIns="0" bIns="0" anchor="b">
            <a:noAutofit/>
          </a:bodyPr>
          <a:p>
            <a:pPr algn="r">
              <a:lnSpc>
                <a:spcPct val="93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fld id="{A8AADE72-0580-4028-ADEE-5DE6192A0B75}" type="slidenum">
              <a:rPr b="0" lang="en-GB" sz="1400" spc="-1" strike="noStrike">
                <a:solidFill>
                  <a:srgbClr val="000000"/>
                </a:solidFill>
                <a:latin typeface="Times New Roman"/>
                <a:ea typeface="DejaVu Sans"/>
              </a:rPr>
              <a:t>&lt;number&gt;</a:t>
            </a:fld>
            <a:endParaRPr b="0" lang="en-GB" sz="1400" spc="-1" strike="noStrike">
              <a:latin typeface="Arial"/>
            </a:endParaRPr>
          </a:p>
        </p:txBody>
      </p:sp>
      <p:sp>
        <p:nvSpPr>
          <p:cNvPr id="1109" name="PlaceHolder 1"/>
          <p:cNvSpPr>
            <a:spLocks noGrp="1"/>
          </p:cNvSpPr>
          <p:nvPr>
            <p:ph type="sldImg"/>
          </p:nvPr>
        </p:nvSpPr>
        <p:spPr>
          <a:xfrm>
            <a:off x="1193760" y="701640"/>
            <a:ext cx="4693680" cy="3509280"/>
          </a:xfrm>
          <a:prstGeom prst="rect">
            <a:avLst/>
          </a:prstGeom>
          <a:ln w="0">
            <a:noFill/>
          </a:ln>
        </p:spPr>
      </p:sp>
      <p:sp>
        <p:nvSpPr>
          <p:cNvPr id="1110" name="PlaceHolder 2"/>
          <p:cNvSpPr>
            <a:spLocks noGrp="1"/>
          </p:cNvSpPr>
          <p:nvPr>
            <p:ph type="body"/>
          </p:nvPr>
        </p:nvSpPr>
        <p:spPr>
          <a:xfrm>
            <a:off x="709560" y="4452840"/>
            <a:ext cx="5663520" cy="4212720"/>
          </a:xfrm>
          <a:prstGeom prst="rect">
            <a:avLst/>
          </a:prstGeom>
          <a:noFill/>
          <a:ln w="0">
            <a:noFill/>
          </a:ln>
        </p:spPr>
        <p:txBody>
          <a:bodyPr lIns="0" rIns="0" tIns="0" bIns="0" anchor="ctr">
            <a:noAutofit/>
          </a:bodyPr>
          <a:p>
            <a:endParaRPr b="0" lang="en-GB" sz="2000" spc="-1" strike="noStrike">
              <a:latin typeface="Arial"/>
            </a:endParaRPr>
          </a:p>
        </p:txBody>
      </p:sp>
    </p:spTree>
  </p:cSld>
</p:notes>
</file>

<file path=ppt/notesSlides/notesSlide18.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111" name=""/>
          <p:cNvSpPr/>
          <p:nvPr/>
        </p:nvSpPr>
        <p:spPr>
          <a:xfrm>
            <a:off x="4278240" y="10156680"/>
            <a:ext cx="3277800" cy="5313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0" rIns="0" tIns="0" bIns="0" anchor="b">
            <a:noAutofit/>
          </a:bodyPr>
          <a:p>
            <a:pPr algn="r">
              <a:lnSpc>
                <a:spcPct val="93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fld id="{980438E1-000E-40E9-839D-957026F831BB}" type="slidenum">
              <a:rPr b="0" lang="en-GB" sz="1400" spc="-1" strike="noStrike">
                <a:solidFill>
                  <a:srgbClr val="000000"/>
                </a:solidFill>
                <a:latin typeface="Times New Roman"/>
                <a:ea typeface="DejaVu Sans"/>
              </a:rPr>
              <a:t>&lt;number&gt;</a:t>
            </a:fld>
            <a:endParaRPr b="0" lang="en-GB" sz="1400" spc="-1" strike="noStrike">
              <a:latin typeface="Arial"/>
            </a:endParaRPr>
          </a:p>
        </p:txBody>
      </p:sp>
      <p:sp>
        <p:nvSpPr>
          <p:cNvPr id="1112" name="PlaceHolder 1"/>
          <p:cNvSpPr>
            <a:spLocks noGrp="1"/>
          </p:cNvSpPr>
          <p:nvPr>
            <p:ph type="sldImg"/>
          </p:nvPr>
        </p:nvSpPr>
        <p:spPr>
          <a:xfrm>
            <a:off x="1193760" y="701640"/>
            <a:ext cx="4693680" cy="3509280"/>
          </a:xfrm>
          <a:prstGeom prst="rect">
            <a:avLst/>
          </a:prstGeom>
          <a:ln w="0">
            <a:noFill/>
          </a:ln>
        </p:spPr>
      </p:sp>
      <p:sp>
        <p:nvSpPr>
          <p:cNvPr id="1113" name="PlaceHolder 2"/>
          <p:cNvSpPr>
            <a:spLocks noGrp="1"/>
          </p:cNvSpPr>
          <p:nvPr>
            <p:ph type="body"/>
          </p:nvPr>
        </p:nvSpPr>
        <p:spPr>
          <a:xfrm>
            <a:off x="709560" y="4452840"/>
            <a:ext cx="5663520" cy="4212720"/>
          </a:xfrm>
          <a:prstGeom prst="rect">
            <a:avLst/>
          </a:prstGeom>
          <a:noFill/>
          <a:ln w="0">
            <a:noFill/>
          </a:ln>
        </p:spPr>
        <p:txBody>
          <a:bodyPr lIns="0" rIns="0" tIns="0" bIns="0" anchor="ctr">
            <a:noAutofit/>
          </a:bodyPr>
          <a:p>
            <a:endParaRPr b="0" lang="en-GB" sz="2000" spc="-1" strike="noStrike">
              <a:latin typeface="Arial"/>
            </a:endParaRPr>
          </a:p>
        </p:txBody>
      </p:sp>
    </p:spTree>
  </p:cSld>
</p:notes>
</file>

<file path=ppt/notesSlides/notesSlide19.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114" name=""/>
          <p:cNvSpPr/>
          <p:nvPr/>
        </p:nvSpPr>
        <p:spPr>
          <a:xfrm>
            <a:off x="4278240" y="10156680"/>
            <a:ext cx="3277800" cy="5313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0" rIns="0" tIns="0" bIns="0" anchor="b">
            <a:noAutofit/>
          </a:bodyPr>
          <a:p>
            <a:pPr algn="r">
              <a:lnSpc>
                <a:spcPct val="93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fld id="{2CF4934E-1B59-48C6-AFDB-CAE365A04D75}" type="slidenum">
              <a:rPr b="0" lang="en-GB" sz="1400" spc="-1" strike="noStrike">
                <a:solidFill>
                  <a:srgbClr val="000000"/>
                </a:solidFill>
                <a:latin typeface="Times New Roman"/>
                <a:ea typeface="DejaVu Sans"/>
              </a:rPr>
              <a:t>&lt;number&gt;</a:t>
            </a:fld>
            <a:endParaRPr b="0" lang="en-GB" sz="1400" spc="-1" strike="noStrike">
              <a:latin typeface="Arial"/>
            </a:endParaRPr>
          </a:p>
        </p:txBody>
      </p:sp>
      <p:sp>
        <p:nvSpPr>
          <p:cNvPr id="1115" name="PlaceHolder 1"/>
          <p:cNvSpPr>
            <a:spLocks noGrp="1"/>
          </p:cNvSpPr>
          <p:nvPr>
            <p:ph type="sldImg"/>
          </p:nvPr>
        </p:nvSpPr>
        <p:spPr>
          <a:xfrm>
            <a:off x="1193760" y="701640"/>
            <a:ext cx="4693680" cy="3509280"/>
          </a:xfrm>
          <a:prstGeom prst="rect">
            <a:avLst/>
          </a:prstGeom>
          <a:ln w="0">
            <a:noFill/>
          </a:ln>
        </p:spPr>
      </p:sp>
      <p:sp>
        <p:nvSpPr>
          <p:cNvPr id="1116" name="PlaceHolder 2"/>
          <p:cNvSpPr>
            <a:spLocks noGrp="1"/>
          </p:cNvSpPr>
          <p:nvPr>
            <p:ph type="body"/>
          </p:nvPr>
        </p:nvSpPr>
        <p:spPr>
          <a:xfrm>
            <a:off x="709560" y="4452840"/>
            <a:ext cx="5663520" cy="4212720"/>
          </a:xfrm>
          <a:prstGeom prst="rect">
            <a:avLst/>
          </a:prstGeom>
          <a:noFill/>
          <a:ln w="0">
            <a:noFill/>
          </a:ln>
        </p:spPr>
        <p:txBody>
          <a:bodyPr lIns="0" rIns="0" tIns="0" bIns="0" anchor="ctr">
            <a:noAutofit/>
          </a:bodyPr>
          <a:p>
            <a:endParaRPr b="0" lang="en-GB" sz="2000" spc="-1" strike="noStrike">
              <a:latin typeface="Arial"/>
            </a:endParaRPr>
          </a:p>
        </p:txBody>
      </p:sp>
    </p:spTree>
  </p:cSld>
</p:notes>
</file>

<file path=ppt/notesSlides/notesSlide20.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117" name=""/>
          <p:cNvSpPr/>
          <p:nvPr/>
        </p:nvSpPr>
        <p:spPr>
          <a:xfrm>
            <a:off x="4278240" y="10156680"/>
            <a:ext cx="3277800" cy="5313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0" rIns="0" tIns="0" bIns="0" anchor="b">
            <a:noAutofit/>
          </a:bodyPr>
          <a:p>
            <a:pPr algn="r">
              <a:lnSpc>
                <a:spcPct val="93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fld id="{583AF7C4-1449-434E-AB75-D2FCC913E619}" type="slidenum">
              <a:rPr b="0" lang="en-GB" sz="1400" spc="-1" strike="noStrike">
                <a:solidFill>
                  <a:srgbClr val="000000"/>
                </a:solidFill>
                <a:latin typeface="Times New Roman"/>
                <a:ea typeface="DejaVu Sans"/>
              </a:rPr>
              <a:t>&lt;number&gt;</a:t>
            </a:fld>
            <a:endParaRPr b="0" lang="en-GB" sz="1400" spc="-1" strike="noStrike">
              <a:latin typeface="Arial"/>
            </a:endParaRPr>
          </a:p>
        </p:txBody>
      </p:sp>
      <p:sp>
        <p:nvSpPr>
          <p:cNvPr id="1118" name="PlaceHolder 1"/>
          <p:cNvSpPr>
            <a:spLocks noGrp="1"/>
          </p:cNvSpPr>
          <p:nvPr>
            <p:ph type="sldImg"/>
          </p:nvPr>
        </p:nvSpPr>
        <p:spPr>
          <a:xfrm>
            <a:off x="1193760" y="701640"/>
            <a:ext cx="4693680" cy="3509280"/>
          </a:xfrm>
          <a:prstGeom prst="rect">
            <a:avLst/>
          </a:prstGeom>
          <a:ln w="0">
            <a:noFill/>
          </a:ln>
        </p:spPr>
      </p:sp>
      <p:sp>
        <p:nvSpPr>
          <p:cNvPr id="1119" name="PlaceHolder 2"/>
          <p:cNvSpPr>
            <a:spLocks noGrp="1"/>
          </p:cNvSpPr>
          <p:nvPr>
            <p:ph type="body"/>
          </p:nvPr>
        </p:nvSpPr>
        <p:spPr>
          <a:xfrm>
            <a:off x="709560" y="4452840"/>
            <a:ext cx="5663520" cy="4212720"/>
          </a:xfrm>
          <a:prstGeom prst="rect">
            <a:avLst/>
          </a:prstGeom>
          <a:noFill/>
          <a:ln w="0">
            <a:noFill/>
          </a:ln>
        </p:spPr>
        <p:txBody>
          <a:bodyPr lIns="0" rIns="0" tIns="0" bIns="0" anchor="ctr">
            <a:noAutofit/>
          </a:bodyPr>
          <a:p>
            <a:endParaRPr b="0" lang="en-GB" sz="2000" spc="-1" strike="noStrike">
              <a:latin typeface="Arial"/>
            </a:endParaRPr>
          </a:p>
        </p:txBody>
      </p:sp>
    </p:spTree>
  </p:cSld>
</p:notes>
</file>

<file path=ppt/notesSlides/notesSlide2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120" name=""/>
          <p:cNvSpPr/>
          <p:nvPr/>
        </p:nvSpPr>
        <p:spPr>
          <a:xfrm>
            <a:off x="4278240" y="10156680"/>
            <a:ext cx="3277800" cy="5313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0" rIns="0" tIns="0" bIns="0" anchor="b">
            <a:noAutofit/>
          </a:bodyPr>
          <a:p>
            <a:pPr algn="r">
              <a:lnSpc>
                <a:spcPct val="93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fld id="{0A8EF35C-E18A-4D93-A0B6-4F4149FDA937}" type="slidenum">
              <a:rPr b="0" lang="en-GB" sz="1400" spc="-1" strike="noStrike">
                <a:solidFill>
                  <a:srgbClr val="000000"/>
                </a:solidFill>
                <a:latin typeface="Times New Roman"/>
                <a:ea typeface="DejaVu Sans"/>
              </a:rPr>
              <a:t>&lt;number&gt;</a:t>
            </a:fld>
            <a:endParaRPr b="0" lang="en-GB" sz="1400" spc="-1" strike="noStrike">
              <a:latin typeface="Arial"/>
            </a:endParaRPr>
          </a:p>
        </p:txBody>
      </p:sp>
      <p:sp>
        <p:nvSpPr>
          <p:cNvPr id="1121" name="PlaceHolder 1"/>
          <p:cNvSpPr>
            <a:spLocks noGrp="1"/>
          </p:cNvSpPr>
          <p:nvPr>
            <p:ph type="sldImg"/>
          </p:nvPr>
        </p:nvSpPr>
        <p:spPr>
          <a:xfrm>
            <a:off x="216000" y="812880"/>
            <a:ext cx="7125480" cy="4006080"/>
          </a:xfrm>
          <a:prstGeom prst="rect">
            <a:avLst/>
          </a:prstGeom>
          <a:ln w="0">
            <a:noFill/>
          </a:ln>
        </p:spPr>
      </p:sp>
      <p:sp>
        <p:nvSpPr>
          <p:cNvPr id="1122" name="PlaceHolder 2"/>
          <p:cNvSpPr>
            <a:spLocks noGrp="1"/>
          </p:cNvSpPr>
          <p:nvPr>
            <p:ph type="body"/>
          </p:nvPr>
        </p:nvSpPr>
        <p:spPr>
          <a:xfrm>
            <a:off x="755280" y="5078520"/>
            <a:ext cx="6046200" cy="4809600"/>
          </a:xfrm>
          <a:prstGeom prst="rect">
            <a:avLst/>
          </a:prstGeom>
          <a:noFill/>
          <a:ln w="0">
            <a:noFill/>
          </a:ln>
        </p:spPr>
        <p:txBody>
          <a:bodyPr lIns="0" rIns="0" tIns="0" bIns="0" anchor="ctr">
            <a:noAutofit/>
          </a:bodyPr>
          <a:p>
            <a:endParaRPr b="0" lang="en-GB" sz="2000" spc="-1" strike="noStrike">
              <a:latin typeface="Arial"/>
            </a:endParaRPr>
          </a:p>
        </p:txBody>
      </p:sp>
    </p:spTree>
  </p:cSld>
</p:notes>
</file>

<file path=ppt/notesSlides/notesSlide22.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123" name=""/>
          <p:cNvSpPr/>
          <p:nvPr/>
        </p:nvSpPr>
        <p:spPr>
          <a:xfrm>
            <a:off x="4278240" y="10156680"/>
            <a:ext cx="3277800" cy="5313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0" rIns="0" tIns="0" bIns="0" anchor="b">
            <a:noAutofit/>
          </a:bodyPr>
          <a:p>
            <a:pPr algn="r">
              <a:lnSpc>
                <a:spcPct val="93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fld id="{C1C3AD04-CECE-47E0-AD80-EB7F7F42DBE0}" type="slidenum">
              <a:rPr b="0" lang="en-GB" sz="1400" spc="-1" strike="noStrike">
                <a:solidFill>
                  <a:srgbClr val="000000"/>
                </a:solidFill>
                <a:latin typeface="Times New Roman"/>
                <a:ea typeface="DejaVu Sans"/>
              </a:rPr>
              <a:t>&lt;number&gt;</a:t>
            </a:fld>
            <a:endParaRPr b="0" lang="en-GB" sz="1400" spc="-1" strike="noStrike">
              <a:latin typeface="Arial"/>
            </a:endParaRPr>
          </a:p>
        </p:txBody>
      </p:sp>
      <p:sp>
        <p:nvSpPr>
          <p:cNvPr id="1124" name=""/>
          <p:cNvSpPr/>
          <p:nvPr/>
        </p:nvSpPr>
        <p:spPr>
          <a:xfrm>
            <a:off x="4014720" y="8902800"/>
            <a:ext cx="3069720" cy="46620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3240" rIns="93240" tIns="46440" bIns="46440" anchor="b">
            <a:noAutofit/>
          </a:bodyPr>
          <a:p>
            <a:pPr algn="r">
              <a:lnSpc>
                <a:spcPct val="100000"/>
              </a:lnSpc>
              <a:spcBef>
                <a:spcPts val="74"/>
              </a:spcBef>
              <a:spcAft>
                <a:spcPts val="74"/>
              </a:spcAft>
              <a:buNone/>
              <a:tabLst>
                <a:tab algn="l" pos="0"/>
                <a:tab algn="l" pos="914400"/>
                <a:tab algn="l" pos="1828800"/>
                <a:tab algn="l" pos="2743200"/>
                <a:tab algn="l" pos="3657600"/>
                <a:tab algn="l" pos="4572000"/>
                <a:tab algn="l" pos="5486400"/>
                <a:tab algn="l" pos="6400800"/>
                <a:tab algn="l" pos="7315200"/>
                <a:tab algn="l" pos="8229600"/>
                <a:tab algn="l" pos="9144000"/>
                <a:tab algn="l" pos="10058400"/>
                <a:tab algn="l" pos="10329840"/>
                <a:tab algn="l" pos="10779120"/>
                <a:tab algn="l" pos="10780560"/>
                <a:tab algn="l" pos="10782360"/>
              </a:tabLst>
            </a:pPr>
            <a:fld id="{E3A89E8F-7C86-42D3-986F-8DA338CD7869}" type="slidenum">
              <a:rPr b="0" lang="en-US" sz="1200" spc="-1" strike="noStrike">
                <a:solidFill>
                  <a:srgbClr val="000000"/>
                </a:solidFill>
                <a:latin typeface="Arial"/>
                <a:ea typeface="Noto Sans CJK SC"/>
              </a:rPr>
              <a:t>&lt;number&gt;</a:t>
            </a:fld>
            <a:endParaRPr b="0" lang="en-GB" sz="1200" spc="-1" strike="noStrike">
              <a:latin typeface="Arial"/>
            </a:endParaRPr>
          </a:p>
        </p:txBody>
      </p:sp>
      <p:sp>
        <p:nvSpPr>
          <p:cNvPr id="1125" name="PlaceHolder 1"/>
          <p:cNvSpPr>
            <a:spLocks noGrp="1"/>
          </p:cNvSpPr>
          <p:nvPr>
            <p:ph type="sldImg"/>
          </p:nvPr>
        </p:nvSpPr>
        <p:spPr>
          <a:xfrm>
            <a:off x="1193760" y="703440"/>
            <a:ext cx="4698360" cy="3512520"/>
          </a:xfrm>
          <a:prstGeom prst="rect">
            <a:avLst/>
          </a:prstGeom>
          <a:ln w="0">
            <a:noFill/>
          </a:ln>
        </p:spPr>
      </p:sp>
      <p:sp>
        <p:nvSpPr>
          <p:cNvPr id="1126" name=""/>
          <p:cNvSpPr/>
          <p:nvPr/>
        </p:nvSpPr>
        <p:spPr>
          <a:xfrm>
            <a:off x="709560" y="4452840"/>
            <a:ext cx="5666760" cy="42159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Tree>
  </p:cSld>
</p:notes>
</file>

<file path=ppt/notesSlides/notesSlide23.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127" name=""/>
          <p:cNvSpPr/>
          <p:nvPr/>
        </p:nvSpPr>
        <p:spPr>
          <a:xfrm>
            <a:off x="4278240" y="10156680"/>
            <a:ext cx="3277800" cy="5313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0" rIns="0" tIns="0" bIns="0" anchor="b">
            <a:noAutofit/>
          </a:bodyPr>
          <a:p>
            <a:pPr algn="r">
              <a:lnSpc>
                <a:spcPct val="93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fld id="{D3AD7C1B-2D91-4B8E-95D6-0EAE8365E7E3}" type="slidenum">
              <a:rPr b="0" lang="en-GB" sz="1400" spc="-1" strike="noStrike">
                <a:solidFill>
                  <a:srgbClr val="000000"/>
                </a:solidFill>
                <a:latin typeface="Times New Roman"/>
                <a:ea typeface="DejaVu Sans"/>
              </a:rPr>
              <a:t>&lt;number&gt;</a:t>
            </a:fld>
            <a:endParaRPr b="0" lang="en-GB" sz="1400" spc="-1" strike="noStrike">
              <a:latin typeface="Arial"/>
            </a:endParaRPr>
          </a:p>
        </p:txBody>
      </p:sp>
      <p:sp>
        <p:nvSpPr>
          <p:cNvPr id="1128" name="PlaceHolder 1"/>
          <p:cNvSpPr>
            <a:spLocks noGrp="1"/>
          </p:cNvSpPr>
          <p:nvPr>
            <p:ph type="sldImg"/>
          </p:nvPr>
        </p:nvSpPr>
        <p:spPr>
          <a:xfrm>
            <a:off x="1193760" y="701640"/>
            <a:ext cx="4693680" cy="3509280"/>
          </a:xfrm>
          <a:prstGeom prst="rect">
            <a:avLst/>
          </a:prstGeom>
          <a:ln w="0">
            <a:noFill/>
          </a:ln>
        </p:spPr>
      </p:sp>
      <p:sp>
        <p:nvSpPr>
          <p:cNvPr id="1129" name="PlaceHolder 2"/>
          <p:cNvSpPr>
            <a:spLocks noGrp="1"/>
          </p:cNvSpPr>
          <p:nvPr>
            <p:ph type="body"/>
          </p:nvPr>
        </p:nvSpPr>
        <p:spPr>
          <a:xfrm>
            <a:off x="709560" y="4452840"/>
            <a:ext cx="5663520" cy="4212720"/>
          </a:xfrm>
          <a:prstGeom prst="rect">
            <a:avLst/>
          </a:prstGeom>
          <a:noFill/>
          <a:ln w="0">
            <a:noFill/>
          </a:ln>
        </p:spPr>
        <p:txBody>
          <a:bodyPr lIns="0" rIns="0" tIns="0" bIns="0" anchor="ctr">
            <a:noAutofit/>
          </a:bodyPr>
          <a:p>
            <a:endParaRPr b="0" lang="en-GB" sz="2000" spc="-1" strike="noStrike">
              <a:latin typeface="Arial"/>
            </a:endParaRPr>
          </a:p>
        </p:txBody>
      </p:sp>
    </p:spTree>
  </p:cSld>
</p:notes>
</file>

<file path=ppt/notesSlides/notesSlide24.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130" name="PlaceHolder 1"/>
          <p:cNvSpPr>
            <a:spLocks noGrp="1"/>
          </p:cNvSpPr>
          <p:nvPr>
            <p:ph type="sldImg"/>
          </p:nvPr>
        </p:nvSpPr>
        <p:spPr>
          <a:xfrm>
            <a:off x="730080" y="1171440"/>
            <a:ext cx="5624280" cy="3161880"/>
          </a:xfrm>
          <a:prstGeom prst="rect">
            <a:avLst/>
          </a:prstGeom>
          <a:ln w="0">
            <a:noFill/>
          </a:ln>
        </p:spPr>
      </p:sp>
      <p:sp>
        <p:nvSpPr>
          <p:cNvPr id="1131" name="PlaceHolder 2"/>
          <p:cNvSpPr>
            <a:spLocks noGrp="1"/>
          </p:cNvSpPr>
          <p:nvPr>
            <p:ph type="body"/>
          </p:nvPr>
        </p:nvSpPr>
        <p:spPr>
          <a:xfrm>
            <a:off x="709200" y="4510080"/>
            <a:ext cx="5666760" cy="3687120"/>
          </a:xfrm>
          <a:prstGeom prst="rect">
            <a:avLst/>
          </a:prstGeom>
          <a:noFill/>
          <a:ln w="0">
            <a:noFill/>
          </a:ln>
        </p:spPr>
        <p:txBody>
          <a:bodyPr lIns="93960" rIns="93960" tIns="47160" bIns="47160" anchor="t">
            <a:noAutofit/>
          </a:bodyPr>
          <a:p>
            <a:pPr marL="216000" indent="-216000">
              <a:lnSpc>
                <a:spcPct val="100000"/>
              </a:lnSpc>
              <a:spcBef>
                <a:spcPts val="26"/>
              </a:spcBef>
              <a:spcAft>
                <a:spcPts val="26"/>
              </a:spcAft>
              <a:buNone/>
              <a:tabLst>
                <a:tab algn="l" pos="0"/>
              </a:tabLst>
            </a:pPr>
            <a:r>
              <a:rPr b="0" lang="en-AU" sz="2000" spc="-1" strike="noStrike">
                <a:solidFill>
                  <a:srgbClr val="000000"/>
                </a:solidFill>
                <a:latin typeface="Arial"/>
                <a:ea typeface="Noto Sans CJK SC"/>
              </a:rPr>
              <a:t>Districts grants are managed by districts who can set there own priorities for grants; minimums and maximums – easiest grant to get</a:t>
            </a:r>
            <a:endParaRPr b="0" lang="en-GB" sz="2000" spc="-1" strike="noStrike">
              <a:latin typeface="Arial"/>
            </a:endParaRPr>
          </a:p>
          <a:p>
            <a:pPr marL="216000" indent="-216000">
              <a:lnSpc>
                <a:spcPct val="100000"/>
              </a:lnSpc>
              <a:spcBef>
                <a:spcPts val="26"/>
              </a:spcBef>
              <a:spcAft>
                <a:spcPts val="26"/>
              </a:spcAft>
              <a:buNone/>
              <a:tabLst>
                <a:tab algn="l" pos="0"/>
              </a:tabLst>
            </a:pPr>
            <a:r>
              <a:rPr b="0" lang="en-AU" sz="2000" spc="-1" strike="noStrike">
                <a:solidFill>
                  <a:srgbClr val="000000"/>
                </a:solidFill>
                <a:latin typeface="Arial"/>
                <a:ea typeface="Noto Sans CJK SC"/>
              </a:rPr>
              <a:t>Global:  multi- district  multi-country grants: minimum projects value $USD 30  to $400k to Maximum</a:t>
            </a:r>
            <a:endParaRPr b="0" lang="en-GB" sz="2000" spc="-1" strike="noStrike">
              <a:latin typeface="Arial"/>
            </a:endParaRPr>
          </a:p>
        </p:txBody>
      </p:sp>
      <p:sp>
        <p:nvSpPr>
          <p:cNvPr id="1132" name=""/>
          <p:cNvSpPr/>
          <p:nvPr/>
        </p:nvSpPr>
        <p:spPr>
          <a:xfrm>
            <a:off x="4014720" y="8902800"/>
            <a:ext cx="3068280" cy="46764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3960" rIns="93960" tIns="47160" bIns="47160" anchor="b">
            <a:noAutofit/>
          </a:bodyPr>
          <a:p>
            <a:pPr algn="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fld id="{E09F692F-10D9-4F71-8EF8-35B1382CAE2F}" type="slidenum">
              <a:rPr b="0" lang="en-US" sz="1200" spc="-1" strike="noStrike">
                <a:solidFill>
                  <a:srgbClr val="000000"/>
                </a:solidFill>
                <a:latin typeface="+mn-lt"/>
                <a:ea typeface="+mn-ea"/>
              </a:rPr>
              <a:t>&lt;number&gt;</a:t>
            </a:fld>
            <a:endParaRPr b="0" lang="en-GB" sz="1200" spc="-1" strike="noStrike">
              <a:latin typeface="Arial"/>
            </a:endParaRPr>
          </a:p>
        </p:txBody>
      </p:sp>
    </p:spTree>
  </p:cSld>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7.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38.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39.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0.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1.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2.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3.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4.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5.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6.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7.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8.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9.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0.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1.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2.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3.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4.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5.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6.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7.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8.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9.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60.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61.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2.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3.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4.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5.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6.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7.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8.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9.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70.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71.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72.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73.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74.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75.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76.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77.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78.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79.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80.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81.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82.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83.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84.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85.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86.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87.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88.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89.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90.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91.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92.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93.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94.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95.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96.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97.xml.rels><?xml version="1.0" encoding="UTF-8"?>
<Relationships xmlns="http://schemas.openxmlformats.org/package/2006/relationships"><Relationship Id="rId1" Type="http://schemas.openxmlformats.org/officeDocument/2006/relationships/slideMaster" Target="../slideMasters/slideMaster9.xml"/>
</Relationships>
</file>

<file path=ppt/slideLayouts/_rels/slideLayout98.xml.rels><?xml version="1.0" encoding="UTF-8"?>
<Relationships xmlns="http://schemas.openxmlformats.org/package/2006/relationships"><Relationship Id="rId1" Type="http://schemas.openxmlformats.org/officeDocument/2006/relationships/slideMaster" Target="../slideMasters/slideMaster9.xml"/>
</Relationships>
</file>

<file path=ppt/slideLayouts/_rels/slideLayout99.xml.rels><?xml version="1.0" encoding="UTF-8"?>
<Relationships xmlns="http://schemas.openxmlformats.org/package/2006/relationships"><Relationship Id="rId1" Type="http://schemas.openxmlformats.org/officeDocument/2006/relationships/slideMaster" Target="../slideMasters/slideMaster9.xml"/>
</Relationships>
</file>

<file path=ppt/slideLayouts/_rels/slideLayout100.xml.rels><?xml version="1.0" encoding="UTF-8"?>
<Relationships xmlns="http://schemas.openxmlformats.org/package/2006/relationships"><Relationship Id="rId1" Type="http://schemas.openxmlformats.org/officeDocument/2006/relationships/slideMaster" Target="../slideMasters/slideMaster9.xml"/>
</Relationships>
</file>

<file path=ppt/slideLayouts/_rels/slideLayout101.xml.rels><?xml version="1.0" encoding="UTF-8"?>
<Relationships xmlns="http://schemas.openxmlformats.org/package/2006/relationships"><Relationship Id="rId1" Type="http://schemas.openxmlformats.org/officeDocument/2006/relationships/slideMaster" Target="../slideMasters/slideMaster9.xml"/>
</Relationships>
</file>

<file path=ppt/slideLayouts/_rels/slideLayout102.xml.rels><?xml version="1.0" encoding="UTF-8"?>
<Relationships xmlns="http://schemas.openxmlformats.org/package/2006/relationships"><Relationship Id="rId1" Type="http://schemas.openxmlformats.org/officeDocument/2006/relationships/slideMaster" Target="../slideMasters/slideMaster9.xml"/>
</Relationships>
</file>

<file path=ppt/slideLayouts/_rels/slideLayout103.xml.rels><?xml version="1.0" encoding="UTF-8"?>
<Relationships xmlns="http://schemas.openxmlformats.org/package/2006/relationships"><Relationship Id="rId1" Type="http://schemas.openxmlformats.org/officeDocument/2006/relationships/slideMaster" Target="../slideMasters/slideMaster9.xml"/>
</Relationships>
</file>

<file path=ppt/slideLayouts/_rels/slideLayout104.xml.rels><?xml version="1.0" encoding="UTF-8"?>
<Relationships xmlns="http://schemas.openxmlformats.org/package/2006/relationships"><Relationship Id="rId1" Type="http://schemas.openxmlformats.org/officeDocument/2006/relationships/slideMaster" Target="../slideMasters/slideMaster9.xml"/>
</Relationships>
</file>

<file path=ppt/slideLayouts/_rels/slideLayout105.xml.rels><?xml version="1.0" encoding="UTF-8"?>
<Relationships xmlns="http://schemas.openxmlformats.org/package/2006/relationships"><Relationship Id="rId1" Type="http://schemas.openxmlformats.org/officeDocument/2006/relationships/slideMaster" Target="../slideMasters/slideMaster9.xml"/>
</Relationships>
</file>

<file path=ppt/slideLayouts/_rels/slideLayout106.xml.rels><?xml version="1.0" encoding="UTF-8"?>
<Relationships xmlns="http://schemas.openxmlformats.org/package/2006/relationships"><Relationship Id="rId1" Type="http://schemas.openxmlformats.org/officeDocument/2006/relationships/slideMaster" Target="../slideMasters/slideMaster9.xml"/>
</Relationships>
</file>

<file path=ppt/slideLayouts/_rels/slideLayout107.xml.rels><?xml version="1.0" encoding="UTF-8"?>
<Relationships xmlns="http://schemas.openxmlformats.org/package/2006/relationships"><Relationship Id="rId1" Type="http://schemas.openxmlformats.org/officeDocument/2006/relationships/slideMaster" Target="../slideMasters/slideMaster9.xml"/>
</Relationships>
</file>

<file path=ppt/slideLayouts/_rels/slideLayout108.xml.rels><?xml version="1.0" encoding="UTF-8"?>
<Relationships xmlns="http://schemas.openxmlformats.org/package/2006/relationships"><Relationship Id="rId1" Type="http://schemas.openxmlformats.org/officeDocument/2006/relationships/slideMaster" Target="../slideMasters/slideMaster9.xml"/>
</Relationships>
</file>

<file path=ppt/slideLayouts/_rels/slideLayout109.xml.rels><?xml version="1.0" encoding="UTF-8"?>
<Relationships xmlns="http://schemas.openxmlformats.org/package/2006/relationships"><Relationship Id="rId1" Type="http://schemas.openxmlformats.org/officeDocument/2006/relationships/slideMaster" Target="../slideMasters/slideMaster10.xml"/>
</Relationships>
</file>

<file path=ppt/slideLayouts/_rels/slideLayout110.xml.rels><?xml version="1.0" encoding="UTF-8"?>
<Relationships xmlns="http://schemas.openxmlformats.org/package/2006/relationships"><Relationship Id="rId1" Type="http://schemas.openxmlformats.org/officeDocument/2006/relationships/slideMaster" Target="../slideMasters/slideMaster10.xml"/>
</Relationships>
</file>

<file path=ppt/slideLayouts/_rels/slideLayout111.xml.rels><?xml version="1.0" encoding="UTF-8"?>
<Relationships xmlns="http://schemas.openxmlformats.org/package/2006/relationships"><Relationship Id="rId1" Type="http://schemas.openxmlformats.org/officeDocument/2006/relationships/slideMaster" Target="../slideMasters/slideMaster10.xml"/>
</Relationships>
</file>

<file path=ppt/slideLayouts/_rels/slideLayout112.xml.rels><?xml version="1.0" encoding="UTF-8"?>
<Relationships xmlns="http://schemas.openxmlformats.org/package/2006/relationships"><Relationship Id="rId1" Type="http://schemas.openxmlformats.org/officeDocument/2006/relationships/slideMaster" Target="../slideMasters/slideMaster10.xml"/>
</Relationships>
</file>

<file path=ppt/slideLayouts/_rels/slideLayout113.xml.rels><?xml version="1.0" encoding="UTF-8"?>
<Relationships xmlns="http://schemas.openxmlformats.org/package/2006/relationships"><Relationship Id="rId1" Type="http://schemas.openxmlformats.org/officeDocument/2006/relationships/slideMaster" Target="../slideMasters/slideMaster10.xml"/>
</Relationships>
</file>

<file path=ppt/slideLayouts/_rels/slideLayout114.xml.rels><?xml version="1.0" encoding="UTF-8"?>
<Relationships xmlns="http://schemas.openxmlformats.org/package/2006/relationships"><Relationship Id="rId1" Type="http://schemas.openxmlformats.org/officeDocument/2006/relationships/slideMaster" Target="../slideMasters/slideMaster10.xml"/>
</Relationships>
</file>

<file path=ppt/slideLayouts/_rels/slideLayout115.xml.rels><?xml version="1.0" encoding="UTF-8"?>
<Relationships xmlns="http://schemas.openxmlformats.org/package/2006/relationships"><Relationship Id="rId1" Type="http://schemas.openxmlformats.org/officeDocument/2006/relationships/slideMaster" Target="../slideMasters/slideMaster10.xml"/>
</Relationships>
</file>

<file path=ppt/slideLayouts/_rels/slideLayout116.xml.rels><?xml version="1.0" encoding="UTF-8"?>
<Relationships xmlns="http://schemas.openxmlformats.org/package/2006/relationships"><Relationship Id="rId1" Type="http://schemas.openxmlformats.org/officeDocument/2006/relationships/slideMaster" Target="../slideMasters/slideMaster10.xml"/>
</Relationships>
</file>

<file path=ppt/slideLayouts/_rels/slideLayout117.xml.rels><?xml version="1.0" encoding="UTF-8"?>
<Relationships xmlns="http://schemas.openxmlformats.org/package/2006/relationships"><Relationship Id="rId1" Type="http://schemas.openxmlformats.org/officeDocument/2006/relationships/slideMaster" Target="../slideMasters/slideMaster10.xml"/>
</Relationships>
</file>

<file path=ppt/slideLayouts/_rels/slideLayout118.xml.rels><?xml version="1.0" encoding="UTF-8"?>
<Relationships xmlns="http://schemas.openxmlformats.org/package/2006/relationships"><Relationship Id="rId1" Type="http://schemas.openxmlformats.org/officeDocument/2006/relationships/slideMaster" Target="../slideMasters/slideMaster10.xml"/>
</Relationships>
</file>

<file path=ppt/slideLayouts/_rels/slideLayout119.xml.rels><?xml version="1.0" encoding="UTF-8"?>
<Relationships xmlns="http://schemas.openxmlformats.org/package/2006/relationships"><Relationship Id="rId1" Type="http://schemas.openxmlformats.org/officeDocument/2006/relationships/slideMaster" Target="../slideMasters/slideMaster10.xml"/>
</Relationships>
</file>

<file path=ppt/slideLayouts/_rels/slideLayout120.xml.rels><?xml version="1.0" encoding="UTF-8"?>
<Relationships xmlns="http://schemas.openxmlformats.org/package/2006/relationships"><Relationship Id="rId1" Type="http://schemas.openxmlformats.org/officeDocument/2006/relationships/slideMaster" Target="../slideMasters/slideMaster10.xml"/>
</Relationships>
</file>

<file path=ppt/slideLayouts/_rels/slideLayout121.xml.rels><?xml version="1.0" encoding="UTF-8"?>
<Relationships xmlns="http://schemas.openxmlformats.org/package/2006/relationships"><Relationship Id="rId1" Type="http://schemas.openxmlformats.org/officeDocument/2006/relationships/slideMaster" Target="../slideMasters/slideMaster11.xml"/>
</Relationships>
</file>

<file path=ppt/slideLayouts/_rels/slideLayout122.xml.rels><?xml version="1.0" encoding="UTF-8"?>
<Relationships xmlns="http://schemas.openxmlformats.org/package/2006/relationships"><Relationship Id="rId1" Type="http://schemas.openxmlformats.org/officeDocument/2006/relationships/slideMaster" Target="../slideMasters/slideMaster11.xml"/>
</Relationships>
</file>

<file path=ppt/slideLayouts/_rels/slideLayout123.xml.rels><?xml version="1.0" encoding="UTF-8"?>
<Relationships xmlns="http://schemas.openxmlformats.org/package/2006/relationships"><Relationship Id="rId1" Type="http://schemas.openxmlformats.org/officeDocument/2006/relationships/slideMaster" Target="../slideMasters/slideMaster11.xml"/>
</Relationships>
</file>

<file path=ppt/slideLayouts/_rels/slideLayout124.xml.rels><?xml version="1.0" encoding="UTF-8"?>
<Relationships xmlns="http://schemas.openxmlformats.org/package/2006/relationships"><Relationship Id="rId1" Type="http://schemas.openxmlformats.org/officeDocument/2006/relationships/slideMaster" Target="../slideMasters/slideMaster11.xml"/>
</Relationships>
</file>

<file path=ppt/slideLayouts/_rels/slideLayout125.xml.rels><?xml version="1.0" encoding="UTF-8"?>
<Relationships xmlns="http://schemas.openxmlformats.org/package/2006/relationships"><Relationship Id="rId1" Type="http://schemas.openxmlformats.org/officeDocument/2006/relationships/slideMaster" Target="../slideMasters/slideMaster11.xml"/>
</Relationships>
</file>

<file path=ppt/slideLayouts/_rels/slideLayout126.xml.rels><?xml version="1.0" encoding="UTF-8"?>
<Relationships xmlns="http://schemas.openxmlformats.org/package/2006/relationships"><Relationship Id="rId1" Type="http://schemas.openxmlformats.org/officeDocument/2006/relationships/slideMaster" Target="../slideMasters/slideMaster11.xml"/>
</Relationships>
</file>

<file path=ppt/slideLayouts/_rels/slideLayout127.xml.rels><?xml version="1.0" encoding="UTF-8"?>
<Relationships xmlns="http://schemas.openxmlformats.org/package/2006/relationships"><Relationship Id="rId1" Type="http://schemas.openxmlformats.org/officeDocument/2006/relationships/slideMaster" Target="../slideMasters/slideMaster11.xml"/>
</Relationships>
</file>

<file path=ppt/slideLayouts/_rels/slideLayout128.xml.rels><?xml version="1.0" encoding="UTF-8"?>
<Relationships xmlns="http://schemas.openxmlformats.org/package/2006/relationships"><Relationship Id="rId1" Type="http://schemas.openxmlformats.org/officeDocument/2006/relationships/slideMaster" Target="../slideMasters/slideMaster11.xml"/>
</Relationships>
</file>

<file path=ppt/slideLayouts/_rels/slideLayout129.xml.rels><?xml version="1.0" encoding="UTF-8"?>
<Relationships xmlns="http://schemas.openxmlformats.org/package/2006/relationships"><Relationship Id="rId1" Type="http://schemas.openxmlformats.org/officeDocument/2006/relationships/slideMaster" Target="../slideMasters/slideMaster11.xml"/>
</Relationships>
</file>

<file path=ppt/slideLayouts/_rels/slideLayout130.xml.rels><?xml version="1.0" encoding="UTF-8"?>
<Relationships xmlns="http://schemas.openxmlformats.org/package/2006/relationships"><Relationship Id="rId1" Type="http://schemas.openxmlformats.org/officeDocument/2006/relationships/slideMaster" Target="../slideMasters/slideMaster11.xml"/>
</Relationships>
</file>

<file path=ppt/slideLayouts/_rels/slideLayout131.xml.rels><?xml version="1.0" encoding="UTF-8"?>
<Relationships xmlns="http://schemas.openxmlformats.org/package/2006/relationships"><Relationship Id="rId1" Type="http://schemas.openxmlformats.org/officeDocument/2006/relationships/slideMaster" Target="../slideMasters/slideMaster11.xml"/>
</Relationships>
</file>

<file path=ppt/slideLayouts/_rels/slideLayout132.xml.rels><?xml version="1.0" encoding="UTF-8"?>
<Relationships xmlns="http://schemas.openxmlformats.org/package/2006/relationships"><Relationship Id="rId1" Type="http://schemas.openxmlformats.org/officeDocument/2006/relationships/slideMaster" Target="../slideMasters/slideMaster11.xml"/>
</Relationships>
</file>

<file path=ppt/slideLayouts/_rels/slideLayout133.xml.rels><?xml version="1.0" encoding="UTF-8"?>
<Relationships xmlns="http://schemas.openxmlformats.org/package/2006/relationships"><Relationship Id="rId1" Type="http://schemas.openxmlformats.org/officeDocument/2006/relationships/slideMaster" Target="../slideMasters/slideMaster12.xml"/>
</Relationships>
</file>

<file path=ppt/slideLayouts/_rels/slideLayout134.xml.rels><?xml version="1.0" encoding="UTF-8"?>
<Relationships xmlns="http://schemas.openxmlformats.org/package/2006/relationships"><Relationship Id="rId1" Type="http://schemas.openxmlformats.org/officeDocument/2006/relationships/slideMaster" Target="../slideMasters/slideMaster12.xml"/>
</Relationships>
</file>

<file path=ppt/slideLayouts/_rels/slideLayout135.xml.rels><?xml version="1.0" encoding="UTF-8"?>
<Relationships xmlns="http://schemas.openxmlformats.org/package/2006/relationships"><Relationship Id="rId1" Type="http://schemas.openxmlformats.org/officeDocument/2006/relationships/slideMaster" Target="../slideMasters/slideMaster12.xml"/>
</Relationships>
</file>

<file path=ppt/slideLayouts/_rels/slideLayout136.xml.rels><?xml version="1.0" encoding="UTF-8"?>
<Relationships xmlns="http://schemas.openxmlformats.org/package/2006/relationships"><Relationship Id="rId1" Type="http://schemas.openxmlformats.org/officeDocument/2006/relationships/slideMaster" Target="../slideMasters/slideMaster12.xml"/>
</Relationships>
</file>

<file path=ppt/slideLayouts/_rels/slideLayout137.xml.rels><?xml version="1.0" encoding="UTF-8"?>
<Relationships xmlns="http://schemas.openxmlformats.org/package/2006/relationships"><Relationship Id="rId1" Type="http://schemas.openxmlformats.org/officeDocument/2006/relationships/slideMaster" Target="../slideMasters/slideMaster12.xml"/>
</Relationships>
</file>

<file path=ppt/slideLayouts/_rels/slideLayout138.xml.rels><?xml version="1.0" encoding="UTF-8"?>
<Relationships xmlns="http://schemas.openxmlformats.org/package/2006/relationships"><Relationship Id="rId1" Type="http://schemas.openxmlformats.org/officeDocument/2006/relationships/slideMaster" Target="../slideMasters/slideMaster12.xml"/>
</Relationships>
</file>

<file path=ppt/slideLayouts/_rels/slideLayout139.xml.rels><?xml version="1.0" encoding="UTF-8"?>
<Relationships xmlns="http://schemas.openxmlformats.org/package/2006/relationships"><Relationship Id="rId1" Type="http://schemas.openxmlformats.org/officeDocument/2006/relationships/slideMaster" Target="../slideMasters/slideMaster12.xml"/>
</Relationships>
</file>

<file path=ppt/slideLayouts/_rels/slideLayout140.xml.rels><?xml version="1.0" encoding="UTF-8"?>
<Relationships xmlns="http://schemas.openxmlformats.org/package/2006/relationships"><Relationship Id="rId1" Type="http://schemas.openxmlformats.org/officeDocument/2006/relationships/slideMaster" Target="../slideMasters/slideMaster12.xml"/>
</Relationships>
</file>

<file path=ppt/slideLayouts/_rels/slideLayout141.xml.rels><?xml version="1.0" encoding="UTF-8"?>
<Relationships xmlns="http://schemas.openxmlformats.org/package/2006/relationships"><Relationship Id="rId1" Type="http://schemas.openxmlformats.org/officeDocument/2006/relationships/slideMaster" Target="../slideMasters/slideMaster12.xml"/>
</Relationships>
</file>

<file path=ppt/slideLayouts/_rels/slideLayout142.xml.rels><?xml version="1.0" encoding="UTF-8"?>
<Relationships xmlns="http://schemas.openxmlformats.org/package/2006/relationships"><Relationship Id="rId1" Type="http://schemas.openxmlformats.org/officeDocument/2006/relationships/slideMaster" Target="../slideMasters/slideMaster12.xml"/>
</Relationships>
</file>

<file path=ppt/slideLayouts/_rels/slideLayout143.xml.rels><?xml version="1.0" encoding="UTF-8"?>
<Relationships xmlns="http://schemas.openxmlformats.org/package/2006/relationships"><Relationship Id="rId1" Type="http://schemas.openxmlformats.org/officeDocument/2006/relationships/slideMaster" Target="../slideMasters/slideMaster12.xml"/>
</Relationships>
</file>

<file path=ppt/slideLayouts/_rels/slideLayout144.xml.rels><?xml version="1.0" encoding="UTF-8"?>
<Relationships xmlns="http://schemas.openxmlformats.org/package/2006/relationships"><Relationship Id="rId1" Type="http://schemas.openxmlformats.org/officeDocument/2006/relationships/slideMaster" Target="../slideMasters/slideMaster12.xml"/>
</Relationships>
</file>

<file path=ppt/slideLayouts/_rels/slideLayout145.xml.rels><?xml version="1.0" encoding="UTF-8"?>
<Relationships xmlns="http://schemas.openxmlformats.org/package/2006/relationships"><Relationship Id="rId1" Type="http://schemas.openxmlformats.org/officeDocument/2006/relationships/slideMaster" Target="../slideMasters/slideMaster13.xml"/>
</Relationships>
</file>

<file path=ppt/slideLayouts/_rels/slideLayout146.xml.rels><?xml version="1.0" encoding="UTF-8"?>
<Relationships xmlns="http://schemas.openxmlformats.org/package/2006/relationships"><Relationship Id="rId1" Type="http://schemas.openxmlformats.org/officeDocument/2006/relationships/slideMaster" Target="../slideMasters/slideMaster13.xml"/>
</Relationships>
</file>

<file path=ppt/slideLayouts/_rels/slideLayout147.xml.rels><?xml version="1.0" encoding="UTF-8"?>
<Relationships xmlns="http://schemas.openxmlformats.org/package/2006/relationships"><Relationship Id="rId1" Type="http://schemas.openxmlformats.org/officeDocument/2006/relationships/slideMaster" Target="../slideMasters/slideMaster13.xml"/>
</Relationships>
</file>

<file path=ppt/slideLayouts/_rels/slideLayout148.xml.rels><?xml version="1.0" encoding="UTF-8"?>
<Relationships xmlns="http://schemas.openxmlformats.org/package/2006/relationships"><Relationship Id="rId1" Type="http://schemas.openxmlformats.org/officeDocument/2006/relationships/slideMaster" Target="../slideMasters/slideMaster13.xml"/>
</Relationships>
</file>

<file path=ppt/slideLayouts/_rels/slideLayout149.xml.rels><?xml version="1.0" encoding="UTF-8"?>
<Relationships xmlns="http://schemas.openxmlformats.org/package/2006/relationships"><Relationship Id="rId1" Type="http://schemas.openxmlformats.org/officeDocument/2006/relationships/slideMaster" Target="../slideMasters/slideMaster13.xml"/>
</Relationships>
</file>

<file path=ppt/slideLayouts/_rels/slideLayout150.xml.rels><?xml version="1.0" encoding="UTF-8"?>
<Relationships xmlns="http://schemas.openxmlformats.org/package/2006/relationships"><Relationship Id="rId1" Type="http://schemas.openxmlformats.org/officeDocument/2006/relationships/slideMaster" Target="../slideMasters/slideMaster13.xml"/>
</Relationships>
</file>

<file path=ppt/slideLayouts/_rels/slideLayout151.xml.rels><?xml version="1.0" encoding="UTF-8"?>
<Relationships xmlns="http://schemas.openxmlformats.org/package/2006/relationships"><Relationship Id="rId1" Type="http://schemas.openxmlformats.org/officeDocument/2006/relationships/slideMaster" Target="../slideMasters/slideMaster13.xml"/>
</Relationships>
</file>

<file path=ppt/slideLayouts/_rels/slideLayout152.xml.rels><?xml version="1.0" encoding="UTF-8"?>
<Relationships xmlns="http://schemas.openxmlformats.org/package/2006/relationships"><Relationship Id="rId1" Type="http://schemas.openxmlformats.org/officeDocument/2006/relationships/slideMaster" Target="../slideMasters/slideMaster13.xml"/>
</Relationships>
</file>

<file path=ppt/slideLayouts/_rels/slideLayout153.xml.rels><?xml version="1.0" encoding="UTF-8"?>
<Relationships xmlns="http://schemas.openxmlformats.org/package/2006/relationships"><Relationship Id="rId1" Type="http://schemas.openxmlformats.org/officeDocument/2006/relationships/slideMaster" Target="../slideMasters/slideMaster13.xml"/>
</Relationships>
</file>

<file path=ppt/slideLayouts/_rels/slideLayout154.xml.rels><?xml version="1.0" encoding="UTF-8"?>
<Relationships xmlns="http://schemas.openxmlformats.org/package/2006/relationships"><Relationship Id="rId1" Type="http://schemas.openxmlformats.org/officeDocument/2006/relationships/slideMaster" Target="../slideMasters/slideMaster13.xml"/>
</Relationships>
</file>

<file path=ppt/slideLayouts/_rels/slideLayout155.xml.rels><?xml version="1.0" encoding="UTF-8"?>
<Relationships xmlns="http://schemas.openxmlformats.org/package/2006/relationships"><Relationship Id="rId1" Type="http://schemas.openxmlformats.org/officeDocument/2006/relationships/slideMaster" Target="../slideMasters/slideMaster13.xml"/>
</Relationships>
</file>

<file path=ppt/slideLayouts/_rels/slideLayout156.xml.rels><?xml version="1.0" encoding="UTF-8"?>
<Relationships xmlns="http://schemas.openxmlformats.org/package/2006/relationships"><Relationship Id="rId1" Type="http://schemas.openxmlformats.org/officeDocument/2006/relationships/slideMaster" Target="../slideMasters/slideMaster13.xml"/>
</Relationships>
</file>

<file path=ppt/slideLayouts/_rels/slideLayout157.xml.rels><?xml version="1.0" encoding="UTF-8"?>
<Relationships xmlns="http://schemas.openxmlformats.org/package/2006/relationships"><Relationship Id="rId1" Type="http://schemas.openxmlformats.org/officeDocument/2006/relationships/slideMaster" Target="../slideMasters/slideMaster14.xml"/>
</Relationships>
</file>

<file path=ppt/slideLayouts/_rels/slideLayout158.xml.rels><?xml version="1.0" encoding="UTF-8"?>
<Relationships xmlns="http://schemas.openxmlformats.org/package/2006/relationships"><Relationship Id="rId1" Type="http://schemas.openxmlformats.org/officeDocument/2006/relationships/slideMaster" Target="../slideMasters/slideMaster14.xml"/>
</Relationships>
</file>

<file path=ppt/slideLayouts/_rels/slideLayout159.xml.rels><?xml version="1.0" encoding="UTF-8"?>
<Relationships xmlns="http://schemas.openxmlformats.org/package/2006/relationships"><Relationship Id="rId1" Type="http://schemas.openxmlformats.org/officeDocument/2006/relationships/slideMaster" Target="../slideMasters/slideMaster14.xml"/>
</Relationships>
</file>

<file path=ppt/slideLayouts/_rels/slideLayout160.xml.rels><?xml version="1.0" encoding="UTF-8"?>
<Relationships xmlns="http://schemas.openxmlformats.org/package/2006/relationships"><Relationship Id="rId1" Type="http://schemas.openxmlformats.org/officeDocument/2006/relationships/slideMaster" Target="../slideMasters/slideMaster14.xml"/>
</Relationships>
</file>

<file path=ppt/slideLayouts/_rels/slideLayout161.xml.rels><?xml version="1.0" encoding="UTF-8"?>
<Relationships xmlns="http://schemas.openxmlformats.org/package/2006/relationships"><Relationship Id="rId1" Type="http://schemas.openxmlformats.org/officeDocument/2006/relationships/slideMaster" Target="../slideMasters/slideMaster14.xml"/>
</Relationships>
</file>

<file path=ppt/slideLayouts/_rels/slideLayout162.xml.rels><?xml version="1.0" encoding="UTF-8"?>
<Relationships xmlns="http://schemas.openxmlformats.org/package/2006/relationships"><Relationship Id="rId1" Type="http://schemas.openxmlformats.org/officeDocument/2006/relationships/slideMaster" Target="../slideMasters/slideMaster14.xml"/>
</Relationships>
</file>

<file path=ppt/slideLayouts/_rels/slideLayout163.xml.rels><?xml version="1.0" encoding="UTF-8"?>
<Relationships xmlns="http://schemas.openxmlformats.org/package/2006/relationships"><Relationship Id="rId1" Type="http://schemas.openxmlformats.org/officeDocument/2006/relationships/slideMaster" Target="../slideMasters/slideMaster14.xml"/>
</Relationships>
</file>

<file path=ppt/slideLayouts/_rels/slideLayout164.xml.rels><?xml version="1.0" encoding="UTF-8"?>
<Relationships xmlns="http://schemas.openxmlformats.org/package/2006/relationships"><Relationship Id="rId1" Type="http://schemas.openxmlformats.org/officeDocument/2006/relationships/slideMaster" Target="../slideMasters/slideMaster14.xml"/>
</Relationships>
</file>

<file path=ppt/slideLayouts/_rels/slideLayout165.xml.rels><?xml version="1.0" encoding="UTF-8"?>
<Relationships xmlns="http://schemas.openxmlformats.org/package/2006/relationships"><Relationship Id="rId1" Type="http://schemas.openxmlformats.org/officeDocument/2006/relationships/slideMaster" Target="../slideMasters/slideMaster14.xml"/>
</Relationships>
</file>

<file path=ppt/slideLayouts/_rels/slideLayout166.xml.rels><?xml version="1.0" encoding="UTF-8"?>
<Relationships xmlns="http://schemas.openxmlformats.org/package/2006/relationships"><Relationship Id="rId1" Type="http://schemas.openxmlformats.org/officeDocument/2006/relationships/slideMaster" Target="../slideMasters/slideMaster14.xml"/>
</Relationships>
</file>

<file path=ppt/slideLayouts/_rels/slideLayout167.xml.rels><?xml version="1.0" encoding="UTF-8"?>
<Relationships xmlns="http://schemas.openxmlformats.org/package/2006/relationships"><Relationship Id="rId1" Type="http://schemas.openxmlformats.org/officeDocument/2006/relationships/slideMaster" Target="../slideMasters/slideMaster14.xml"/>
</Relationships>
</file>

<file path=ppt/slideLayouts/_rels/slideLayout168.xml.rels><?xml version="1.0" encoding="UTF-8"?>
<Relationships xmlns="http://schemas.openxmlformats.org/package/2006/relationships"><Relationship Id="rId1" Type="http://schemas.openxmlformats.org/officeDocument/2006/relationships/slideMaster" Target="../slideMasters/slideMaster14.xml"/>
</Relationships>
</file>

<file path=ppt/slideLayouts/_rels/slideLayout169.xml.rels><?xml version="1.0" encoding="UTF-8"?>
<Relationships xmlns="http://schemas.openxmlformats.org/package/2006/relationships"><Relationship Id="rId1" Type="http://schemas.openxmlformats.org/officeDocument/2006/relationships/slideMaster" Target="../slideMasters/slideMaster15.xml"/>
</Relationships>
</file>

<file path=ppt/slideLayouts/_rels/slideLayout170.xml.rels><?xml version="1.0" encoding="UTF-8"?>
<Relationships xmlns="http://schemas.openxmlformats.org/package/2006/relationships"><Relationship Id="rId1" Type="http://schemas.openxmlformats.org/officeDocument/2006/relationships/slideMaster" Target="../slideMasters/slideMaster15.xml"/>
</Relationships>
</file>

<file path=ppt/slideLayouts/_rels/slideLayout171.xml.rels><?xml version="1.0" encoding="UTF-8"?>
<Relationships xmlns="http://schemas.openxmlformats.org/package/2006/relationships"><Relationship Id="rId1" Type="http://schemas.openxmlformats.org/officeDocument/2006/relationships/slideMaster" Target="../slideMasters/slideMaster15.xml"/>
</Relationships>
</file>

<file path=ppt/slideLayouts/_rels/slideLayout172.xml.rels><?xml version="1.0" encoding="UTF-8"?>
<Relationships xmlns="http://schemas.openxmlformats.org/package/2006/relationships"><Relationship Id="rId1" Type="http://schemas.openxmlformats.org/officeDocument/2006/relationships/slideMaster" Target="../slideMasters/slideMaster15.xml"/>
</Relationships>
</file>

<file path=ppt/slideLayouts/_rels/slideLayout173.xml.rels><?xml version="1.0" encoding="UTF-8"?>
<Relationships xmlns="http://schemas.openxmlformats.org/package/2006/relationships"><Relationship Id="rId1" Type="http://schemas.openxmlformats.org/officeDocument/2006/relationships/slideMaster" Target="../slideMasters/slideMaster15.xml"/>
</Relationships>
</file>

<file path=ppt/slideLayouts/_rels/slideLayout174.xml.rels><?xml version="1.0" encoding="UTF-8"?>
<Relationships xmlns="http://schemas.openxmlformats.org/package/2006/relationships"><Relationship Id="rId1" Type="http://schemas.openxmlformats.org/officeDocument/2006/relationships/slideMaster" Target="../slideMasters/slideMaster15.xml"/>
</Relationships>
</file>

<file path=ppt/slideLayouts/_rels/slideLayout175.xml.rels><?xml version="1.0" encoding="UTF-8"?>
<Relationships xmlns="http://schemas.openxmlformats.org/package/2006/relationships"><Relationship Id="rId1" Type="http://schemas.openxmlformats.org/officeDocument/2006/relationships/slideMaster" Target="../slideMasters/slideMaster15.xml"/>
</Relationships>
</file>

<file path=ppt/slideLayouts/_rels/slideLayout176.xml.rels><?xml version="1.0" encoding="UTF-8"?>
<Relationships xmlns="http://schemas.openxmlformats.org/package/2006/relationships"><Relationship Id="rId1" Type="http://schemas.openxmlformats.org/officeDocument/2006/relationships/slideMaster" Target="../slideMasters/slideMaster15.xml"/>
</Relationships>
</file>

<file path=ppt/slideLayouts/_rels/slideLayout177.xml.rels><?xml version="1.0" encoding="UTF-8"?>
<Relationships xmlns="http://schemas.openxmlformats.org/package/2006/relationships"><Relationship Id="rId1" Type="http://schemas.openxmlformats.org/officeDocument/2006/relationships/slideMaster" Target="../slideMasters/slideMaster15.xml"/>
</Relationships>
</file>

<file path=ppt/slideLayouts/_rels/slideLayout178.xml.rels><?xml version="1.0" encoding="UTF-8"?>
<Relationships xmlns="http://schemas.openxmlformats.org/package/2006/relationships"><Relationship Id="rId1" Type="http://schemas.openxmlformats.org/officeDocument/2006/relationships/slideMaster" Target="../slideMasters/slideMaster15.xml"/>
</Relationships>
</file>

<file path=ppt/slideLayouts/_rels/slideLayout179.xml.rels><?xml version="1.0" encoding="UTF-8"?>
<Relationships xmlns="http://schemas.openxmlformats.org/package/2006/relationships"><Relationship Id="rId1" Type="http://schemas.openxmlformats.org/officeDocument/2006/relationships/slideMaster" Target="../slideMasters/slideMaster15.xml"/>
</Relationships>
</file>

<file path=ppt/slideLayouts/_rels/slideLayout180.xml.rels><?xml version="1.0" encoding="UTF-8"?>
<Relationships xmlns="http://schemas.openxmlformats.org/package/2006/relationships"><Relationship Id="rId1" Type="http://schemas.openxmlformats.org/officeDocument/2006/relationships/slideMaster" Target="../slideMasters/slideMaster15.xml"/>
</Relationships>
</file>

<file path=ppt/slideLayouts/_rels/slideLayout181.xml.rels><?xml version="1.0" encoding="UTF-8"?>
<Relationships xmlns="http://schemas.openxmlformats.org/package/2006/relationships"><Relationship Id="rId1" Type="http://schemas.openxmlformats.org/officeDocument/2006/relationships/slideMaster" Target="../slideMasters/slideMaster16.xml"/>
</Relationships>
</file>

<file path=ppt/slideLayouts/_rels/slideLayout182.xml.rels><?xml version="1.0" encoding="UTF-8"?>
<Relationships xmlns="http://schemas.openxmlformats.org/package/2006/relationships"><Relationship Id="rId1" Type="http://schemas.openxmlformats.org/officeDocument/2006/relationships/slideMaster" Target="../slideMasters/slideMaster16.xml"/>
</Relationships>
</file>

<file path=ppt/slideLayouts/_rels/slideLayout183.xml.rels><?xml version="1.0" encoding="UTF-8"?>
<Relationships xmlns="http://schemas.openxmlformats.org/package/2006/relationships"><Relationship Id="rId1" Type="http://schemas.openxmlformats.org/officeDocument/2006/relationships/slideMaster" Target="../slideMasters/slideMaster16.xml"/>
</Relationships>
</file>

<file path=ppt/slideLayouts/_rels/slideLayout184.xml.rels><?xml version="1.0" encoding="UTF-8"?>
<Relationships xmlns="http://schemas.openxmlformats.org/package/2006/relationships"><Relationship Id="rId1" Type="http://schemas.openxmlformats.org/officeDocument/2006/relationships/slideMaster" Target="../slideMasters/slideMaster16.xml"/>
</Relationships>
</file>

<file path=ppt/slideLayouts/_rels/slideLayout185.xml.rels><?xml version="1.0" encoding="UTF-8"?>
<Relationships xmlns="http://schemas.openxmlformats.org/package/2006/relationships"><Relationship Id="rId1" Type="http://schemas.openxmlformats.org/officeDocument/2006/relationships/slideMaster" Target="../slideMasters/slideMaster16.xml"/>
</Relationships>
</file>

<file path=ppt/slideLayouts/_rels/slideLayout186.xml.rels><?xml version="1.0" encoding="UTF-8"?>
<Relationships xmlns="http://schemas.openxmlformats.org/package/2006/relationships"><Relationship Id="rId1" Type="http://schemas.openxmlformats.org/officeDocument/2006/relationships/slideMaster" Target="../slideMasters/slideMaster16.xml"/>
</Relationships>
</file>

<file path=ppt/slideLayouts/_rels/slideLayout187.xml.rels><?xml version="1.0" encoding="UTF-8"?>
<Relationships xmlns="http://schemas.openxmlformats.org/package/2006/relationships"><Relationship Id="rId1" Type="http://schemas.openxmlformats.org/officeDocument/2006/relationships/slideMaster" Target="../slideMasters/slideMaster16.xml"/>
</Relationships>
</file>

<file path=ppt/slideLayouts/_rels/slideLayout188.xml.rels><?xml version="1.0" encoding="UTF-8"?>
<Relationships xmlns="http://schemas.openxmlformats.org/package/2006/relationships"><Relationship Id="rId1" Type="http://schemas.openxmlformats.org/officeDocument/2006/relationships/slideMaster" Target="../slideMasters/slideMaster16.xml"/>
</Relationships>
</file>

<file path=ppt/slideLayouts/_rels/slideLayout189.xml.rels><?xml version="1.0" encoding="UTF-8"?>
<Relationships xmlns="http://schemas.openxmlformats.org/package/2006/relationships"><Relationship Id="rId1" Type="http://schemas.openxmlformats.org/officeDocument/2006/relationships/slideMaster" Target="../slideMasters/slideMaster16.xml"/>
</Relationships>
</file>

<file path=ppt/slideLayouts/_rels/slideLayout190.xml.rels><?xml version="1.0" encoding="UTF-8"?>
<Relationships xmlns="http://schemas.openxmlformats.org/package/2006/relationships"><Relationship Id="rId1" Type="http://schemas.openxmlformats.org/officeDocument/2006/relationships/slideMaster" Target="../slideMasters/slideMaster16.xml"/>
</Relationships>
</file>

<file path=ppt/slideLayouts/_rels/slideLayout191.xml.rels><?xml version="1.0" encoding="UTF-8"?>
<Relationships xmlns="http://schemas.openxmlformats.org/package/2006/relationships"><Relationship Id="rId1" Type="http://schemas.openxmlformats.org/officeDocument/2006/relationships/slideMaster" Target="../slideMasters/slideMaster16.xml"/>
</Relationships>
</file>

<file path=ppt/slideLayouts/_rels/slideLayout192.xml.rels><?xml version="1.0" encoding="UTF-8"?>
<Relationships xmlns="http://schemas.openxmlformats.org/package/2006/relationships"><Relationship Id="rId1" Type="http://schemas.openxmlformats.org/officeDocument/2006/relationships/slideMaster" Target="../slideMasters/slideMaster16.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
        <p:nvSpPr>
          <p:cNvPr id="2" name="PlaceHolder 1"/>
          <p:cNvSpPr>
            <a:spLocks noGrp="1"/>
          </p:cNvSpPr>
          <p:nvPr>
            <p:ph type="sldNum" idx="1"/>
          </p:nvPr>
        </p:nvSpPr>
        <p:spPr/>
        <p:txBody>
          <a:bodyPr/>
          <a:p>
            <a:fld id="{AA54B5BD-4A45-48BB-94B5-A2340CC43BD7}" type="slidenum">
              <a:t>&lt;#&gt;</a:t>
            </a:fld>
          </a:p>
        </p:txBody>
      </p:sp>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26"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27" name="PlaceHolder 2"/>
          <p:cNvSpPr>
            <a:spLocks noGrp="1"/>
          </p:cNvSpPr>
          <p:nvPr>
            <p:ph type="subTitle"/>
          </p:nvPr>
        </p:nvSpPr>
        <p:spPr>
          <a:xfrm>
            <a:off x="609480" y="1604520"/>
            <a:ext cx="10973520" cy="3977280"/>
          </a:xfrm>
          <a:prstGeom prst="rect">
            <a:avLst/>
          </a:prstGeom>
          <a:noFill/>
          <a:ln w="0">
            <a:noFill/>
          </a:ln>
        </p:spPr>
        <p:txBody>
          <a:bodyPr lIns="0" rIns="0" tIns="0" bIns="0" anchor="ctr">
            <a:noAutofit/>
          </a:bodyPr>
          <a:p>
            <a:pPr algn="ctr">
              <a:buNone/>
            </a:pPr>
            <a:endParaRPr b="0" lang="en-GB" sz="3200" spc="-1" strike="noStrike">
              <a:latin typeface="Arial"/>
            </a:endParaRPr>
          </a:p>
        </p:txBody>
      </p:sp>
      <p:sp>
        <p:nvSpPr>
          <p:cNvPr id="4" name="PlaceHolder 3"/>
          <p:cNvSpPr>
            <a:spLocks noGrp="1"/>
          </p:cNvSpPr>
          <p:nvPr>
            <p:ph type="sldNum" idx="1"/>
          </p:nvPr>
        </p:nvSpPr>
        <p:spPr/>
        <p:txBody>
          <a:bodyPr/>
          <a:p>
            <a:fld id="{78C4C7FD-673B-425D-BF53-9D143971F391}" type="slidenum">
              <a:t>&lt;#&gt;</a:t>
            </a:fld>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28"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29" name="PlaceHolder 2"/>
          <p:cNvSpPr>
            <a:spLocks noGrp="1"/>
          </p:cNvSpPr>
          <p:nvPr>
            <p:ph/>
          </p:nvPr>
        </p:nvSpPr>
        <p:spPr>
          <a:xfrm>
            <a:off x="609480" y="1604520"/>
            <a:ext cx="10973520" cy="3977280"/>
          </a:xfrm>
          <a:prstGeom prst="rect">
            <a:avLst/>
          </a:prstGeom>
          <a:noFill/>
          <a:ln w="0">
            <a:noFill/>
          </a:ln>
        </p:spPr>
        <p:txBody>
          <a:bodyPr lIns="0" rIns="0" tIns="0" bIns="0" anchor="t">
            <a:normAutofit/>
          </a:bodyPr>
          <a:p>
            <a:endParaRPr b="0" lang="en-GB" sz="3200" spc="-1" strike="noStrike">
              <a:latin typeface="Arial"/>
            </a:endParaRPr>
          </a:p>
        </p:txBody>
      </p:sp>
      <p:sp>
        <p:nvSpPr>
          <p:cNvPr id="4" name="PlaceHolder 3"/>
          <p:cNvSpPr>
            <a:spLocks noGrp="1"/>
          </p:cNvSpPr>
          <p:nvPr>
            <p:ph type="sldNum" idx="1"/>
          </p:nvPr>
        </p:nvSpPr>
        <p:spPr/>
        <p:txBody>
          <a:bodyPr/>
          <a:p>
            <a:fld id="{9558133F-DF25-4407-88DA-04AA8FE599DE}" type="slidenum">
              <a:t>&lt;#&gt;</a:t>
            </a:fld>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30"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31" name="PlaceHolder 2"/>
          <p:cNvSpPr>
            <a:spLocks noGrp="1"/>
          </p:cNvSpPr>
          <p:nvPr>
            <p:ph/>
          </p:nvPr>
        </p:nvSpPr>
        <p:spPr>
          <a:xfrm>
            <a:off x="6094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32" name="PlaceHolder 3"/>
          <p:cNvSpPr>
            <a:spLocks noGrp="1"/>
          </p:cNvSpPr>
          <p:nvPr>
            <p:ph/>
          </p:nvPr>
        </p:nvSpPr>
        <p:spPr>
          <a:xfrm>
            <a:off x="62326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5" name="PlaceHolder 4"/>
          <p:cNvSpPr>
            <a:spLocks noGrp="1"/>
          </p:cNvSpPr>
          <p:nvPr>
            <p:ph type="sldNum" idx="1"/>
          </p:nvPr>
        </p:nvSpPr>
        <p:spPr/>
        <p:txBody>
          <a:bodyPr/>
          <a:p>
            <a:fld id="{6C963454-8BE0-498D-A7FC-24372A0A5D93}" type="slidenum">
              <a:t>&lt;#&gt;</a:t>
            </a:fld>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33"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3" name="PlaceHolder 2"/>
          <p:cNvSpPr>
            <a:spLocks noGrp="1"/>
          </p:cNvSpPr>
          <p:nvPr>
            <p:ph type="sldNum" idx="1"/>
          </p:nvPr>
        </p:nvSpPr>
        <p:spPr/>
        <p:txBody>
          <a:bodyPr/>
          <a:p>
            <a:fld id="{9B8DE0FA-1304-4ABF-BA32-185ED1A9FBF2}" type="slidenum">
              <a:t>&lt;#&gt;</a:t>
            </a:fld>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34" name="PlaceHolder 1"/>
          <p:cNvSpPr>
            <a:spLocks noGrp="1"/>
          </p:cNvSpPr>
          <p:nvPr>
            <p:ph type="subTitle"/>
          </p:nvPr>
        </p:nvSpPr>
        <p:spPr>
          <a:xfrm>
            <a:off x="609480" y="273600"/>
            <a:ext cx="10973520" cy="5307840"/>
          </a:xfrm>
          <a:prstGeom prst="rect">
            <a:avLst/>
          </a:prstGeom>
          <a:noFill/>
          <a:ln w="0">
            <a:noFill/>
          </a:ln>
        </p:spPr>
        <p:txBody>
          <a:bodyPr lIns="0" rIns="0" tIns="0" bIns="0" anchor="ctr">
            <a:noAutofit/>
          </a:bodyPr>
          <a:p>
            <a:pPr algn="ctr">
              <a:buNone/>
            </a:pPr>
            <a:endParaRPr b="0" lang="en-GB" sz="3200" spc="-1" strike="noStrike">
              <a:latin typeface="Arial"/>
            </a:endParaRPr>
          </a:p>
        </p:txBody>
      </p:sp>
      <p:sp>
        <p:nvSpPr>
          <p:cNvPr id="3" name="PlaceHolder 2"/>
          <p:cNvSpPr>
            <a:spLocks noGrp="1"/>
          </p:cNvSpPr>
          <p:nvPr>
            <p:ph type="sldNum" idx="1"/>
          </p:nvPr>
        </p:nvSpPr>
        <p:spPr/>
        <p:txBody>
          <a:bodyPr/>
          <a:p>
            <a:fld id="{C9A78803-BD7E-465F-90CC-0BF84D77E5F0}" type="slidenum">
              <a:t>&lt;#&gt;</a:t>
            </a:fld>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35"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36"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37" name="PlaceHolder 3"/>
          <p:cNvSpPr>
            <a:spLocks noGrp="1"/>
          </p:cNvSpPr>
          <p:nvPr>
            <p:ph/>
          </p:nvPr>
        </p:nvSpPr>
        <p:spPr>
          <a:xfrm>
            <a:off x="62326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38" name="PlaceHolder 4"/>
          <p:cNvSpPr>
            <a:spLocks noGrp="1"/>
          </p:cNvSpPr>
          <p:nvPr>
            <p:ph/>
          </p:nvPr>
        </p:nvSpPr>
        <p:spPr>
          <a:xfrm>
            <a:off x="6094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 name="PlaceHolder 5"/>
          <p:cNvSpPr>
            <a:spLocks noGrp="1"/>
          </p:cNvSpPr>
          <p:nvPr>
            <p:ph type="sldNum" idx="1"/>
          </p:nvPr>
        </p:nvSpPr>
        <p:spPr/>
        <p:txBody>
          <a:bodyPr/>
          <a:p>
            <a:fld id="{E6A7C196-8D8B-4A9C-AF19-532C90A63B6A}" type="slidenum">
              <a:t>&lt;#&gt;</a:t>
            </a:fld>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39"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40" name="PlaceHolder 2"/>
          <p:cNvSpPr>
            <a:spLocks noGrp="1"/>
          </p:cNvSpPr>
          <p:nvPr>
            <p:ph/>
          </p:nvPr>
        </p:nvSpPr>
        <p:spPr>
          <a:xfrm>
            <a:off x="6094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41"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42" name="PlaceHolder 4"/>
          <p:cNvSpPr>
            <a:spLocks noGrp="1"/>
          </p:cNvSpPr>
          <p:nvPr>
            <p:ph/>
          </p:nvPr>
        </p:nvSpPr>
        <p:spPr>
          <a:xfrm>
            <a:off x="62326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 name="PlaceHolder 5"/>
          <p:cNvSpPr>
            <a:spLocks noGrp="1"/>
          </p:cNvSpPr>
          <p:nvPr>
            <p:ph type="sldNum" idx="1"/>
          </p:nvPr>
        </p:nvSpPr>
        <p:spPr/>
        <p:txBody>
          <a:bodyPr/>
          <a:p>
            <a:fld id="{7216FA0B-E7B3-40A0-9C21-0992F929D33C}" type="slidenum">
              <a:t>&lt;#&gt;</a:t>
            </a:fld>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43"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44"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45"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46" name="PlaceHolder 4"/>
          <p:cNvSpPr>
            <a:spLocks noGrp="1"/>
          </p:cNvSpPr>
          <p:nvPr>
            <p:ph/>
          </p:nvPr>
        </p:nvSpPr>
        <p:spPr>
          <a:xfrm>
            <a:off x="609480" y="368208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 name="PlaceHolder 5"/>
          <p:cNvSpPr>
            <a:spLocks noGrp="1"/>
          </p:cNvSpPr>
          <p:nvPr>
            <p:ph type="sldNum" idx="1"/>
          </p:nvPr>
        </p:nvSpPr>
        <p:spPr/>
        <p:txBody>
          <a:bodyPr/>
          <a:p>
            <a:fld id="{6503007E-FADA-4352-ABA3-D5CC61B8C521}" type="slidenum">
              <a:t>&lt;#&gt;</a:t>
            </a:fld>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47"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48" name="PlaceHolder 2"/>
          <p:cNvSpPr>
            <a:spLocks noGrp="1"/>
          </p:cNvSpPr>
          <p:nvPr>
            <p:ph/>
          </p:nvPr>
        </p:nvSpPr>
        <p:spPr>
          <a:xfrm>
            <a:off x="609480" y="160452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49" name="PlaceHolder 3"/>
          <p:cNvSpPr>
            <a:spLocks noGrp="1"/>
          </p:cNvSpPr>
          <p:nvPr>
            <p:ph/>
          </p:nvPr>
        </p:nvSpPr>
        <p:spPr>
          <a:xfrm>
            <a:off x="609480" y="368208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5" name="PlaceHolder 4"/>
          <p:cNvSpPr>
            <a:spLocks noGrp="1"/>
          </p:cNvSpPr>
          <p:nvPr>
            <p:ph type="sldNum" idx="1"/>
          </p:nvPr>
        </p:nvSpPr>
        <p:spPr/>
        <p:txBody>
          <a:bodyPr/>
          <a:p>
            <a:fld id="{8BC4FBE0-6C1C-4188-B91A-FACCFB14E4F6}" type="slidenum">
              <a:t>&lt;#&gt;</a:t>
            </a:fld>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50"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51"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52"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53" name="PlaceHolder 4"/>
          <p:cNvSpPr>
            <a:spLocks noGrp="1"/>
          </p:cNvSpPr>
          <p:nvPr>
            <p:ph/>
          </p:nvPr>
        </p:nvSpPr>
        <p:spPr>
          <a:xfrm>
            <a:off x="6094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54" name="PlaceHolder 5"/>
          <p:cNvSpPr>
            <a:spLocks noGrp="1"/>
          </p:cNvSpPr>
          <p:nvPr>
            <p:ph/>
          </p:nvPr>
        </p:nvSpPr>
        <p:spPr>
          <a:xfrm>
            <a:off x="62326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 name="PlaceHolder 6"/>
          <p:cNvSpPr>
            <a:spLocks noGrp="1"/>
          </p:cNvSpPr>
          <p:nvPr>
            <p:ph type="sldNum" idx="1"/>
          </p:nvPr>
        </p:nvSpPr>
        <p:spPr/>
        <p:txBody>
          <a:bodyPr/>
          <a:p>
            <a:fld id="{C75AF380-2F37-42B7-B7F0-E175013D8A98}" type="slidenum">
              <a:t>&lt;#&gt;</a:t>
            </a:fld>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55"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56" name="PlaceHolder 2"/>
          <p:cNvSpPr>
            <a:spLocks noGrp="1"/>
          </p:cNvSpPr>
          <p:nvPr>
            <p:ph/>
          </p:nvPr>
        </p:nvSpPr>
        <p:spPr>
          <a:xfrm>
            <a:off x="60948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57" name="PlaceHolder 3"/>
          <p:cNvSpPr>
            <a:spLocks noGrp="1"/>
          </p:cNvSpPr>
          <p:nvPr>
            <p:ph/>
          </p:nvPr>
        </p:nvSpPr>
        <p:spPr>
          <a:xfrm>
            <a:off x="432000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58" name="PlaceHolder 4"/>
          <p:cNvSpPr>
            <a:spLocks noGrp="1"/>
          </p:cNvSpPr>
          <p:nvPr>
            <p:ph/>
          </p:nvPr>
        </p:nvSpPr>
        <p:spPr>
          <a:xfrm>
            <a:off x="803052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59" name="PlaceHolder 5"/>
          <p:cNvSpPr>
            <a:spLocks noGrp="1"/>
          </p:cNvSpPr>
          <p:nvPr>
            <p:ph/>
          </p:nvPr>
        </p:nvSpPr>
        <p:spPr>
          <a:xfrm>
            <a:off x="60948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0" name="PlaceHolder 6"/>
          <p:cNvSpPr>
            <a:spLocks noGrp="1"/>
          </p:cNvSpPr>
          <p:nvPr>
            <p:ph/>
          </p:nvPr>
        </p:nvSpPr>
        <p:spPr>
          <a:xfrm>
            <a:off x="432000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1" name="PlaceHolder 7"/>
          <p:cNvSpPr>
            <a:spLocks noGrp="1"/>
          </p:cNvSpPr>
          <p:nvPr>
            <p:ph/>
          </p:nvPr>
        </p:nvSpPr>
        <p:spPr>
          <a:xfrm>
            <a:off x="803052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9" name="PlaceHolder 8"/>
          <p:cNvSpPr>
            <a:spLocks noGrp="1"/>
          </p:cNvSpPr>
          <p:nvPr>
            <p:ph type="sldNum" idx="1"/>
          </p:nvPr>
        </p:nvSpPr>
        <p:spPr/>
        <p:txBody>
          <a:bodyPr/>
          <a:p>
            <a:fld id="{733E7F31-ACFB-4E06-97C8-8344939081E3}" type="slidenum">
              <a:t>&lt;#&gt;</a:t>
            </a:fld>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
        <p:nvSpPr>
          <p:cNvPr id="2" name="PlaceHolder 1"/>
          <p:cNvSpPr>
            <a:spLocks noGrp="1"/>
          </p:cNvSpPr>
          <p:nvPr>
            <p:ph type="sldNum" idx="2"/>
          </p:nvPr>
        </p:nvSpPr>
        <p:spPr/>
        <p:txBody>
          <a:bodyPr/>
          <a:p>
            <a:fld id="{F78995F2-8317-4649-AC89-9B5F8094E768}" type="slidenum">
              <a:t>&lt;#&gt;</a:t>
            </a:fld>
          </a:p>
        </p:txBody>
      </p:sp>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68"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69" name="PlaceHolder 2"/>
          <p:cNvSpPr>
            <a:spLocks noGrp="1"/>
          </p:cNvSpPr>
          <p:nvPr>
            <p:ph type="subTitle"/>
          </p:nvPr>
        </p:nvSpPr>
        <p:spPr>
          <a:xfrm>
            <a:off x="609480" y="1604520"/>
            <a:ext cx="10973520" cy="3977280"/>
          </a:xfrm>
          <a:prstGeom prst="rect">
            <a:avLst/>
          </a:prstGeom>
          <a:noFill/>
          <a:ln w="0">
            <a:noFill/>
          </a:ln>
        </p:spPr>
        <p:txBody>
          <a:bodyPr lIns="0" rIns="0" tIns="0" bIns="0" anchor="ctr">
            <a:noAutofit/>
          </a:bodyPr>
          <a:p>
            <a:pPr algn="ctr">
              <a:buNone/>
            </a:pPr>
            <a:endParaRPr b="0" lang="en-GB" sz="3200" spc="-1" strike="noStrike">
              <a:latin typeface="Arial"/>
            </a:endParaRPr>
          </a:p>
        </p:txBody>
      </p:sp>
      <p:sp>
        <p:nvSpPr>
          <p:cNvPr id="4" name="PlaceHolder 3"/>
          <p:cNvSpPr>
            <a:spLocks noGrp="1"/>
          </p:cNvSpPr>
          <p:nvPr>
            <p:ph type="sldNum" idx="2"/>
          </p:nvPr>
        </p:nvSpPr>
        <p:spPr/>
        <p:txBody>
          <a:bodyPr/>
          <a:p>
            <a:fld id="{6CA0DF4F-E7E6-46E8-958F-2394E5E16C11}" type="slidenum">
              <a:t>&lt;#&gt;</a:t>
            </a:fld>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70"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71" name="PlaceHolder 2"/>
          <p:cNvSpPr>
            <a:spLocks noGrp="1"/>
          </p:cNvSpPr>
          <p:nvPr>
            <p:ph/>
          </p:nvPr>
        </p:nvSpPr>
        <p:spPr>
          <a:xfrm>
            <a:off x="609480" y="1604520"/>
            <a:ext cx="10973520" cy="3977280"/>
          </a:xfrm>
          <a:prstGeom prst="rect">
            <a:avLst/>
          </a:prstGeom>
          <a:noFill/>
          <a:ln w="0">
            <a:noFill/>
          </a:ln>
        </p:spPr>
        <p:txBody>
          <a:bodyPr lIns="0" rIns="0" tIns="0" bIns="0" anchor="t">
            <a:normAutofit/>
          </a:bodyPr>
          <a:p>
            <a:endParaRPr b="0" lang="en-GB" sz="3200" spc="-1" strike="noStrike">
              <a:latin typeface="Arial"/>
            </a:endParaRPr>
          </a:p>
        </p:txBody>
      </p:sp>
      <p:sp>
        <p:nvSpPr>
          <p:cNvPr id="4" name="PlaceHolder 3"/>
          <p:cNvSpPr>
            <a:spLocks noGrp="1"/>
          </p:cNvSpPr>
          <p:nvPr>
            <p:ph type="sldNum" idx="2"/>
          </p:nvPr>
        </p:nvSpPr>
        <p:spPr/>
        <p:txBody>
          <a:bodyPr/>
          <a:p>
            <a:fld id="{ADF9DD8E-758C-470C-ADFF-DEC812FE34B2}" type="slidenum">
              <a:t>&lt;#&gt;</a:t>
            </a:fld>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72"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73" name="PlaceHolder 2"/>
          <p:cNvSpPr>
            <a:spLocks noGrp="1"/>
          </p:cNvSpPr>
          <p:nvPr>
            <p:ph/>
          </p:nvPr>
        </p:nvSpPr>
        <p:spPr>
          <a:xfrm>
            <a:off x="6094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74" name="PlaceHolder 3"/>
          <p:cNvSpPr>
            <a:spLocks noGrp="1"/>
          </p:cNvSpPr>
          <p:nvPr>
            <p:ph/>
          </p:nvPr>
        </p:nvSpPr>
        <p:spPr>
          <a:xfrm>
            <a:off x="62326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5" name="PlaceHolder 4"/>
          <p:cNvSpPr>
            <a:spLocks noGrp="1"/>
          </p:cNvSpPr>
          <p:nvPr>
            <p:ph type="sldNum" idx="2"/>
          </p:nvPr>
        </p:nvSpPr>
        <p:spPr/>
        <p:txBody>
          <a:bodyPr/>
          <a:p>
            <a:fld id="{D5648763-5731-4454-8E85-ACF3399F2613}" type="slidenum">
              <a:t>&lt;#&gt;</a:t>
            </a:fld>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75"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3" name="PlaceHolder 2"/>
          <p:cNvSpPr>
            <a:spLocks noGrp="1"/>
          </p:cNvSpPr>
          <p:nvPr>
            <p:ph type="sldNum" idx="2"/>
          </p:nvPr>
        </p:nvSpPr>
        <p:spPr/>
        <p:txBody>
          <a:bodyPr/>
          <a:p>
            <a:fld id="{500B1613-06B7-49CD-9FF8-FFD7E748DCBD}" type="slidenum">
              <a:t>&lt;#&gt;</a:t>
            </a:fld>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76" name="PlaceHolder 1"/>
          <p:cNvSpPr>
            <a:spLocks noGrp="1"/>
          </p:cNvSpPr>
          <p:nvPr>
            <p:ph type="subTitle"/>
          </p:nvPr>
        </p:nvSpPr>
        <p:spPr>
          <a:xfrm>
            <a:off x="609480" y="273600"/>
            <a:ext cx="10973520" cy="5307840"/>
          </a:xfrm>
          <a:prstGeom prst="rect">
            <a:avLst/>
          </a:prstGeom>
          <a:noFill/>
          <a:ln w="0">
            <a:noFill/>
          </a:ln>
        </p:spPr>
        <p:txBody>
          <a:bodyPr lIns="0" rIns="0" tIns="0" bIns="0" anchor="ctr">
            <a:noAutofit/>
          </a:bodyPr>
          <a:p>
            <a:pPr algn="ctr">
              <a:buNone/>
            </a:pPr>
            <a:endParaRPr b="0" lang="en-GB" sz="3200" spc="-1" strike="noStrike">
              <a:latin typeface="Arial"/>
            </a:endParaRPr>
          </a:p>
        </p:txBody>
      </p:sp>
      <p:sp>
        <p:nvSpPr>
          <p:cNvPr id="3" name="PlaceHolder 2"/>
          <p:cNvSpPr>
            <a:spLocks noGrp="1"/>
          </p:cNvSpPr>
          <p:nvPr>
            <p:ph type="sldNum" idx="2"/>
          </p:nvPr>
        </p:nvSpPr>
        <p:spPr/>
        <p:txBody>
          <a:bodyPr/>
          <a:p>
            <a:fld id="{BF57F60B-664B-40C9-B141-4C0227AD2AFF}" type="slidenum">
              <a:t>&lt;#&gt;</a:t>
            </a:fld>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77"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78"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9" name="PlaceHolder 3"/>
          <p:cNvSpPr>
            <a:spLocks noGrp="1"/>
          </p:cNvSpPr>
          <p:nvPr>
            <p:ph/>
          </p:nvPr>
        </p:nvSpPr>
        <p:spPr>
          <a:xfrm>
            <a:off x="62326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80" name="PlaceHolder 4"/>
          <p:cNvSpPr>
            <a:spLocks noGrp="1"/>
          </p:cNvSpPr>
          <p:nvPr>
            <p:ph/>
          </p:nvPr>
        </p:nvSpPr>
        <p:spPr>
          <a:xfrm>
            <a:off x="6094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 name="PlaceHolder 5"/>
          <p:cNvSpPr>
            <a:spLocks noGrp="1"/>
          </p:cNvSpPr>
          <p:nvPr>
            <p:ph type="sldNum" idx="2"/>
          </p:nvPr>
        </p:nvSpPr>
        <p:spPr/>
        <p:txBody>
          <a:bodyPr/>
          <a:p>
            <a:fld id="{0BCF4AB8-3A58-4A61-A0FA-1EE48472FF1A}" type="slidenum">
              <a:t>&lt;#&gt;</a:t>
            </a:fld>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81"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82" name="PlaceHolder 2"/>
          <p:cNvSpPr>
            <a:spLocks noGrp="1"/>
          </p:cNvSpPr>
          <p:nvPr>
            <p:ph/>
          </p:nvPr>
        </p:nvSpPr>
        <p:spPr>
          <a:xfrm>
            <a:off x="6094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83"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84" name="PlaceHolder 4"/>
          <p:cNvSpPr>
            <a:spLocks noGrp="1"/>
          </p:cNvSpPr>
          <p:nvPr>
            <p:ph/>
          </p:nvPr>
        </p:nvSpPr>
        <p:spPr>
          <a:xfrm>
            <a:off x="62326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 name="PlaceHolder 5"/>
          <p:cNvSpPr>
            <a:spLocks noGrp="1"/>
          </p:cNvSpPr>
          <p:nvPr>
            <p:ph type="sldNum" idx="2"/>
          </p:nvPr>
        </p:nvSpPr>
        <p:spPr/>
        <p:txBody>
          <a:bodyPr/>
          <a:p>
            <a:fld id="{3D9FDB9E-D4FE-470D-B22D-7778ABCE2387}" type="slidenum">
              <a:t>&lt;#&gt;</a:t>
            </a:fld>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85"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86"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87"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88" name="PlaceHolder 4"/>
          <p:cNvSpPr>
            <a:spLocks noGrp="1"/>
          </p:cNvSpPr>
          <p:nvPr>
            <p:ph/>
          </p:nvPr>
        </p:nvSpPr>
        <p:spPr>
          <a:xfrm>
            <a:off x="609480" y="368208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 name="PlaceHolder 5"/>
          <p:cNvSpPr>
            <a:spLocks noGrp="1"/>
          </p:cNvSpPr>
          <p:nvPr>
            <p:ph type="sldNum" idx="2"/>
          </p:nvPr>
        </p:nvSpPr>
        <p:spPr/>
        <p:txBody>
          <a:bodyPr/>
          <a:p>
            <a:fld id="{E6CCA7B2-D948-4AD9-A7B9-C0C4DB6FB0E5}" type="slidenum">
              <a:t>&lt;#&gt;</a:t>
            </a:fld>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89"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90" name="PlaceHolder 2"/>
          <p:cNvSpPr>
            <a:spLocks noGrp="1"/>
          </p:cNvSpPr>
          <p:nvPr>
            <p:ph/>
          </p:nvPr>
        </p:nvSpPr>
        <p:spPr>
          <a:xfrm>
            <a:off x="609480" y="160452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91" name="PlaceHolder 3"/>
          <p:cNvSpPr>
            <a:spLocks noGrp="1"/>
          </p:cNvSpPr>
          <p:nvPr>
            <p:ph/>
          </p:nvPr>
        </p:nvSpPr>
        <p:spPr>
          <a:xfrm>
            <a:off x="609480" y="368208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5" name="PlaceHolder 4"/>
          <p:cNvSpPr>
            <a:spLocks noGrp="1"/>
          </p:cNvSpPr>
          <p:nvPr>
            <p:ph type="sldNum" idx="2"/>
          </p:nvPr>
        </p:nvSpPr>
        <p:spPr/>
        <p:txBody>
          <a:bodyPr/>
          <a:p>
            <a:fld id="{ABA35793-658C-4083-BFE9-50EEE1B6191C}" type="slidenum">
              <a:t>&lt;#&gt;</a:t>
            </a:fld>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92"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93"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94"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95" name="PlaceHolder 4"/>
          <p:cNvSpPr>
            <a:spLocks noGrp="1"/>
          </p:cNvSpPr>
          <p:nvPr>
            <p:ph/>
          </p:nvPr>
        </p:nvSpPr>
        <p:spPr>
          <a:xfrm>
            <a:off x="6094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96" name="PlaceHolder 5"/>
          <p:cNvSpPr>
            <a:spLocks noGrp="1"/>
          </p:cNvSpPr>
          <p:nvPr>
            <p:ph/>
          </p:nvPr>
        </p:nvSpPr>
        <p:spPr>
          <a:xfrm>
            <a:off x="62326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 name="PlaceHolder 6"/>
          <p:cNvSpPr>
            <a:spLocks noGrp="1"/>
          </p:cNvSpPr>
          <p:nvPr>
            <p:ph type="sldNum" idx="2"/>
          </p:nvPr>
        </p:nvSpPr>
        <p:spPr/>
        <p:txBody>
          <a:bodyPr/>
          <a:p>
            <a:fld id="{70FDFE21-00C5-4110-A0A0-5C205BE4647B}" type="slidenum">
              <a:t>&lt;#&gt;</a:t>
            </a:fld>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97"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98" name="PlaceHolder 2"/>
          <p:cNvSpPr>
            <a:spLocks noGrp="1"/>
          </p:cNvSpPr>
          <p:nvPr>
            <p:ph/>
          </p:nvPr>
        </p:nvSpPr>
        <p:spPr>
          <a:xfrm>
            <a:off x="60948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99" name="PlaceHolder 3"/>
          <p:cNvSpPr>
            <a:spLocks noGrp="1"/>
          </p:cNvSpPr>
          <p:nvPr>
            <p:ph/>
          </p:nvPr>
        </p:nvSpPr>
        <p:spPr>
          <a:xfrm>
            <a:off x="432000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100" name="PlaceHolder 4"/>
          <p:cNvSpPr>
            <a:spLocks noGrp="1"/>
          </p:cNvSpPr>
          <p:nvPr>
            <p:ph/>
          </p:nvPr>
        </p:nvSpPr>
        <p:spPr>
          <a:xfrm>
            <a:off x="803052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101" name="PlaceHolder 5"/>
          <p:cNvSpPr>
            <a:spLocks noGrp="1"/>
          </p:cNvSpPr>
          <p:nvPr>
            <p:ph/>
          </p:nvPr>
        </p:nvSpPr>
        <p:spPr>
          <a:xfrm>
            <a:off x="60948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102" name="PlaceHolder 6"/>
          <p:cNvSpPr>
            <a:spLocks noGrp="1"/>
          </p:cNvSpPr>
          <p:nvPr>
            <p:ph/>
          </p:nvPr>
        </p:nvSpPr>
        <p:spPr>
          <a:xfrm>
            <a:off x="432000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103" name="PlaceHolder 7"/>
          <p:cNvSpPr>
            <a:spLocks noGrp="1"/>
          </p:cNvSpPr>
          <p:nvPr>
            <p:ph/>
          </p:nvPr>
        </p:nvSpPr>
        <p:spPr>
          <a:xfrm>
            <a:off x="803052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9" name="PlaceHolder 8"/>
          <p:cNvSpPr>
            <a:spLocks noGrp="1"/>
          </p:cNvSpPr>
          <p:nvPr>
            <p:ph type="sldNum" idx="2"/>
          </p:nvPr>
        </p:nvSpPr>
        <p:spPr/>
        <p:txBody>
          <a:bodyPr/>
          <a:p>
            <a:fld id="{2B96D58C-87C3-4F38-B7C0-714AE6A5FD67}" type="slidenum">
              <a:t>&lt;#&gt;</a:t>
            </a:fld>
          </a:p>
        </p:txBody>
      </p:sp>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
        <p:nvSpPr>
          <p:cNvPr id="2" name="PlaceHolder 1"/>
          <p:cNvSpPr>
            <a:spLocks noGrp="1"/>
          </p:cNvSpPr>
          <p:nvPr>
            <p:ph type="sldNum" idx="3"/>
          </p:nvPr>
        </p:nvSpPr>
        <p:spPr/>
        <p:txBody>
          <a:bodyPr/>
          <a:p>
            <a:fld id="{62C99D73-1A54-4365-AEA4-0A43330E19DF}" type="slidenum">
              <a:t>&lt;#&gt;</a:t>
            </a:fld>
          </a:p>
        </p:txBody>
      </p:sp>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110"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111" name="PlaceHolder 2"/>
          <p:cNvSpPr>
            <a:spLocks noGrp="1"/>
          </p:cNvSpPr>
          <p:nvPr>
            <p:ph type="subTitle"/>
          </p:nvPr>
        </p:nvSpPr>
        <p:spPr>
          <a:xfrm>
            <a:off x="609480" y="1604520"/>
            <a:ext cx="10973520" cy="3977280"/>
          </a:xfrm>
          <a:prstGeom prst="rect">
            <a:avLst/>
          </a:prstGeom>
          <a:noFill/>
          <a:ln w="0">
            <a:noFill/>
          </a:ln>
        </p:spPr>
        <p:txBody>
          <a:bodyPr lIns="0" rIns="0" tIns="0" bIns="0" anchor="ctr">
            <a:noAutofit/>
          </a:bodyPr>
          <a:p>
            <a:pPr algn="ctr">
              <a:buNone/>
            </a:pPr>
            <a:endParaRPr b="0" lang="en-GB" sz="3200" spc="-1" strike="noStrike">
              <a:latin typeface="Arial"/>
            </a:endParaRPr>
          </a:p>
        </p:txBody>
      </p:sp>
      <p:sp>
        <p:nvSpPr>
          <p:cNvPr id="4" name="PlaceHolder 3"/>
          <p:cNvSpPr>
            <a:spLocks noGrp="1"/>
          </p:cNvSpPr>
          <p:nvPr>
            <p:ph type="sldNum" idx="3"/>
          </p:nvPr>
        </p:nvSpPr>
        <p:spPr/>
        <p:txBody>
          <a:bodyPr/>
          <a:p>
            <a:fld id="{E580050F-4342-4E0A-B739-D6042E1C7C93}" type="slidenum">
              <a:t>&lt;#&gt;</a:t>
            </a:fld>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112"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113" name="PlaceHolder 2"/>
          <p:cNvSpPr>
            <a:spLocks noGrp="1"/>
          </p:cNvSpPr>
          <p:nvPr>
            <p:ph/>
          </p:nvPr>
        </p:nvSpPr>
        <p:spPr>
          <a:xfrm>
            <a:off x="609480" y="1604520"/>
            <a:ext cx="10973520" cy="3977280"/>
          </a:xfrm>
          <a:prstGeom prst="rect">
            <a:avLst/>
          </a:prstGeom>
          <a:noFill/>
          <a:ln w="0">
            <a:noFill/>
          </a:ln>
        </p:spPr>
        <p:txBody>
          <a:bodyPr lIns="0" rIns="0" tIns="0" bIns="0" anchor="t">
            <a:normAutofit/>
          </a:bodyPr>
          <a:p>
            <a:endParaRPr b="0" lang="en-GB" sz="3200" spc="-1" strike="noStrike">
              <a:latin typeface="Arial"/>
            </a:endParaRPr>
          </a:p>
        </p:txBody>
      </p:sp>
      <p:sp>
        <p:nvSpPr>
          <p:cNvPr id="4" name="PlaceHolder 3"/>
          <p:cNvSpPr>
            <a:spLocks noGrp="1"/>
          </p:cNvSpPr>
          <p:nvPr>
            <p:ph type="sldNum" idx="3"/>
          </p:nvPr>
        </p:nvSpPr>
        <p:spPr/>
        <p:txBody>
          <a:bodyPr/>
          <a:p>
            <a:fld id="{CC147C82-B5B7-44B0-AC4B-6A0F10A58035}" type="slidenum">
              <a:t>&lt;#&gt;</a:t>
            </a:fld>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14"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115" name="PlaceHolder 2"/>
          <p:cNvSpPr>
            <a:spLocks noGrp="1"/>
          </p:cNvSpPr>
          <p:nvPr>
            <p:ph/>
          </p:nvPr>
        </p:nvSpPr>
        <p:spPr>
          <a:xfrm>
            <a:off x="6094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116" name="PlaceHolder 3"/>
          <p:cNvSpPr>
            <a:spLocks noGrp="1"/>
          </p:cNvSpPr>
          <p:nvPr>
            <p:ph/>
          </p:nvPr>
        </p:nvSpPr>
        <p:spPr>
          <a:xfrm>
            <a:off x="62326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5" name="PlaceHolder 4"/>
          <p:cNvSpPr>
            <a:spLocks noGrp="1"/>
          </p:cNvSpPr>
          <p:nvPr>
            <p:ph type="sldNum" idx="3"/>
          </p:nvPr>
        </p:nvSpPr>
        <p:spPr/>
        <p:txBody>
          <a:bodyPr/>
          <a:p>
            <a:fld id="{6E926230-56B1-4977-9D44-3719BD45D8CD}" type="slidenum">
              <a:t>&lt;#&gt;</a:t>
            </a:fld>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17"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3" name="PlaceHolder 2"/>
          <p:cNvSpPr>
            <a:spLocks noGrp="1"/>
          </p:cNvSpPr>
          <p:nvPr>
            <p:ph type="sldNum" idx="3"/>
          </p:nvPr>
        </p:nvSpPr>
        <p:spPr/>
        <p:txBody>
          <a:bodyPr/>
          <a:p>
            <a:fld id="{54071071-53BF-4BFB-B0D2-FB10C882AAEF}" type="slidenum">
              <a:t>&lt;#&gt;</a:t>
            </a:fld>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18" name="PlaceHolder 1"/>
          <p:cNvSpPr>
            <a:spLocks noGrp="1"/>
          </p:cNvSpPr>
          <p:nvPr>
            <p:ph type="subTitle"/>
          </p:nvPr>
        </p:nvSpPr>
        <p:spPr>
          <a:xfrm>
            <a:off x="609480" y="273600"/>
            <a:ext cx="10973520" cy="5307840"/>
          </a:xfrm>
          <a:prstGeom prst="rect">
            <a:avLst/>
          </a:prstGeom>
          <a:noFill/>
          <a:ln w="0">
            <a:noFill/>
          </a:ln>
        </p:spPr>
        <p:txBody>
          <a:bodyPr lIns="0" rIns="0" tIns="0" bIns="0" anchor="ctr">
            <a:noAutofit/>
          </a:bodyPr>
          <a:p>
            <a:pPr algn="ctr">
              <a:buNone/>
            </a:pPr>
            <a:endParaRPr b="0" lang="en-GB" sz="3200" spc="-1" strike="noStrike">
              <a:latin typeface="Arial"/>
            </a:endParaRPr>
          </a:p>
        </p:txBody>
      </p:sp>
      <p:sp>
        <p:nvSpPr>
          <p:cNvPr id="3" name="PlaceHolder 2"/>
          <p:cNvSpPr>
            <a:spLocks noGrp="1"/>
          </p:cNvSpPr>
          <p:nvPr>
            <p:ph type="sldNum" idx="3"/>
          </p:nvPr>
        </p:nvSpPr>
        <p:spPr/>
        <p:txBody>
          <a:bodyPr/>
          <a:p>
            <a:fld id="{1B86F0E6-BE37-4B53-87B2-89206694D52F}" type="slidenum">
              <a:t>&lt;#&gt;</a:t>
            </a:fld>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19"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120"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121" name="PlaceHolder 3"/>
          <p:cNvSpPr>
            <a:spLocks noGrp="1"/>
          </p:cNvSpPr>
          <p:nvPr>
            <p:ph/>
          </p:nvPr>
        </p:nvSpPr>
        <p:spPr>
          <a:xfrm>
            <a:off x="62326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122" name="PlaceHolder 4"/>
          <p:cNvSpPr>
            <a:spLocks noGrp="1"/>
          </p:cNvSpPr>
          <p:nvPr>
            <p:ph/>
          </p:nvPr>
        </p:nvSpPr>
        <p:spPr>
          <a:xfrm>
            <a:off x="6094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 name="PlaceHolder 5"/>
          <p:cNvSpPr>
            <a:spLocks noGrp="1"/>
          </p:cNvSpPr>
          <p:nvPr>
            <p:ph type="sldNum" idx="3"/>
          </p:nvPr>
        </p:nvSpPr>
        <p:spPr/>
        <p:txBody>
          <a:bodyPr/>
          <a:p>
            <a:fld id="{33E42795-2780-424E-9B73-EC4061342662}" type="slidenum">
              <a:t>&lt;#&gt;</a:t>
            </a:fld>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23"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124" name="PlaceHolder 2"/>
          <p:cNvSpPr>
            <a:spLocks noGrp="1"/>
          </p:cNvSpPr>
          <p:nvPr>
            <p:ph/>
          </p:nvPr>
        </p:nvSpPr>
        <p:spPr>
          <a:xfrm>
            <a:off x="6094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125"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126" name="PlaceHolder 4"/>
          <p:cNvSpPr>
            <a:spLocks noGrp="1"/>
          </p:cNvSpPr>
          <p:nvPr>
            <p:ph/>
          </p:nvPr>
        </p:nvSpPr>
        <p:spPr>
          <a:xfrm>
            <a:off x="62326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 name="PlaceHolder 5"/>
          <p:cNvSpPr>
            <a:spLocks noGrp="1"/>
          </p:cNvSpPr>
          <p:nvPr>
            <p:ph type="sldNum" idx="3"/>
          </p:nvPr>
        </p:nvSpPr>
        <p:spPr/>
        <p:txBody>
          <a:bodyPr/>
          <a:p>
            <a:fld id="{EDF2DC70-6A92-45E1-8D74-A443C38D8BCF}" type="slidenum">
              <a:t>&lt;#&gt;</a:t>
            </a:fld>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27"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128"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129"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130" name="PlaceHolder 4"/>
          <p:cNvSpPr>
            <a:spLocks noGrp="1"/>
          </p:cNvSpPr>
          <p:nvPr>
            <p:ph/>
          </p:nvPr>
        </p:nvSpPr>
        <p:spPr>
          <a:xfrm>
            <a:off x="609480" y="368208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 name="PlaceHolder 5"/>
          <p:cNvSpPr>
            <a:spLocks noGrp="1"/>
          </p:cNvSpPr>
          <p:nvPr>
            <p:ph type="sldNum" idx="3"/>
          </p:nvPr>
        </p:nvSpPr>
        <p:spPr/>
        <p:txBody>
          <a:bodyPr/>
          <a:p>
            <a:fld id="{84F04EAA-EE79-4F53-A3A0-8EF5FA2902F1}" type="slidenum">
              <a:t>&lt;#&gt;</a:t>
            </a:fld>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31"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132" name="PlaceHolder 2"/>
          <p:cNvSpPr>
            <a:spLocks noGrp="1"/>
          </p:cNvSpPr>
          <p:nvPr>
            <p:ph/>
          </p:nvPr>
        </p:nvSpPr>
        <p:spPr>
          <a:xfrm>
            <a:off x="609480" y="160452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133" name="PlaceHolder 3"/>
          <p:cNvSpPr>
            <a:spLocks noGrp="1"/>
          </p:cNvSpPr>
          <p:nvPr>
            <p:ph/>
          </p:nvPr>
        </p:nvSpPr>
        <p:spPr>
          <a:xfrm>
            <a:off x="609480" y="368208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5" name="PlaceHolder 4"/>
          <p:cNvSpPr>
            <a:spLocks noGrp="1"/>
          </p:cNvSpPr>
          <p:nvPr>
            <p:ph type="sldNum" idx="3"/>
          </p:nvPr>
        </p:nvSpPr>
        <p:spPr/>
        <p:txBody>
          <a:bodyPr/>
          <a:p>
            <a:fld id="{AC637393-DC3D-433A-BE5D-3F8891B41868}" type="slidenum">
              <a:t>&lt;#&gt;</a:t>
            </a:fld>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34"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135"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136"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137" name="PlaceHolder 4"/>
          <p:cNvSpPr>
            <a:spLocks noGrp="1"/>
          </p:cNvSpPr>
          <p:nvPr>
            <p:ph/>
          </p:nvPr>
        </p:nvSpPr>
        <p:spPr>
          <a:xfrm>
            <a:off x="6094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138" name="PlaceHolder 5"/>
          <p:cNvSpPr>
            <a:spLocks noGrp="1"/>
          </p:cNvSpPr>
          <p:nvPr>
            <p:ph/>
          </p:nvPr>
        </p:nvSpPr>
        <p:spPr>
          <a:xfrm>
            <a:off x="62326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 name="PlaceHolder 6"/>
          <p:cNvSpPr>
            <a:spLocks noGrp="1"/>
          </p:cNvSpPr>
          <p:nvPr>
            <p:ph type="sldNum" idx="3"/>
          </p:nvPr>
        </p:nvSpPr>
        <p:spPr/>
        <p:txBody>
          <a:bodyPr/>
          <a:p>
            <a:fld id="{1F37189B-F3C9-43FC-AB2F-80CB3AA1BBDA}" type="slidenum">
              <a:t>&lt;#&gt;</a:t>
            </a:fld>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39"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140" name="PlaceHolder 2"/>
          <p:cNvSpPr>
            <a:spLocks noGrp="1"/>
          </p:cNvSpPr>
          <p:nvPr>
            <p:ph/>
          </p:nvPr>
        </p:nvSpPr>
        <p:spPr>
          <a:xfrm>
            <a:off x="60948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141" name="PlaceHolder 3"/>
          <p:cNvSpPr>
            <a:spLocks noGrp="1"/>
          </p:cNvSpPr>
          <p:nvPr>
            <p:ph/>
          </p:nvPr>
        </p:nvSpPr>
        <p:spPr>
          <a:xfrm>
            <a:off x="432000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142" name="PlaceHolder 4"/>
          <p:cNvSpPr>
            <a:spLocks noGrp="1"/>
          </p:cNvSpPr>
          <p:nvPr>
            <p:ph/>
          </p:nvPr>
        </p:nvSpPr>
        <p:spPr>
          <a:xfrm>
            <a:off x="803052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143" name="PlaceHolder 5"/>
          <p:cNvSpPr>
            <a:spLocks noGrp="1"/>
          </p:cNvSpPr>
          <p:nvPr>
            <p:ph/>
          </p:nvPr>
        </p:nvSpPr>
        <p:spPr>
          <a:xfrm>
            <a:off x="60948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144" name="PlaceHolder 6"/>
          <p:cNvSpPr>
            <a:spLocks noGrp="1"/>
          </p:cNvSpPr>
          <p:nvPr>
            <p:ph/>
          </p:nvPr>
        </p:nvSpPr>
        <p:spPr>
          <a:xfrm>
            <a:off x="432000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145" name="PlaceHolder 7"/>
          <p:cNvSpPr>
            <a:spLocks noGrp="1"/>
          </p:cNvSpPr>
          <p:nvPr>
            <p:ph/>
          </p:nvPr>
        </p:nvSpPr>
        <p:spPr>
          <a:xfrm>
            <a:off x="803052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9" name="PlaceHolder 8"/>
          <p:cNvSpPr>
            <a:spLocks noGrp="1"/>
          </p:cNvSpPr>
          <p:nvPr>
            <p:ph type="sldNum" idx="3"/>
          </p:nvPr>
        </p:nvSpPr>
        <p:spPr/>
        <p:txBody>
          <a:bodyPr/>
          <a:p>
            <a:fld id="{B1D07FA1-1808-4260-AC06-C7C6619784BA}" type="slidenum">
              <a:t>&lt;#&gt;</a:t>
            </a:fld>
          </a:p>
        </p:txBody>
      </p:sp>
    </p:spTree>
  </p:cSld>
</p:sldLayout>
</file>

<file path=ppt/slideLayouts/slideLayout3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3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171"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172" name="PlaceHolder 2"/>
          <p:cNvSpPr>
            <a:spLocks noGrp="1"/>
          </p:cNvSpPr>
          <p:nvPr>
            <p:ph type="subTitle"/>
          </p:nvPr>
        </p:nvSpPr>
        <p:spPr>
          <a:xfrm>
            <a:off x="609480" y="1604520"/>
            <a:ext cx="10973520" cy="3977280"/>
          </a:xfrm>
          <a:prstGeom prst="rect">
            <a:avLst/>
          </a:prstGeom>
          <a:noFill/>
          <a:ln w="0">
            <a:noFill/>
          </a:ln>
        </p:spPr>
        <p:txBody>
          <a:bodyPr lIns="0" rIns="0" tIns="0" bIns="0" anchor="ctr">
            <a:noAutofit/>
          </a:bodyPr>
          <a:p>
            <a:pPr algn="ctr">
              <a:buNone/>
            </a:pPr>
            <a:endParaRPr b="0" lang="en-GB" sz="3200" spc="-1" strike="noStrike">
              <a:latin typeface="Arial"/>
            </a:endParaRPr>
          </a:p>
        </p:txBody>
      </p:sp>
    </p:spTree>
  </p:cSld>
</p:sldLayout>
</file>

<file path=ppt/slideLayouts/slideLayout3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173"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174" name="PlaceHolder 2"/>
          <p:cNvSpPr>
            <a:spLocks noGrp="1"/>
          </p:cNvSpPr>
          <p:nvPr>
            <p:ph/>
          </p:nvPr>
        </p:nvSpPr>
        <p:spPr>
          <a:xfrm>
            <a:off x="609480" y="1604520"/>
            <a:ext cx="10973520" cy="3977280"/>
          </a:xfrm>
          <a:prstGeom prst="rect">
            <a:avLst/>
          </a:prstGeom>
          <a:noFill/>
          <a:ln w="0">
            <a:noFill/>
          </a:ln>
        </p:spPr>
        <p:txBody>
          <a:bodyPr lIns="0" rIns="0" tIns="0" bIns="0" anchor="t">
            <a:normAutofit/>
          </a:bodyPr>
          <a:p>
            <a:endParaRPr b="0" lang="en-GB" sz="3200" spc="-1" strike="noStrike">
              <a:latin typeface="Arial"/>
            </a:endParaRPr>
          </a:p>
        </p:txBody>
      </p:sp>
    </p:spTree>
  </p:cSld>
</p:sldLayout>
</file>

<file path=ppt/slideLayouts/slideLayout4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75"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176" name="PlaceHolder 2"/>
          <p:cNvSpPr>
            <a:spLocks noGrp="1"/>
          </p:cNvSpPr>
          <p:nvPr>
            <p:ph/>
          </p:nvPr>
        </p:nvSpPr>
        <p:spPr>
          <a:xfrm>
            <a:off x="6094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177" name="PlaceHolder 3"/>
          <p:cNvSpPr>
            <a:spLocks noGrp="1"/>
          </p:cNvSpPr>
          <p:nvPr>
            <p:ph/>
          </p:nvPr>
        </p:nvSpPr>
        <p:spPr>
          <a:xfrm>
            <a:off x="62326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Tree>
  </p:cSld>
</p:sldLayout>
</file>

<file path=ppt/slideLayouts/slideLayout4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78"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Tree>
  </p:cSld>
</p:sldLayout>
</file>

<file path=ppt/slideLayouts/slideLayout4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79" name="PlaceHolder 1"/>
          <p:cNvSpPr>
            <a:spLocks noGrp="1"/>
          </p:cNvSpPr>
          <p:nvPr>
            <p:ph type="subTitle"/>
          </p:nvPr>
        </p:nvSpPr>
        <p:spPr>
          <a:xfrm>
            <a:off x="609480" y="273600"/>
            <a:ext cx="10973520" cy="5307840"/>
          </a:xfrm>
          <a:prstGeom prst="rect">
            <a:avLst/>
          </a:prstGeom>
          <a:noFill/>
          <a:ln w="0">
            <a:noFill/>
          </a:ln>
        </p:spPr>
        <p:txBody>
          <a:bodyPr lIns="0" rIns="0" tIns="0" bIns="0" anchor="ctr">
            <a:noAutofit/>
          </a:bodyPr>
          <a:p>
            <a:pPr algn="ctr">
              <a:buNone/>
            </a:pPr>
            <a:endParaRPr b="0" lang="en-GB" sz="3200" spc="-1" strike="noStrike">
              <a:latin typeface="Arial"/>
            </a:endParaRPr>
          </a:p>
        </p:txBody>
      </p:sp>
    </p:spTree>
  </p:cSld>
</p:sldLayout>
</file>

<file path=ppt/slideLayouts/slideLayout4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80"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181"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182" name="PlaceHolder 3"/>
          <p:cNvSpPr>
            <a:spLocks noGrp="1"/>
          </p:cNvSpPr>
          <p:nvPr>
            <p:ph/>
          </p:nvPr>
        </p:nvSpPr>
        <p:spPr>
          <a:xfrm>
            <a:off x="62326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183" name="PlaceHolder 4"/>
          <p:cNvSpPr>
            <a:spLocks noGrp="1"/>
          </p:cNvSpPr>
          <p:nvPr>
            <p:ph/>
          </p:nvPr>
        </p:nvSpPr>
        <p:spPr>
          <a:xfrm>
            <a:off x="6094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Tree>
  </p:cSld>
</p:sldLayout>
</file>

<file path=ppt/slideLayouts/slideLayout4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84"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185" name="PlaceHolder 2"/>
          <p:cNvSpPr>
            <a:spLocks noGrp="1"/>
          </p:cNvSpPr>
          <p:nvPr>
            <p:ph/>
          </p:nvPr>
        </p:nvSpPr>
        <p:spPr>
          <a:xfrm>
            <a:off x="6094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186"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187" name="PlaceHolder 4"/>
          <p:cNvSpPr>
            <a:spLocks noGrp="1"/>
          </p:cNvSpPr>
          <p:nvPr>
            <p:ph/>
          </p:nvPr>
        </p:nvSpPr>
        <p:spPr>
          <a:xfrm>
            <a:off x="62326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Tree>
  </p:cSld>
</p:sldLayout>
</file>

<file path=ppt/slideLayouts/slideLayout4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88"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189"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190"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191" name="PlaceHolder 4"/>
          <p:cNvSpPr>
            <a:spLocks noGrp="1"/>
          </p:cNvSpPr>
          <p:nvPr>
            <p:ph/>
          </p:nvPr>
        </p:nvSpPr>
        <p:spPr>
          <a:xfrm>
            <a:off x="609480" y="3682080"/>
            <a:ext cx="10973520" cy="1896840"/>
          </a:xfrm>
          <a:prstGeom prst="rect">
            <a:avLst/>
          </a:prstGeom>
          <a:noFill/>
          <a:ln w="0">
            <a:noFill/>
          </a:ln>
        </p:spPr>
        <p:txBody>
          <a:bodyPr lIns="0" rIns="0" tIns="0" bIns="0" anchor="t">
            <a:normAutofit/>
          </a:bodyPr>
          <a:p>
            <a:endParaRPr b="0" lang="en-GB" sz="3200" spc="-1" strike="noStrike">
              <a:latin typeface="Arial"/>
            </a:endParaRPr>
          </a:p>
        </p:txBody>
      </p:sp>
    </p:spTree>
  </p:cSld>
</p:sldLayout>
</file>

<file path=ppt/slideLayouts/slideLayout4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92"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193" name="PlaceHolder 2"/>
          <p:cNvSpPr>
            <a:spLocks noGrp="1"/>
          </p:cNvSpPr>
          <p:nvPr>
            <p:ph/>
          </p:nvPr>
        </p:nvSpPr>
        <p:spPr>
          <a:xfrm>
            <a:off x="609480" y="160452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194" name="PlaceHolder 3"/>
          <p:cNvSpPr>
            <a:spLocks noGrp="1"/>
          </p:cNvSpPr>
          <p:nvPr>
            <p:ph/>
          </p:nvPr>
        </p:nvSpPr>
        <p:spPr>
          <a:xfrm>
            <a:off x="609480" y="3682080"/>
            <a:ext cx="10973520" cy="1896840"/>
          </a:xfrm>
          <a:prstGeom prst="rect">
            <a:avLst/>
          </a:prstGeom>
          <a:noFill/>
          <a:ln w="0">
            <a:noFill/>
          </a:ln>
        </p:spPr>
        <p:txBody>
          <a:bodyPr lIns="0" rIns="0" tIns="0" bIns="0" anchor="t">
            <a:normAutofit/>
          </a:bodyPr>
          <a:p>
            <a:endParaRPr b="0" lang="en-GB" sz="3200" spc="-1" strike="noStrike">
              <a:latin typeface="Arial"/>
            </a:endParaRPr>
          </a:p>
        </p:txBody>
      </p:sp>
    </p:spTree>
  </p:cSld>
</p:sldLayout>
</file>

<file path=ppt/slideLayouts/slideLayout4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95"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196"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197"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198" name="PlaceHolder 4"/>
          <p:cNvSpPr>
            <a:spLocks noGrp="1"/>
          </p:cNvSpPr>
          <p:nvPr>
            <p:ph/>
          </p:nvPr>
        </p:nvSpPr>
        <p:spPr>
          <a:xfrm>
            <a:off x="6094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199" name="PlaceHolder 5"/>
          <p:cNvSpPr>
            <a:spLocks noGrp="1"/>
          </p:cNvSpPr>
          <p:nvPr>
            <p:ph/>
          </p:nvPr>
        </p:nvSpPr>
        <p:spPr>
          <a:xfrm>
            <a:off x="62326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Tree>
  </p:cSld>
</p:sldLayout>
</file>

<file path=ppt/slideLayouts/slideLayout4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200"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201" name="PlaceHolder 2"/>
          <p:cNvSpPr>
            <a:spLocks noGrp="1"/>
          </p:cNvSpPr>
          <p:nvPr>
            <p:ph/>
          </p:nvPr>
        </p:nvSpPr>
        <p:spPr>
          <a:xfrm>
            <a:off x="60948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202" name="PlaceHolder 3"/>
          <p:cNvSpPr>
            <a:spLocks noGrp="1"/>
          </p:cNvSpPr>
          <p:nvPr>
            <p:ph/>
          </p:nvPr>
        </p:nvSpPr>
        <p:spPr>
          <a:xfrm>
            <a:off x="432000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203" name="PlaceHolder 4"/>
          <p:cNvSpPr>
            <a:spLocks noGrp="1"/>
          </p:cNvSpPr>
          <p:nvPr>
            <p:ph/>
          </p:nvPr>
        </p:nvSpPr>
        <p:spPr>
          <a:xfrm>
            <a:off x="803052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204" name="PlaceHolder 5"/>
          <p:cNvSpPr>
            <a:spLocks noGrp="1"/>
          </p:cNvSpPr>
          <p:nvPr>
            <p:ph/>
          </p:nvPr>
        </p:nvSpPr>
        <p:spPr>
          <a:xfrm>
            <a:off x="60948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205" name="PlaceHolder 6"/>
          <p:cNvSpPr>
            <a:spLocks noGrp="1"/>
          </p:cNvSpPr>
          <p:nvPr>
            <p:ph/>
          </p:nvPr>
        </p:nvSpPr>
        <p:spPr>
          <a:xfrm>
            <a:off x="432000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206" name="PlaceHolder 7"/>
          <p:cNvSpPr>
            <a:spLocks noGrp="1"/>
          </p:cNvSpPr>
          <p:nvPr>
            <p:ph/>
          </p:nvPr>
        </p:nvSpPr>
        <p:spPr>
          <a:xfrm>
            <a:off x="803052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Tree>
  </p:cSld>
</p:sldLayout>
</file>

<file path=ppt/slideLayouts/slideLayout4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
        <p:nvSpPr>
          <p:cNvPr id="2" name="PlaceHolder 1"/>
          <p:cNvSpPr>
            <a:spLocks noGrp="1"/>
          </p:cNvSpPr>
          <p:nvPr>
            <p:ph type="sldNum" idx="4"/>
          </p:nvPr>
        </p:nvSpPr>
        <p:spPr/>
        <p:txBody>
          <a:bodyPr/>
          <a:p>
            <a:fld id="{CD99D9AD-6D7A-4127-9A75-5F36EE911CC1}" type="slidenum">
              <a:t>&lt;#&gt;</a:t>
            </a:fld>
          </a:p>
        </p:txBody>
      </p:sp>
    </p:spTree>
  </p:cSld>
</p:sldLayout>
</file>

<file path=ppt/slideLayouts/slideLayout5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233"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234" name="PlaceHolder 2"/>
          <p:cNvSpPr>
            <a:spLocks noGrp="1"/>
          </p:cNvSpPr>
          <p:nvPr>
            <p:ph type="subTitle"/>
          </p:nvPr>
        </p:nvSpPr>
        <p:spPr>
          <a:xfrm>
            <a:off x="609480" y="1604520"/>
            <a:ext cx="10973520" cy="3977280"/>
          </a:xfrm>
          <a:prstGeom prst="rect">
            <a:avLst/>
          </a:prstGeom>
          <a:noFill/>
          <a:ln w="0">
            <a:noFill/>
          </a:ln>
        </p:spPr>
        <p:txBody>
          <a:bodyPr lIns="0" rIns="0" tIns="0" bIns="0" anchor="ctr">
            <a:noAutofit/>
          </a:bodyPr>
          <a:p>
            <a:pPr algn="ctr">
              <a:buNone/>
            </a:pPr>
            <a:endParaRPr b="0" lang="en-GB" sz="3200" spc="-1" strike="noStrike">
              <a:latin typeface="Arial"/>
            </a:endParaRPr>
          </a:p>
        </p:txBody>
      </p:sp>
      <p:sp>
        <p:nvSpPr>
          <p:cNvPr id="4" name="PlaceHolder 3"/>
          <p:cNvSpPr>
            <a:spLocks noGrp="1"/>
          </p:cNvSpPr>
          <p:nvPr>
            <p:ph type="sldNum" idx="4"/>
          </p:nvPr>
        </p:nvSpPr>
        <p:spPr/>
        <p:txBody>
          <a:bodyPr/>
          <a:p>
            <a:fld id="{E95EFEE7-CC4B-4719-891A-5B8FE6628DA2}" type="slidenum">
              <a:t>&lt;#&gt;</a:t>
            </a:fld>
          </a:p>
        </p:txBody>
      </p:sp>
    </p:spTree>
  </p:cSld>
</p:sldLayout>
</file>

<file path=ppt/slideLayouts/slideLayout5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235"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236" name="PlaceHolder 2"/>
          <p:cNvSpPr>
            <a:spLocks noGrp="1"/>
          </p:cNvSpPr>
          <p:nvPr>
            <p:ph/>
          </p:nvPr>
        </p:nvSpPr>
        <p:spPr>
          <a:xfrm>
            <a:off x="609480" y="1604520"/>
            <a:ext cx="10973520" cy="3977280"/>
          </a:xfrm>
          <a:prstGeom prst="rect">
            <a:avLst/>
          </a:prstGeom>
          <a:noFill/>
          <a:ln w="0">
            <a:noFill/>
          </a:ln>
        </p:spPr>
        <p:txBody>
          <a:bodyPr lIns="0" rIns="0" tIns="0" bIns="0" anchor="t">
            <a:normAutofit/>
          </a:bodyPr>
          <a:p>
            <a:endParaRPr b="0" lang="en-GB" sz="3200" spc="-1" strike="noStrike">
              <a:latin typeface="Arial"/>
            </a:endParaRPr>
          </a:p>
        </p:txBody>
      </p:sp>
      <p:sp>
        <p:nvSpPr>
          <p:cNvPr id="4" name="PlaceHolder 3"/>
          <p:cNvSpPr>
            <a:spLocks noGrp="1"/>
          </p:cNvSpPr>
          <p:nvPr>
            <p:ph type="sldNum" idx="4"/>
          </p:nvPr>
        </p:nvSpPr>
        <p:spPr/>
        <p:txBody>
          <a:bodyPr/>
          <a:p>
            <a:fld id="{C92FA02A-E80E-40A5-8A21-CB14AA26617D}" type="slidenum">
              <a:t>&lt;#&gt;</a:t>
            </a:fld>
          </a:p>
        </p:txBody>
      </p:sp>
    </p:spTree>
  </p:cSld>
</p:sldLayout>
</file>

<file path=ppt/slideLayouts/slideLayout5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237"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238" name="PlaceHolder 2"/>
          <p:cNvSpPr>
            <a:spLocks noGrp="1"/>
          </p:cNvSpPr>
          <p:nvPr>
            <p:ph/>
          </p:nvPr>
        </p:nvSpPr>
        <p:spPr>
          <a:xfrm>
            <a:off x="6094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239" name="PlaceHolder 3"/>
          <p:cNvSpPr>
            <a:spLocks noGrp="1"/>
          </p:cNvSpPr>
          <p:nvPr>
            <p:ph/>
          </p:nvPr>
        </p:nvSpPr>
        <p:spPr>
          <a:xfrm>
            <a:off x="62326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5" name="PlaceHolder 4"/>
          <p:cNvSpPr>
            <a:spLocks noGrp="1"/>
          </p:cNvSpPr>
          <p:nvPr>
            <p:ph type="sldNum" idx="4"/>
          </p:nvPr>
        </p:nvSpPr>
        <p:spPr/>
        <p:txBody>
          <a:bodyPr/>
          <a:p>
            <a:fld id="{81B023DB-85CE-45E3-A275-EF7A41E1DC41}" type="slidenum">
              <a:t>&lt;#&gt;</a:t>
            </a:fld>
          </a:p>
        </p:txBody>
      </p:sp>
    </p:spTree>
  </p:cSld>
</p:sldLayout>
</file>

<file path=ppt/slideLayouts/slideLayout5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240"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3" name="PlaceHolder 2"/>
          <p:cNvSpPr>
            <a:spLocks noGrp="1"/>
          </p:cNvSpPr>
          <p:nvPr>
            <p:ph type="sldNum" idx="4"/>
          </p:nvPr>
        </p:nvSpPr>
        <p:spPr/>
        <p:txBody>
          <a:bodyPr/>
          <a:p>
            <a:fld id="{A103B0A2-DF13-44D1-B0F8-85639A40795E}" type="slidenum">
              <a:t>&lt;#&gt;</a:t>
            </a:fld>
          </a:p>
        </p:txBody>
      </p:sp>
    </p:spTree>
  </p:cSld>
</p:sldLayout>
</file>

<file path=ppt/slideLayouts/slideLayout5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241" name="PlaceHolder 1"/>
          <p:cNvSpPr>
            <a:spLocks noGrp="1"/>
          </p:cNvSpPr>
          <p:nvPr>
            <p:ph type="subTitle"/>
          </p:nvPr>
        </p:nvSpPr>
        <p:spPr>
          <a:xfrm>
            <a:off x="609480" y="273600"/>
            <a:ext cx="10973520" cy="5307840"/>
          </a:xfrm>
          <a:prstGeom prst="rect">
            <a:avLst/>
          </a:prstGeom>
          <a:noFill/>
          <a:ln w="0">
            <a:noFill/>
          </a:ln>
        </p:spPr>
        <p:txBody>
          <a:bodyPr lIns="0" rIns="0" tIns="0" bIns="0" anchor="ctr">
            <a:noAutofit/>
          </a:bodyPr>
          <a:p>
            <a:pPr algn="ctr">
              <a:buNone/>
            </a:pPr>
            <a:endParaRPr b="0" lang="en-GB" sz="3200" spc="-1" strike="noStrike">
              <a:latin typeface="Arial"/>
            </a:endParaRPr>
          </a:p>
        </p:txBody>
      </p:sp>
      <p:sp>
        <p:nvSpPr>
          <p:cNvPr id="3" name="PlaceHolder 2"/>
          <p:cNvSpPr>
            <a:spLocks noGrp="1"/>
          </p:cNvSpPr>
          <p:nvPr>
            <p:ph type="sldNum" idx="4"/>
          </p:nvPr>
        </p:nvSpPr>
        <p:spPr/>
        <p:txBody>
          <a:bodyPr/>
          <a:p>
            <a:fld id="{BE1FCAA1-DE78-4749-AC3A-ED1A3631EEA5}" type="slidenum">
              <a:t>&lt;#&gt;</a:t>
            </a:fld>
          </a:p>
        </p:txBody>
      </p:sp>
    </p:spTree>
  </p:cSld>
</p:sldLayout>
</file>

<file path=ppt/slideLayouts/slideLayout5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242"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243"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244" name="PlaceHolder 3"/>
          <p:cNvSpPr>
            <a:spLocks noGrp="1"/>
          </p:cNvSpPr>
          <p:nvPr>
            <p:ph/>
          </p:nvPr>
        </p:nvSpPr>
        <p:spPr>
          <a:xfrm>
            <a:off x="62326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245" name="PlaceHolder 4"/>
          <p:cNvSpPr>
            <a:spLocks noGrp="1"/>
          </p:cNvSpPr>
          <p:nvPr>
            <p:ph/>
          </p:nvPr>
        </p:nvSpPr>
        <p:spPr>
          <a:xfrm>
            <a:off x="6094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 name="PlaceHolder 5"/>
          <p:cNvSpPr>
            <a:spLocks noGrp="1"/>
          </p:cNvSpPr>
          <p:nvPr>
            <p:ph type="sldNum" idx="4"/>
          </p:nvPr>
        </p:nvSpPr>
        <p:spPr/>
        <p:txBody>
          <a:bodyPr/>
          <a:p>
            <a:fld id="{27FD5E1E-6A34-4AC9-BC64-3E1A254102FD}" type="slidenum">
              <a:t>&lt;#&gt;</a:t>
            </a:fld>
          </a:p>
        </p:txBody>
      </p:sp>
    </p:spTree>
  </p:cSld>
</p:sldLayout>
</file>

<file path=ppt/slideLayouts/slideLayout5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246"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247" name="PlaceHolder 2"/>
          <p:cNvSpPr>
            <a:spLocks noGrp="1"/>
          </p:cNvSpPr>
          <p:nvPr>
            <p:ph/>
          </p:nvPr>
        </p:nvSpPr>
        <p:spPr>
          <a:xfrm>
            <a:off x="6094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248"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249" name="PlaceHolder 4"/>
          <p:cNvSpPr>
            <a:spLocks noGrp="1"/>
          </p:cNvSpPr>
          <p:nvPr>
            <p:ph/>
          </p:nvPr>
        </p:nvSpPr>
        <p:spPr>
          <a:xfrm>
            <a:off x="62326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 name="PlaceHolder 5"/>
          <p:cNvSpPr>
            <a:spLocks noGrp="1"/>
          </p:cNvSpPr>
          <p:nvPr>
            <p:ph type="sldNum" idx="4"/>
          </p:nvPr>
        </p:nvSpPr>
        <p:spPr/>
        <p:txBody>
          <a:bodyPr/>
          <a:p>
            <a:fld id="{8727BF29-3A6E-41A5-B4C2-2AF1C12C91A9}" type="slidenum">
              <a:t>&lt;#&gt;</a:t>
            </a:fld>
          </a:p>
        </p:txBody>
      </p:sp>
    </p:spTree>
  </p:cSld>
</p:sldLayout>
</file>

<file path=ppt/slideLayouts/slideLayout5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50"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251"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252"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253" name="PlaceHolder 4"/>
          <p:cNvSpPr>
            <a:spLocks noGrp="1"/>
          </p:cNvSpPr>
          <p:nvPr>
            <p:ph/>
          </p:nvPr>
        </p:nvSpPr>
        <p:spPr>
          <a:xfrm>
            <a:off x="609480" y="368208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 name="PlaceHolder 5"/>
          <p:cNvSpPr>
            <a:spLocks noGrp="1"/>
          </p:cNvSpPr>
          <p:nvPr>
            <p:ph type="sldNum" idx="4"/>
          </p:nvPr>
        </p:nvSpPr>
        <p:spPr/>
        <p:txBody>
          <a:bodyPr/>
          <a:p>
            <a:fld id="{60E3C4F7-4796-4BC3-98EC-FD9D580E203A}" type="slidenum">
              <a:t>&lt;#&gt;</a:t>
            </a:fld>
          </a:p>
        </p:txBody>
      </p:sp>
    </p:spTree>
  </p:cSld>
</p:sldLayout>
</file>

<file path=ppt/slideLayouts/slideLayout5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54"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255" name="PlaceHolder 2"/>
          <p:cNvSpPr>
            <a:spLocks noGrp="1"/>
          </p:cNvSpPr>
          <p:nvPr>
            <p:ph/>
          </p:nvPr>
        </p:nvSpPr>
        <p:spPr>
          <a:xfrm>
            <a:off x="609480" y="160452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256" name="PlaceHolder 3"/>
          <p:cNvSpPr>
            <a:spLocks noGrp="1"/>
          </p:cNvSpPr>
          <p:nvPr>
            <p:ph/>
          </p:nvPr>
        </p:nvSpPr>
        <p:spPr>
          <a:xfrm>
            <a:off x="609480" y="368208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5" name="PlaceHolder 4"/>
          <p:cNvSpPr>
            <a:spLocks noGrp="1"/>
          </p:cNvSpPr>
          <p:nvPr>
            <p:ph type="sldNum" idx="4"/>
          </p:nvPr>
        </p:nvSpPr>
        <p:spPr/>
        <p:txBody>
          <a:bodyPr/>
          <a:p>
            <a:fld id="{F6E6900E-0500-4C12-95F6-66E6FF4B2EEF}" type="slidenum">
              <a:t>&lt;#&gt;</a:t>
            </a:fld>
          </a:p>
        </p:txBody>
      </p:sp>
    </p:spTree>
  </p:cSld>
</p:sldLayout>
</file>

<file path=ppt/slideLayouts/slideLayout5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257"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258"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259"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260" name="PlaceHolder 4"/>
          <p:cNvSpPr>
            <a:spLocks noGrp="1"/>
          </p:cNvSpPr>
          <p:nvPr>
            <p:ph/>
          </p:nvPr>
        </p:nvSpPr>
        <p:spPr>
          <a:xfrm>
            <a:off x="6094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261" name="PlaceHolder 5"/>
          <p:cNvSpPr>
            <a:spLocks noGrp="1"/>
          </p:cNvSpPr>
          <p:nvPr>
            <p:ph/>
          </p:nvPr>
        </p:nvSpPr>
        <p:spPr>
          <a:xfrm>
            <a:off x="62326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 name="PlaceHolder 6"/>
          <p:cNvSpPr>
            <a:spLocks noGrp="1"/>
          </p:cNvSpPr>
          <p:nvPr>
            <p:ph type="sldNum" idx="4"/>
          </p:nvPr>
        </p:nvSpPr>
        <p:spPr/>
        <p:txBody>
          <a:bodyPr/>
          <a:p>
            <a:fld id="{CDF09057-C5B9-4C6B-A11D-11CAFC037F71}" type="slidenum">
              <a:t>&lt;#&gt;</a:t>
            </a:fld>
          </a:p>
        </p:txBody>
      </p:sp>
    </p:spTree>
  </p:cSld>
</p:sldLayout>
</file>

<file path=ppt/slideLayouts/slideLayout6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262"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263" name="PlaceHolder 2"/>
          <p:cNvSpPr>
            <a:spLocks noGrp="1"/>
          </p:cNvSpPr>
          <p:nvPr>
            <p:ph/>
          </p:nvPr>
        </p:nvSpPr>
        <p:spPr>
          <a:xfrm>
            <a:off x="60948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264" name="PlaceHolder 3"/>
          <p:cNvSpPr>
            <a:spLocks noGrp="1"/>
          </p:cNvSpPr>
          <p:nvPr>
            <p:ph/>
          </p:nvPr>
        </p:nvSpPr>
        <p:spPr>
          <a:xfrm>
            <a:off x="432000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265" name="PlaceHolder 4"/>
          <p:cNvSpPr>
            <a:spLocks noGrp="1"/>
          </p:cNvSpPr>
          <p:nvPr>
            <p:ph/>
          </p:nvPr>
        </p:nvSpPr>
        <p:spPr>
          <a:xfrm>
            <a:off x="803052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266" name="PlaceHolder 5"/>
          <p:cNvSpPr>
            <a:spLocks noGrp="1"/>
          </p:cNvSpPr>
          <p:nvPr>
            <p:ph/>
          </p:nvPr>
        </p:nvSpPr>
        <p:spPr>
          <a:xfrm>
            <a:off x="60948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267" name="PlaceHolder 6"/>
          <p:cNvSpPr>
            <a:spLocks noGrp="1"/>
          </p:cNvSpPr>
          <p:nvPr>
            <p:ph/>
          </p:nvPr>
        </p:nvSpPr>
        <p:spPr>
          <a:xfrm>
            <a:off x="432000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268" name="PlaceHolder 7"/>
          <p:cNvSpPr>
            <a:spLocks noGrp="1"/>
          </p:cNvSpPr>
          <p:nvPr>
            <p:ph/>
          </p:nvPr>
        </p:nvSpPr>
        <p:spPr>
          <a:xfrm>
            <a:off x="803052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9" name="PlaceHolder 8"/>
          <p:cNvSpPr>
            <a:spLocks noGrp="1"/>
          </p:cNvSpPr>
          <p:nvPr>
            <p:ph type="sldNum" idx="4"/>
          </p:nvPr>
        </p:nvSpPr>
        <p:spPr/>
        <p:txBody>
          <a:bodyPr/>
          <a:p>
            <a:fld id="{4DC67D04-FB57-41AB-A993-5727E6B21FB8}" type="slidenum">
              <a:t>&lt;#&gt;</a:t>
            </a:fld>
          </a:p>
        </p:txBody>
      </p:sp>
    </p:spTree>
  </p:cSld>
</p:sldLayout>
</file>

<file path=ppt/slideLayouts/slideLayout6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
        <p:nvSpPr>
          <p:cNvPr id="2" name="PlaceHolder 1"/>
          <p:cNvSpPr>
            <a:spLocks noGrp="1"/>
          </p:cNvSpPr>
          <p:nvPr>
            <p:ph type="ftr" idx="5"/>
          </p:nvPr>
        </p:nvSpPr>
        <p:spPr/>
        <p:txBody>
          <a:bodyPr/>
          <a:p>
            <a:r>
              <a:t>Footer</a:t>
            </a:r>
          </a:p>
        </p:txBody>
      </p:sp>
      <p:sp>
        <p:nvSpPr>
          <p:cNvPr id="3" name="PlaceHolder 2"/>
          <p:cNvSpPr>
            <a:spLocks noGrp="1"/>
          </p:cNvSpPr>
          <p:nvPr>
            <p:ph type="sldNum" idx="6"/>
          </p:nvPr>
        </p:nvSpPr>
        <p:spPr/>
        <p:txBody>
          <a:bodyPr/>
          <a:p>
            <a:fld id="{ABA39062-D533-466C-8622-03988EAC50F8}" type="slidenum">
              <a:t>&lt;#&gt;</a:t>
            </a:fld>
          </a:p>
        </p:txBody>
      </p:sp>
      <p:sp>
        <p:nvSpPr>
          <p:cNvPr id="4" name="PlaceHolder 3"/>
          <p:cNvSpPr>
            <a:spLocks noGrp="1"/>
          </p:cNvSpPr>
          <p:nvPr>
            <p:ph type="dt" idx="7"/>
          </p:nvPr>
        </p:nvSpPr>
        <p:spPr/>
        <p:txBody>
          <a:bodyPr/>
          <a:p>
            <a:r>
              <a:rPr lang="en-GB"/>
              <a:t/>
            </a:r>
          </a:p>
        </p:txBody>
      </p:sp>
    </p:spTree>
  </p:cSld>
</p:sldLayout>
</file>

<file path=ppt/slideLayouts/slideLayout6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274"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275" name="PlaceHolder 2"/>
          <p:cNvSpPr>
            <a:spLocks noGrp="1"/>
          </p:cNvSpPr>
          <p:nvPr>
            <p:ph type="subTitle"/>
          </p:nvPr>
        </p:nvSpPr>
        <p:spPr>
          <a:xfrm>
            <a:off x="609480" y="1604520"/>
            <a:ext cx="10973520" cy="3977280"/>
          </a:xfrm>
          <a:prstGeom prst="rect">
            <a:avLst/>
          </a:prstGeom>
          <a:noFill/>
          <a:ln w="0">
            <a:noFill/>
          </a:ln>
        </p:spPr>
        <p:txBody>
          <a:bodyPr lIns="0" rIns="0" tIns="0" bIns="0" anchor="ctr">
            <a:noAutofit/>
          </a:bodyPr>
          <a:p>
            <a:pPr algn="ctr">
              <a:buNone/>
            </a:pPr>
            <a:endParaRPr b="0" lang="en-GB" sz="3200" spc="-1" strike="noStrike">
              <a:latin typeface="Arial"/>
            </a:endParaRPr>
          </a:p>
        </p:txBody>
      </p:sp>
      <p:sp>
        <p:nvSpPr>
          <p:cNvPr id="4" name="PlaceHolder 3"/>
          <p:cNvSpPr>
            <a:spLocks noGrp="1"/>
          </p:cNvSpPr>
          <p:nvPr>
            <p:ph type="ftr" idx="5"/>
          </p:nvPr>
        </p:nvSpPr>
        <p:spPr/>
        <p:txBody>
          <a:bodyPr/>
          <a:p>
            <a:r>
              <a:t>Footer</a:t>
            </a:r>
          </a:p>
        </p:txBody>
      </p:sp>
      <p:sp>
        <p:nvSpPr>
          <p:cNvPr id="5" name="PlaceHolder 4"/>
          <p:cNvSpPr>
            <a:spLocks noGrp="1"/>
          </p:cNvSpPr>
          <p:nvPr>
            <p:ph type="sldNum" idx="6"/>
          </p:nvPr>
        </p:nvSpPr>
        <p:spPr/>
        <p:txBody>
          <a:bodyPr/>
          <a:p>
            <a:fld id="{433265B4-DBF2-4D30-8F58-3FB295ACC903}" type="slidenum">
              <a:t>&lt;#&gt;</a:t>
            </a:fld>
          </a:p>
        </p:txBody>
      </p:sp>
      <p:sp>
        <p:nvSpPr>
          <p:cNvPr id="6" name="PlaceHolder 5"/>
          <p:cNvSpPr>
            <a:spLocks noGrp="1"/>
          </p:cNvSpPr>
          <p:nvPr>
            <p:ph type="dt" idx="7"/>
          </p:nvPr>
        </p:nvSpPr>
        <p:spPr/>
        <p:txBody>
          <a:bodyPr/>
          <a:p>
            <a:r>
              <a:rPr lang="en-GB"/>
              <a:t/>
            </a:r>
          </a:p>
        </p:txBody>
      </p:sp>
    </p:spTree>
  </p:cSld>
</p:sldLayout>
</file>

<file path=ppt/slideLayouts/slideLayout6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276"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277" name="PlaceHolder 2"/>
          <p:cNvSpPr>
            <a:spLocks noGrp="1"/>
          </p:cNvSpPr>
          <p:nvPr>
            <p:ph/>
          </p:nvPr>
        </p:nvSpPr>
        <p:spPr>
          <a:xfrm>
            <a:off x="609480" y="1604520"/>
            <a:ext cx="10973520" cy="3977280"/>
          </a:xfrm>
          <a:prstGeom prst="rect">
            <a:avLst/>
          </a:prstGeom>
          <a:noFill/>
          <a:ln w="0">
            <a:noFill/>
          </a:ln>
        </p:spPr>
        <p:txBody>
          <a:bodyPr lIns="0" rIns="0" tIns="0" bIns="0" anchor="t">
            <a:normAutofit/>
          </a:bodyPr>
          <a:p>
            <a:endParaRPr b="0" lang="en-GB" sz="3200" spc="-1" strike="noStrike">
              <a:latin typeface="Arial"/>
            </a:endParaRPr>
          </a:p>
        </p:txBody>
      </p:sp>
      <p:sp>
        <p:nvSpPr>
          <p:cNvPr id="4" name="PlaceHolder 3"/>
          <p:cNvSpPr>
            <a:spLocks noGrp="1"/>
          </p:cNvSpPr>
          <p:nvPr>
            <p:ph type="ftr" idx="5"/>
          </p:nvPr>
        </p:nvSpPr>
        <p:spPr/>
        <p:txBody>
          <a:bodyPr/>
          <a:p>
            <a:r>
              <a:t>Footer</a:t>
            </a:r>
          </a:p>
        </p:txBody>
      </p:sp>
      <p:sp>
        <p:nvSpPr>
          <p:cNvPr id="5" name="PlaceHolder 4"/>
          <p:cNvSpPr>
            <a:spLocks noGrp="1"/>
          </p:cNvSpPr>
          <p:nvPr>
            <p:ph type="sldNum" idx="6"/>
          </p:nvPr>
        </p:nvSpPr>
        <p:spPr/>
        <p:txBody>
          <a:bodyPr/>
          <a:p>
            <a:fld id="{37DC6555-A8FB-49B4-A1CD-5DDB998AE8E1}" type="slidenum">
              <a:t>&lt;#&gt;</a:t>
            </a:fld>
          </a:p>
        </p:txBody>
      </p:sp>
      <p:sp>
        <p:nvSpPr>
          <p:cNvPr id="6" name="PlaceHolder 5"/>
          <p:cNvSpPr>
            <a:spLocks noGrp="1"/>
          </p:cNvSpPr>
          <p:nvPr>
            <p:ph type="dt" idx="7"/>
          </p:nvPr>
        </p:nvSpPr>
        <p:spPr/>
        <p:txBody>
          <a:bodyPr/>
          <a:p>
            <a:r>
              <a:rPr lang="en-GB"/>
              <a:t/>
            </a:r>
          </a:p>
        </p:txBody>
      </p:sp>
    </p:spTree>
  </p:cSld>
</p:sldLayout>
</file>

<file path=ppt/slideLayouts/slideLayout6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278"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279" name="PlaceHolder 2"/>
          <p:cNvSpPr>
            <a:spLocks noGrp="1"/>
          </p:cNvSpPr>
          <p:nvPr>
            <p:ph/>
          </p:nvPr>
        </p:nvSpPr>
        <p:spPr>
          <a:xfrm>
            <a:off x="6094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280" name="PlaceHolder 3"/>
          <p:cNvSpPr>
            <a:spLocks noGrp="1"/>
          </p:cNvSpPr>
          <p:nvPr>
            <p:ph/>
          </p:nvPr>
        </p:nvSpPr>
        <p:spPr>
          <a:xfrm>
            <a:off x="62326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5" name="PlaceHolder 4"/>
          <p:cNvSpPr>
            <a:spLocks noGrp="1"/>
          </p:cNvSpPr>
          <p:nvPr>
            <p:ph type="ftr" idx="5"/>
          </p:nvPr>
        </p:nvSpPr>
        <p:spPr/>
        <p:txBody>
          <a:bodyPr/>
          <a:p>
            <a:r>
              <a:t>Footer</a:t>
            </a:r>
          </a:p>
        </p:txBody>
      </p:sp>
      <p:sp>
        <p:nvSpPr>
          <p:cNvPr id="6" name="PlaceHolder 5"/>
          <p:cNvSpPr>
            <a:spLocks noGrp="1"/>
          </p:cNvSpPr>
          <p:nvPr>
            <p:ph type="sldNum" idx="6"/>
          </p:nvPr>
        </p:nvSpPr>
        <p:spPr/>
        <p:txBody>
          <a:bodyPr/>
          <a:p>
            <a:fld id="{38984E9F-560A-4184-9838-49FD49A41717}" type="slidenum">
              <a:t>&lt;#&gt;</a:t>
            </a:fld>
          </a:p>
        </p:txBody>
      </p:sp>
      <p:sp>
        <p:nvSpPr>
          <p:cNvPr id="7" name="PlaceHolder 6"/>
          <p:cNvSpPr>
            <a:spLocks noGrp="1"/>
          </p:cNvSpPr>
          <p:nvPr>
            <p:ph type="dt" idx="7"/>
          </p:nvPr>
        </p:nvSpPr>
        <p:spPr/>
        <p:txBody>
          <a:bodyPr/>
          <a:p>
            <a:r>
              <a:rPr lang="en-GB"/>
              <a:t/>
            </a:r>
          </a:p>
        </p:txBody>
      </p:sp>
    </p:spTree>
  </p:cSld>
</p:sldLayout>
</file>

<file path=ppt/slideLayouts/slideLayout6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281"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3" name="PlaceHolder 2"/>
          <p:cNvSpPr>
            <a:spLocks noGrp="1"/>
          </p:cNvSpPr>
          <p:nvPr>
            <p:ph type="ftr" idx="5"/>
          </p:nvPr>
        </p:nvSpPr>
        <p:spPr/>
        <p:txBody>
          <a:bodyPr/>
          <a:p>
            <a:r>
              <a:t>Footer</a:t>
            </a:r>
          </a:p>
        </p:txBody>
      </p:sp>
      <p:sp>
        <p:nvSpPr>
          <p:cNvPr id="4" name="PlaceHolder 3"/>
          <p:cNvSpPr>
            <a:spLocks noGrp="1"/>
          </p:cNvSpPr>
          <p:nvPr>
            <p:ph type="sldNum" idx="6"/>
          </p:nvPr>
        </p:nvSpPr>
        <p:spPr/>
        <p:txBody>
          <a:bodyPr/>
          <a:p>
            <a:fld id="{46682FAE-DB0E-46ED-9C85-D196C9B5855D}" type="slidenum">
              <a:t>&lt;#&gt;</a:t>
            </a:fld>
          </a:p>
        </p:txBody>
      </p:sp>
      <p:sp>
        <p:nvSpPr>
          <p:cNvPr id="5" name="PlaceHolder 4"/>
          <p:cNvSpPr>
            <a:spLocks noGrp="1"/>
          </p:cNvSpPr>
          <p:nvPr>
            <p:ph type="dt" idx="7"/>
          </p:nvPr>
        </p:nvSpPr>
        <p:spPr/>
        <p:txBody>
          <a:bodyPr/>
          <a:p>
            <a:r>
              <a:rPr lang="en-GB"/>
              <a:t/>
            </a:r>
          </a:p>
        </p:txBody>
      </p:sp>
    </p:spTree>
  </p:cSld>
</p:sldLayout>
</file>

<file path=ppt/slideLayouts/slideLayout6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282" name="PlaceHolder 1"/>
          <p:cNvSpPr>
            <a:spLocks noGrp="1"/>
          </p:cNvSpPr>
          <p:nvPr>
            <p:ph type="subTitle"/>
          </p:nvPr>
        </p:nvSpPr>
        <p:spPr>
          <a:xfrm>
            <a:off x="609480" y="273600"/>
            <a:ext cx="10973520" cy="5307840"/>
          </a:xfrm>
          <a:prstGeom prst="rect">
            <a:avLst/>
          </a:prstGeom>
          <a:noFill/>
          <a:ln w="0">
            <a:noFill/>
          </a:ln>
        </p:spPr>
        <p:txBody>
          <a:bodyPr lIns="0" rIns="0" tIns="0" bIns="0" anchor="ctr">
            <a:noAutofit/>
          </a:bodyPr>
          <a:p>
            <a:pPr algn="ctr">
              <a:buNone/>
            </a:pPr>
            <a:endParaRPr b="0" lang="en-GB" sz="3200" spc="-1" strike="noStrike">
              <a:latin typeface="Arial"/>
            </a:endParaRPr>
          </a:p>
        </p:txBody>
      </p:sp>
      <p:sp>
        <p:nvSpPr>
          <p:cNvPr id="3" name="PlaceHolder 2"/>
          <p:cNvSpPr>
            <a:spLocks noGrp="1"/>
          </p:cNvSpPr>
          <p:nvPr>
            <p:ph type="ftr" idx="5"/>
          </p:nvPr>
        </p:nvSpPr>
        <p:spPr/>
        <p:txBody>
          <a:bodyPr/>
          <a:p>
            <a:r>
              <a:t>Footer</a:t>
            </a:r>
          </a:p>
        </p:txBody>
      </p:sp>
      <p:sp>
        <p:nvSpPr>
          <p:cNvPr id="4" name="PlaceHolder 3"/>
          <p:cNvSpPr>
            <a:spLocks noGrp="1"/>
          </p:cNvSpPr>
          <p:nvPr>
            <p:ph type="sldNum" idx="6"/>
          </p:nvPr>
        </p:nvSpPr>
        <p:spPr/>
        <p:txBody>
          <a:bodyPr/>
          <a:p>
            <a:fld id="{EC96166C-E1E9-40B2-B6DE-EE416E2B8814}" type="slidenum">
              <a:t>&lt;#&gt;</a:t>
            </a:fld>
          </a:p>
        </p:txBody>
      </p:sp>
      <p:sp>
        <p:nvSpPr>
          <p:cNvPr id="5" name="PlaceHolder 4"/>
          <p:cNvSpPr>
            <a:spLocks noGrp="1"/>
          </p:cNvSpPr>
          <p:nvPr>
            <p:ph type="dt" idx="7"/>
          </p:nvPr>
        </p:nvSpPr>
        <p:spPr/>
        <p:txBody>
          <a:bodyPr/>
          <a:p>
            <a:r>
              <a:rPr lang="en-GB"/>
              <a:t/>
            </a:r>
          </a:p>
        </p:txBody>
      </p:sp>
    </p:spTree>
  </p:cSld>
</p:sldLayout>
</file>

<file path=ppt/slideLayouts/slideLayout6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283"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284"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285" name="PlaceHolder 3"/>
          <p:cNvSpPr>
            <a:spLocks noGrp="1"/>
          </p:cNvSpPr>
          <p:nvPr>
            <p:ph/>
          </p:nvPr>
        </p:nvSpPr>
        <p:spPr>
          <a:xfrm>
            <a:off x="62326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286" name="PlaceHolder 4"/>
          <p:cNvSpPr>
            <a:spLocks noGrp="1"/>
          </p:cNvSpPr>
          <p:nvPr>
            <p:ph/>
          </p:nvPr>
        </p:nvSpPr>
        <p:spPr>
          <a:xfrm>
            <a:off x="6094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 name="PlaceHolder 5"/>
          <p:cNvSpPr>
            <a:spLocks noGrp="1"/>
          </p:cNvSpPr>
          <p:nvPr>
            <p:ph type="ftr" idx="5"/>
          </p:nvPr>
        </p:nvSpPr>
        <p:spPr/>
        <p:txBody>
          <a:bodyPr/>
          <a:p>
            <a:r>
              <a:t>Footer</a:t>
            </a:r>
          </a:p>
        </p:txBody>
      </p:sp>
      <p:sp>
        <p:nvSpPr>
          <p:cNvPr id="7" name="PlaceHolder 6"/>
          <p:cNvSpPr>
            <a:spLocks noGrp="1"/>
          </p:cNvSpPr>
          <p:nvPr>
            <p:ph type="sldNum" idx="6"/>
          </p:nvPr>
        </p:nvSpPr>
        <p:spPr/>
        <p:txBody>
          <a:bodyPr/>
          <a:p>
            <a:fld id="{D215C836-FFF1-48D4-82F8-074C28FF1654}" type="slidenum">
              <a:t>&lt;#&gt;</a:t>
            </a:fld>
          </a:p>
        </p:txBody>
      </p:sp>
      <p:sp>
        <p:nvSpPr>
          <p:cNvPr id="8" name="PlaceHolder 7"/>
          <p:cNvSpPr>
            <a:spLocks noGrp="1"/>
          </p:cNvSpPr>
          <p:nvPr>
            <p:ph type="dt" idx="7"/>
          </p:nvPr>
        </p:nvSpPr>
        <p:spPr/>
        <p:txBody>
          <a:bodyPr/>
          <a:p>
            <a:r>
              <a:rPr lang="en-GB"/>
              <a:t/>
            </a:r>
          </a:p>
        </p:txBody>
      </p:sp>
    </p:spTree>
  </p:cSld>
</p:sldLayout>
</file>

<file path=ppt/slideLayouts/slideLayout6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287"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288" name="PlaceHolder 2"/>
          <p:cNvSpPr>
            <a:spLocks noGrp="1"/>
          </p:cNvSpPr>
          <p:nvPr>
            <p:ph/>
          </p:nvPr>
        </p:nvSpPr>
        <p:spPr>
          <a:xfrm>
            <a:off x="6094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289"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290" name="PlaceHolder 4"/>
          <p:cNvSpPr>
            <a:spLocks noGrp="1"/>
          </p:cNvSpPr>
          <p:nvPr>
            <p:ph/>
          </p:nvPr>
        </p:nvSpPr>
        <p:spPr>
          <a:xfrm>
            <a:off x="62326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 name="PlaceHolder 5"/>
          <p:cNvSpPr>
            <a:spLocks noGrp="1"/>
          </p:cNvSpPr>
          <p:nvPr>
            <p:ph type="ftr" idx="5"/>
          </p:nvPr>
        </p:nvSpPr>
        <p:spPr/>
        <p:txBody>
          <a:bodyPr/>
          <a:p>
            <a:r>
              <a:t>Footer</a:t>
            </a:r>
          </a:p>
        </p:txBody>
      </p:sp>
      <p:sp>
        <p:nvSpPr>
          <p:cNvPr id="7" name="PlaceHolder 6"/>
          <p:cNvSpPr>
            <a:spLocks noGrp="1"/>
          </p:cNvSpPr>
          <p:nvPr>
            <p:ph type="sldNum" idx="6"/>
          </p:nvPr>
        </p:nvSpPr>
        <p:spPr/>
        <p:txBody>
          <a:bodyPr/>
          <a:p>
            <a:fld id="{7FE833CE-917B-485E-AF8D-1F49A304F320}" type="slidenum">
              <a:t>&lt;#&gt;</a:t>
            </a:fld>
          </a:p>
        </p:txBody>
      </p:sp>
      <p:sp>
        <p:nvSpPr>
          <p:cNvPr id="8" name="PlaceHolder 7"/>
          <p:cNvSpPr>
            <a:spLocks noGrp="1"/>
          </p:cNvSpPr>
          <p:nvPr>
            <p:ph type="dt" idx="7"/>
          </p:nvPr>
        </p:nvSpPr>
        <p:spPr/>
        <p:txBody>
          <a:bodyPr/>
          <a:p>
            <a:r>
              <a:rPr lang="en-GB"/>
              <a:t/>
            </a:r>
          </a:p>
        </p:txBody>
      </p:sp>
    </p:spTree>
  </p:cSld>
</p:sldLayout>
</file>

<file path=ppt/slideLayouts/slideLayout6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91"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292"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293"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294" name="PlaceHolder 4"/>
          <p:cNvSpPr>
            <a:spLocks noGrp="1"/>
          </p:cNvSpPr>
          <p:nvPr>
            <p:ph/>
          </p:nvPr>
        </p:nvSpPr>
        <p:spPr>
          <a:xfrm>
            <a:off x="609480" y="368208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 name="PlaceHolder 5"/>
          <p:cNvSpPr>
            <a:spLocks noGrp="1"/>
          </p:cNvSpPr>
          <p:nvPr>
            <p:ph type="ftr" idx="5"/>
          </p:nvPr>
        </p:nvSpPr>
        <p:spPr/>
        <p:txBody>
          <a:bodyPr/>
          <a:p>
            <a:r>
              <a:t>Footer</a:t>
            </a:r>
          </a:p>
        </p:txBody>
      </p:sp>
      <p:sp>
        <p:nvSpPr>
          <p:cNvPr id="7" name="PlaceHolder 6"/>
          <p:cNvSpPr>
            <a:spLocks noGrp="1"/>
          </p:cNvSpPr>
          <p:nvPr>
            <p:ph type="sldNum" idx="6"/>
          </p:nvPr>
        </p:nvSpPr>
        <p:spPr/>
        <p:txBody>
          <a:bodyPr/>
          <a:p>
            <a:fld id="{0B6A0113-4B56-41D0-AA5F-60B341739687}" type="slidenum">
              <a:t>&lt;#&gt;</a:t>
            </a:fld>
          </a:p>
        </p:txBody>
      </p:sp>
      <p:sp>
        <p:nvSpPr>
          <p:cNvPr id="8" name="PlaceHolder 7"/>
          <p:cNvSpPr>
            <a:spLocks noGrp="1"/>
          </p:cNvSpPr>
          <p:nvPr>
            <p:ph type="dt" idx="7"/>
          </p:nvPr>
        </p:nvSpPr>
        <p:spPr/>
        <p:txBody>
          <a:bodyPr/>
          <a:p>
            <a:r>
              <a:rPr lang="en-GB"/>
              <a:t/>
            </a:r>
          </a:p>
        </p:txBody>
      </p:sp>
    </p:spTree>
  </p:cSld>
</p:sldLayout>
</file>

<file path=ppt/slideLayouts/slideLayout7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95"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296" name="PlaceHolder 2"/>
          <p:cNvSpPr>
            <a:spLocks noGrp="1"/>
          </p:cNvSpPr>
          <p:nvPr>
            <p:ph/>
          </p:nvPr>
        </p:nvSpPr>
        <p:spPr>
          <a:xfrm>
            <a:off x="609480" y="160452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297" name="PlaceHolder 3"/>
          <p:cNvSpPr>
            <a:spLocks noGrp="1"/>
          </p:cNvSpPr>
          <p:nvPr>
            <p:ph/>
          </p:nvPr>
        </p:nvSpPr>
        <p:spPr>
          <a:xfrm>
            <a:off x="609480" y="368208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5" name="PlaceHolder 4"/>
          <p:cNvSpPr>
            <a:spLocks noGrp="1"/>
          </p:cNvSpPr>
          <p:nvPr>
            <p:ph type="ftr" idx="5"/>
          </p:nvPr>
        </p:nvSpPr>
        <p:spPr/>
        <p:txBody>
          <a:bodyPr/>
          <a:p>
            <a:r>
              <a:t>Footer</a:t>
            </a:r>
          </a:p>
        </p:txBody>
      </p:sp>
      <p:sp>
        <p:nvSpPr>
          <p:cNvPr id="6" name="PlaceHolder 5"/>
          <p:cNvSpPr>
            <a:spLocks noGrp="1"/>
          </p:cNvSpPr>
          <p:nvPr>
            <p:ph type="sldNum" idx="6"/>
          </p:nvPr>
        </p:nvSpPr>
        <p:spPr/>
        <p:txBody>
          <a:bodyPr/>
          <a:p>
            <a:fld id="{15D78BE1-9088-41DC-B47C-E3BEDDBA8FFA}" type="slidenum">
              <a:t>&lt;#&gt;</a:t>
            </a:fld>
          </a:p>
        </p:txBody>
      </p:sp>
      <p:sp>
        <p:nvSpPr>
          <p:cNvPr id="7" name="PlaceHolder 6"/>
          <p:cNvSpPr>
            <a:spLocks noGrp="1"/>
          </p:cNvSpPr>
          <p:nvPr>
            <p:ph type="dt" idx="7"/>
          </p:nvPr>
        </p:nvSpPr>
        <p:spPr/>
        <p:txBody>
          <a:bodyPr/>
          <a:p>
            <a:r>
              <a:rPr lang="en-GB"/>
              <a:t/>
            </a:r>
          </a:p>
        </p:txBody>
      </p:sp>
    </p:spTree>
  </p:cSld>
</p:sldLayout>
</file>

<file path=ppt/slideLayouts/slideLayout7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298"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299"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300"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301" name="PlaceHolder 4"/>
          <p:cNvSpPr>
            <a:spLocks noGrp="1"/>
          </p:cNvSpPr>
          <p:nvPr>
            <p:ph/>
          </p:nvPr>
        </p:nvSpPr>
        <p:spPr>
          <a:xfrm>
            <a:off x="6094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302" name="PlaceHolder 5"/>
          <p:cNvSpPr>
            <a:spLocks noGrp="1"/>
          </p:cNvSpPr>
          <p:nvPr>
            <p:ph/>
          </p:nvPr>
        </p:nvSpPr>
        <p:spPr>
          <a:xfrm>
            <a:off x="62326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 name="PlaceHolder 6"/>
          <p:cNvSpPr>
            <a:spLocks noGrp="1"/>
          </p:cNvSpPr>
          <p:nvPr>
            <p:ph type="ftr" idx="5"/>
          </p:nvPr>
        </p:nvSpPr>
        <p:spPr/>
        <p:txBody>
          <a:bodyPr/>
          <a:p>
            <a:r>
              <a:t>Footer</a:t>
            </a:r>
          </a:p>
        </p:txBody>
      </p:sp>
      <p:sp>
        <p:nvSpPr>
          <p:cNvPr id="8" name="PlaceHolder 7"/>
          <p:cNvSpPr>
            <a:spLocks noGrp="1"/>
          </p:cNvSpPr>
          <p:nvPr>
            <p:ph type="sldNum" idx="6"/>
          </p:nvPr>
        </p:nvSpPr>
        <p:spPr/>
        <p:txBody>
          <a:bodyPr/>
          <a:p>
            <a:fld id="{1A7349B8-6993-4A0B-BC30-3D55D85378BE}" type="slidenum">
              <a:t>&lt;#&gt;</a:t>
            </a:fld>
          </a:p>
        </p:txBody>
      </p:sp>
      <p:sp>
        <p:nvSpPr>
          <p:cNvPr id="9" name="PlaceHolder 8"/>
          <p:cNvSpPr>
            <a:spLocks noGrp="1"/>
          </p:cNvSpPr>
          <p:nvPr>
            <p:ph type="dt" idx="7"/>
          </p:nvPr>
        </p:nvSpPr>
        <p:spPr/>
        <p:txBody>
          <a:bodyPr/>
          <a:p>
            <a:r>
              <a:rPr lang="en-GB"/>
              <a:t/>
            </a:r>
          </a:p>
        </p:txBody>
      </p:sp>
    </p:spTree>
  </p:cSld>
</p:sldLayout>
</file>

<file path=ppt/slideLayouts/slideLayout7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03"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304" name="PlaceHolder 2"/>
          <p:cNvSpPr>
            <a:spLocks noGrp="1"/>
          </p:cNvSpPr>
          <p:nvPr>
            <p:ph/>
          </p:nvPr>
        </p:nvSpPr>
        <p:spPr>
          <a:xfrm>
            <a:off x="60948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305" name="PlaceHolder 3"/>
          <p:cNvSpPr>
            <a:spLocks noGrp="1"/>
          </p:cNvSpPr>
          <p:nvPr>
            <p:ph/>
          </p:nvPr>
        </p:nvSpPr>
        <p:spPr>
          <a:xfrm>
            <a:off x="432000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306" name="PlaceHolder 4"/>
          <p:cNvSpPr>
            <a:spLocks noGrp="1"/>
          </p:cNvSpPr>
          <p:nvPr>
            <p:ph/>
          </p:nvPr>
        </p:nvSpPr>
        <p:spPr>
          <a:xfrm>
            <a:off x="803052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307" name="PlaceHolder 5"/>
          <p:cNvSpPr>
            <a:spLocks noGrp="1"/>
          </p:cNvSpPr>
          <p:nvPr>
            <p:ph/>
          </p:nvPr>
        </p:nvSpPr>
        <p:spPr>
          <a:xfrm>
            <a:off x="60948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308" name="PlaceHolder 6"/>
          <p:cNvSpPr>
            <a:spLocks noGrp="1"/>
          </p:cNvSpPr>
          <p:nvPr>
            <p:ph/>
          </p:nvPr>
        </p:nvSpPr>
        <p:spPr>
          <a:xfrm>
            <a:off x="432000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309" name="PlaceHolder 7"/>
          <p:cNvSpPr>
            <a:spLocks noGrp="1"/>
          </p:cNvSpPr>
          <p:nvPr>
            <p:ph/>
          </p:nvPr>
        </p:nvSpPr>
        <p:spPr>
          <a:xfrm>
            <a:off x="803052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9" name="PlaceHolder 8"/>
          <p:cNvSpPr>
            <a:spLocks noGrp="1"/>
          </p:cNvSpPr>
          <p:nvPr>
            <p:ph type="ftr" idx="5"/>
          </p:nvPr>
        </p:nvSpPr>
        <p:spPr/>
        <p:txBody>
          <a:bodyPr/>
          <a:p>
            <a:r>
              <a:t>Footer</a:t>
            </a:r>
          </a:p>
        </p:txBody>
      </p:sp>
      <p:sp>
        <p:nvSpPr>
          <p:cNvPr id="10" name="PlaceHolder 9"/>
          <p:cNvSpPr>
            <a:spLocks noGrp="1"/>
          </p:cNvSpPr>
          <p:nvPr>
            <p:ph type="sldNum" idx="6"/>
          </p:nvPr>
        </p:nvSpPr>
        <p:spPr/>
        <p:txBody>
          <a:bodyPr/>
          <a:p>
            <a:fld id="{89107C95-4084-4E87-8C79-63F8854B692F}" type="slidenum">
              <a:t>&lt;#&gt;</a:t>
            </a:fld>
          </a:p>
        </p:txBody>
      </p:sp>
      <p:sp>
        <p:nvSpPr>
          <p:cNvPr id="11" name="PlaceHolder 10"/>
          <p:cNvSpPr>
            <a:spLocks noGrp="1"/>
          </p:cNvSpPr>
          <p:nvPr>
            <p:ph type="dt" idx="7"/>
          </p:nvPr>
        </p:nvSpPr>
        <p:spPr/>
        <p:txBody>
          <a:bodyPr/>
          <a:p>
            <a:r>
              <a:rPr lang="en-GB"/>
              <a:t/>
            </a:r>
          </a:p>
        </p:txBody>
      </p:sp>
    </p:spTree>
  </p:cSld>
</p:sldLayout>
</file>

<file path=ppt/slideLayouts/slideLayout7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
        <p:nvSpPr>
          <p:cNvPr id="2" name="PlaceHolder 1"/>
          <p:cNvSpPr>
            <a:spLocks noGrp="1"/>
          </p:cNvSpPr>
          <p:nvPr>
            <p:ph type="sldNum" idx="8"/>
          </p:nvPr>
        </p:nvSpPr>
        <p:spPr/>
        <p:txBody>
          <a:bodyPr/>
          <a:p>
            <a:fld id="{A571DCB0-7B0E-4982-ADE9-B99E0D68F81A}" type="slidenum">
              <a:t>&lt;#&gt;</a:t>
            </a:fld>
          </a:p>
        </p:txBody>
      </p:sp>
    </p:spTree>
  </p:cSld>
</p:sldLayout>
</file>

<file path=ppt/slideLayouts/slideLayout7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316"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317" name="PlaceHolder 2"/>
          <p:cNvSpPr>
            <a:spLocks noGrp="1"/>
          </p:cNvSpPr>
          <p:nvPr>
            <p:ph type="subTitle"/>
          </p:nvPr>
        </p:nvSpPr>
        <p:spPr>
          <a:xfrm>
            <a:off x="609480" y="1604520"/>
            <a:ext cx="10973520" cy="3977280"/>
          </a:xfrm>
          <a:prstGeom prst="rect">
            <a:avLst/>
          </a:prstGeom>
          <a:noFill/>
          <a:ln w="0">
            <a:noFill/>
          </a:ln>
        </p:spPr>
        <p:txBody>
          <a:bodyPr lIns="0" rIns="0" tIns="0" bIns="0" anchor="ctr">
            <a:noAutofit/>
          </a:bodyPr>
          <a:p>
            <a:pPr algn="ctr">
              <a:buNone/>
            </a:pPr>
            <a:endParaRPr b="0" lang="en-GB" sz="3200" spc="-1" strike="noStrike">
              <a:latin typeface="Arial"/>
            </a:endParaRPr>
          </a:p>
        </p:txBody>
      </p:sp>
      <p:sp>
        <p:nvSpPr>
          <p:cNvPr id="4" name="PlaceHolder 3"/>
          <p:cNvSpPr>
            <a:spLocks noGrp="1"/>
          </p:cNvSpPr>
          <p:nvPr>
            <p:ph type="sldNum" idx="8"/>
          </p:nvPr>
        </p:nvSpPr>
        <p:spPr/>
        <p:txBody>
          <a:bodyPr/>
          <a:p>
            <a:fld id="{A6720CB2-B3AB-4FC2-8596-76E1C3CB3252}" type="slidenum">
              <a:t>&lt;#&gt;</a:t>
            </a:fld>
          </a:p>
        </p:txBody>
      </p:sp>
    </p:spTree>
  </p:cSld>
</p:sldLayout>
</file>

<file path=ppt/slideLayouts/slideLayout7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318"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319" name="PlaceHolder 2"/>
          <p:cNvSpPr>
            <a:spLocks noGrp="1"/>
          </p:cNvSpPr>
          <p:nvPr>
            <p:ph/>
          </p:nvPr>
        </p:nvSpPr>
        <p:spPr>
          <a:xfrm>
            <a:off x="609480" y="1604520"/>
            <a:ext cx="10973520" cy="3977280"/>
          </a:xfrm>
          <a:prstGeom prst="rect">
            <a:avLst/>
          </a:prstGeom>
          <a:noFill/>
          <a:ln w="0">
            <a:noFill/>
          </a:ln>
        </p:spPr>
        <p:txBody>
          <a:bodyPr lIns="0" rIns="0" tIns="0" bIns="0" anchor="t">
            <a:normAutofit/>
          </a:bodyPr>
          <a:p>
            <a:endParaRPr b="0" lang="en-GB" sz="3200" spc="-1" strike="noStrike">
              <a:latin typeface="Arial"/>
            </a:endParaRPr>
          </a:p>
        </p:txBody>
      </p:sp>
      <p:sp>
        <p:nvSpPr>
          <p:cNvPr id="4" name="PlaceHolder 3"/>
          <p:cNvSpPr>
            <a:spLocks noGrp="1"/>
          </p:cNvSpPr>
          <p:nvPr>
            <p:ph type="sldNum" idx="8"/>
          </p:nvPr>
        </p:nvSpPr>
        <p:spPr/>
        <p:txBody>
          <a:bodyPr/>
          <a:p>
            <a:fld id="{70B1FC8A-F838-49C0-9697-CA2BD94B8024}" type="slidenum">
              <a:t>&lt;#&gt;</a:t>
            </a:fld>
          </a:p>
        </p:txBody>
      </p:sp>
    </p:spTree>
  </p:cSld>
</p:sldLayout>
</file>

<file path=ppt/slideLayouts/slideLayout7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320"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321" name="PlaceHolder 2"/>
          <p:cNvSpPr>
            <a:spLocks noGrp="1"/>
          </p:cNvSpPr>
          <p:nvPr>
            <p:ph/>
          </p:nvPr>
        </p:nvSpPr>
        <p:spPr>
          <a:xfrm>
            <a:off x="6094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322" name="PlaceHolder 3"/>
          <p:cNvSpPr>
            <a:spLocks noGrp="1"/>
          </p:cNvSpPr>
          <p:nvPr>
            <p:ph/>
          </p:nvPr>
        </p:nvSpPr>
        <p:spPr>
          <a:xfrm>
            <a:off x="62326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5" name="PlaceHolder 4"/>
          <p:cNvSpPr>
            <a:spLocks noGrp="1"/>
          </p:cNvSpPr>
          <p:nvPr>
            <p:ph type="sldNum" idx="8"/>
          </p:nvPr>
        </p:nvSpPr>
        <p:spPr/>
        <p:txBody>
          <a:bodyPr/>
          <a:p>
            <a:fld id="{E18F8F81-3E76-433B-A58A-0E42DC6B1A6D}" type="slidenum">
              <a:t>&lt;#&gt;</a:t>
            </a:fld>
          </a:p>
        </p:txBody>
      </p:sp>
    </p:spTree>
  </p:cSld>
</p:sldLayout>
</file>

<file path=ppt/slideLayouts/slideLayout7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323"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3" name="PlaceHolder 2"/>
          <p:cNvSpPr>
            <a:spLocks noGrp="1"/>
          </p:cNvSpPr>
          <p:nvPr>
            <p:ph type="sldNum" idx="8"/>
          </p:nvPr>
        </p:nvSpPr>
        <p:spPr/>
        <p:txBody>
          <a:bodyPr/>
          <a:p>
            <a:fld id="{C3DDFF62-3786-4C9B-AD6F-C404021DA134}" type="slidenum">
              <a:t>&lt;#&gt;</a:t>
            </a:fld>
          </a:p>
        </p:txBody>
      </p:sp>
    </p:spTree>
  </p:cSld>
</p:sldLayout>
</file>

<file path=ppt/slideLayouts/slideLayout7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324" name="PlaceHolder 1"/>
          <p:cNvSpPr>
            <a:spLocks noGrp="1"/>
          </p:cNvSpPr>
          <p:nvPr>
            <p:ph type="subTitle"/>
          </p:nvPr>
        </p:nvSpPr>
        <p:spPr>
          <a:xfrm>
            <a:off x="609480" y="273600"/>
            <a:ext cx="10973520" cy="5307840"/>
          </a:xfrm>
          <a:prstGeom prst="rect">
            <a:avLst/>
          </a:prstGeom>
          <a:noFill/>
          <a:ln w="0">
            <a:noFill/>
          </a:ln>
        </p:spPr>
        <p:txBody>
          <a:bodyPr lIns="0" rIns="0" tIns="0" bIns="0" anchor="ctr">
            <a:noAutofit/>
          </a:bodyPr>
          <a:p>
            <a:pPr algn="ctr">
              <a:buNone/>
            </a:pPr>
            <a:endParaRPr b="0" lang="en-GB" sz="3200" spc="-1" strike="noStrike">
              <a:latin typeface="Arial"/>
            </a:endParaRPr>
          </a:p>
        </p:txBody>
      </p:sp>
      <p:sp>
        <p:nvSpPr>
          <p:cNvPr id="3" name="PlaceHolder 2"/>
          <p:cNvSpPr>
            <a:spLocks noGrp="1"/>
          </p:cNvSpPr>
          <p:nvPr>
            <p:ph type="sldNum" idx="8"/>
          </p:nvPr>
        </p:nvSpPr>
        <p:spPr/>
        <p:txBody>
          <a:bodyPr/>
          <a:p>
            <a:fld id="{61E49830-DA4D-4BC4-AF5B-85C28497C74A}" type="slidenum">
              <a:t>&lt;#&gt;</a:t>
            </a:fld>
          </a:p>
        </p:txBody>
      </p:sp>
    </p:spTree>
  </p:cSld>
</p:sldLayout>
</file>

<file path=ppt/slideLayouts/slideLayout7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325"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326"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327" name="PlaceHolder 3"/>
          <p:cNvSpPr>
            <a:spLocks noGrp="1"/>
          </p:cNvSpPr>
          <p:nvPr>
            <p:ph/>
          </p:nvPr>
        </p:nvSpPr>
        <p:spPr>
          <a:xfrm>
            <a:off x="62326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328" name="PlaceHolder 4"/>
          <p:cNvSpPr>
            <a:spLocks noGrp="1"/>
          </p:cNvSpPr>
          <p:nvPr>
            <p:ph/>
          </p:nvPr>
        </p:nvSpPr>
        <p:spPr>
          <a:xfrm>
            <a:off x="6094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 name="PlaceHolder 5"/>
          <p:cNvSpPr>
            <a:spLocks noGrp="1"/>
          </p:cNvSpPr>
          <p:nvPr>
            <p:ph type="sldNum" idx="8"/>
          </p:nvPr>
        </p:nvSpPr>
        <p:spPr/>
        <p:txBody>
          <a:bodyPr/>
          <a:p>
            <a:fld id="{5F17294C-6CAC-46DE-8589-0E477AC3BE66}" type="slidenum">
              <a:t>&lt;#&gt;</a:t>
            </a:fld>
          </a:p>
        </p:txBody>
      </p:sp>
    </p:spTree>
  </p:cSld>
</p:sldLayout>
</file>

<file path=ppt/slideLayouts/slideLayout8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329"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330" name="PlaceHolder 2"/>
          <p:cNvSpPr>
            <a:spLocks noGrp="1"/>
          </p:cNvSpPr>
          <p:nvPr>
            <p:ph/>
          </p:nvPr>
        </p:nvSpPr>
        <p:spPr>
          <a:xfrm>
            <a:off x="6094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331"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332" name="PlaceHolder 4"/>
          <p:cNvSpPr>
            <a:spLocks noGrp="1"/>
          </p:cNvSpPr>
          <p:nvPr>
            <p:ph/>
          </p:nvPr>
        </p:nvSpPr>
        <p:spPr>
          <a:xfrm>
            <a:off x="62326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 name="PlaceHolder 5"/>
          <p:cNvSpPr>
            <a:spLocks noGrp="1"/>
          </p:cNvSpPr>
          <p:nvPr>
            <p:ph type="sldNum" idx="8"/>
          </p:nvPr>
        </p:nvSpPr>
        <p:spPr/>
        <p:txBody>
          <a:bodyPr/>
          <a:p>
            <a:fld id="{5C1C0AFF-91BD-4AA4-AC1B-AB2AD15559C2}" type="slidenum">
              <a:t>&lt;#&gt;</a:t>
            </a:fld>
          </a:p>
        </p:txBody>
      </p:sp>
    </p:spTree>
  </p:cSld>
</p:sldLayout>
</file>

<file path=ppt/slideLayouts/slideLayout8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333"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334"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335"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336" name="PlaceHolder 4"/>
          <p:cNvSpPr>
            <a:spLocks noGrp="1"/>
          </p:cNvSpPr>
          <p:nvPr>
            <p:ph/>
          </p:nvPr>
        </p:nvSpPr>
        <p:spPr>
          <a:xfrm>
            <a:off x="609480" y="368208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 name="PlaceHolder 5"/>
          <p:cNvSpPr>
            <a:spLocks noGrp="1"/>
          </p:cNvSpPr>
          <p:nvPr>
            <p:ph type="sldNum" idx="8"/>
          </p:nvPr>
        </p:nvSpPr>
        <p:spPr/>
        <p:txBody>
          <a:bodyPr/>
          <a:p>
            <a:fld id="{6D6E2D40-7C58-4ECF-A46D-F5E4AE5D12B1}" type="slidenum">
              <a:t>&lt;#&gt;</a:t>
            </a:fld>
          </a:p>
        </p:txBody>
      </p:sp>
    </p:spTree>
  </p:cSld>
</p:sldLayout>
</file>

<file path=ppt/slideLayouts/slideLayout8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337"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338" name="PlaceHolder 2"/>
          <p:cNvSpPr>
            <a:spLocks noGrp="1"/>
          </p:cNvSpPr>
          <p:nvPr>
            <p:ph/>
          </p:nvPr>
        </p:nvSpPr>
        <p:spPr>
          <a:xfrm>
            <a:off x="609480" y="160452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339" name="PlaceHolder 3"/>
          <p:cNvSpPr>
            <a:spLocks noGrp="1"/>
          </p:cNvSpPr>
          <p:nvPr>
            <p:ph/>
          </p:nvPr>
        </p:nvSpPr>
        <p:spPr>
          <a:xfrm>
            <a:off x="609480" y="368208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5" name="PlaceHolder 4"/>
          <p:cNvSpPr>
            <a:spLocks noGrp="1"/>
          </p:cNvSpPr>
          <p:nvPr>
            <p:ph type="sldNum" idx="8"/>
          </p:nvPr>
        </p:nvSpPr>
        <p:spPr/>
        <p:txBody>
          <a:bodyPr/>
          <a:p>
            <a:fld id="{5F4B9C24-DD29-4A5C-B228-E9A1B62214EF}" type="slidenum">
              <a:t>&lt;#&gt;</a:t>
            </a:fld>
          </a:p>
        </p:txBody>
      </p:sp>
    </p:spTree>
  </p:cSld>
</p:sldLayout>
</file>

<file path=ppt/slideLayouts/slideLayout8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40"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341"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342"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343" name="PlaceHolder 4"/>
          <p:cNvSpPr>
            <a:spLocks noGrp="1"/>
          </p:cNvSpPr>
          <p:nvPr>
            <p:ph/>
          </p:nvPr>
        </p:nvSpPr>
        <p:spPr>
          <a:xfrm>
            <a:off x="6094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344" name="PlaceHolder 5"/>
          <p:cNvSpPr>
            <a:spLocks noGrp="1"/>
          </p:cNvSpPr>
          <p:nvPr>
            <p:ph/>
          </p:nvPr>
        </p:nvSpPr>
        <p:spPr>
          <a:xfrm>
            <a:off x="62326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 name="PlaceHolder 6"/>
          <p:cNvSpPr>
            <a:spLocks noGrp="1"/>
          </p:cNvSpPr>
          <p:nvPr>
            <p:ph type="sldNum" idx="8"/>
          </p:nvPr>
        </p:nvSpPr>
        <p:spPr/>
        <p:txBody>
          <a:bodyPr/>
          <a:p>
            <a:fld id="{31E5EC7F-2ADE-4572-B797-A0AFFF6C8BC7}" type="slidenum">
              <a:t>&lt;#&gt;</a:t>
            </a:fld>
          </a:p>
        </p:txBody>
      </p:sp>
    </p:spTree>
  </p:cSld>
</p:sldLayout>
</file>

<file path=ppt/slideLayouts/slideLayout8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45"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346" name="PlaceHolder 2"/>
          <p:cNvSpPr>
            <a:spLocks noGrp="1"/>
          </p:cNvSpPr>
          <p:nvPr>
            <p:ph/>
          </p:nvPr>
        </p:nvSpPr>
        <p:spPr>
          <a:xfrm>
            <a:off x="60948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347" name="PlaceHolder 3"/>
          <p:cNvSpPr>
            <a:spLocks noGrp="1"/>
          </p:cNvSpPr>
          <p:nvPr>
            <p:ph/>
          </p:nvPr>
        </p:nvSpPr>
        <p:spPr>
          <a:xfrm>
            <a:off x="432000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348" name="PlaceHolder 4"/>
          <p:cNvSpPr>
            <a:spLocks noGrp="1"/>
          </p:cNvSpPr>
          <p:nvPr>
            <p:ph/>
          </p:nvPr>
        </p:nvSpPr>
        <p:spPr>
          <a:xfrm>
            <a:off x="803052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349" name="PlaceHolder 5"/>
          <p:cNvSpPr>
            <a:spLocks noGrp="1"/>
          </p:cNvSpPr>
          <p:nvPr>
            <p:ph/>
          </p:nvPr>
        </p:nvSpPr>
        <p:spPr>
          <a:xfrm>
            <a:off x="60948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350" name="PlaceHolder 6"/>
          <p:cNvSpPr>
            <a:spLocks noGrp="1"/>
          </p:cNvSpPr>
          <p:nvPr>
            <p:ph/>
          </p:nvPr>
        </p:nvSpPr>
        <p:spPr>
          <a:xfrm>
            <a:off x="432000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351" name="PlaceHolder 7"/>
          <p:cNvSpPr>
            <a:spLocks noGrp="1"/>
          </p:cNvSpPr>
          <p:nvPr>
            <p:ph/>
          </p:nvPr>
        </p:nvSpPr>
        <p:spPr>
          <a:xfrm>
            <a:off x="803052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9" name="PlaceHolder 8"/>
          <p:cNvSpPr>
            <a:spLocks noGrp="1"/>
          </p:cNvSpPr>
          <p:nvPr>
            <p:ph type="sldNum" idx="8"/>
          </p:nvPr>
        </p:nvSpPr>
        <p:spPr/>
        <p:txBody>
          <a:bodyPr/>
          <a:p>
            <a:fld id="{EAA2AFF7-B111-48AB-AA0F-48E41E0B6945}" type="slidenum">
              <a:t>&lt;#&gt;</a:t>
            </a:fld>
          </a:p>
        </p:txBody>
      </p:sp>
    </p:spTree>
  </p:cSld>
</p:sldLayout>
</file>

<file path=ppt/slideLayouts/slideLayout8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
        <p:nvSpPr>
          <p:cNvPr id="2" name="PlaceHolder 1"/>
          <p:cNvSpPr>
            <a:spLocks noGrp="1"/>
          </p:cNvSpPr>
          <p:nvPr>
            <p:ph type="sldNum" idx="9"/>
          </p:nvPr>
        </p:nvSpPr>
        <p:spPr/>
        <p:txBody>
          <a:bodyPr/>
          <a:p>
            <a:fld id="{591AC5EF-4E99-4BD0-94AF-5BD11B59FD54}" type="slidenum">
              <a:t>&lt;#&gt;</a:t>
            </a:fld>
          </a:p>
        </p:txBody>
      </p:sp>
    </p:spTree>
  </p:cSld>
</p:sldLayout>
</file>

<file path=ppt/slideLayouts/slideLayout8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378"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379" name="PlaceHolder 2"/>
          <p:cNvSpPr>
            <a:spLocks noGrp="1"/>
          </p:cNvSpPr>
          <p:nvPr>
            <p:ph type="subTitle"/>
          </p:nvPr>
        </p:nvSpPr>
        <p:spPr>
          <a:xfrm>
            <a:off x="609480" y="1604520"/>
            <a:ext cx="10973520" cy="3977280"/>
          </a:xfrm>
          <a:prstGeom prst="rect">
            <a:avLst/>
          </a:prstGeom>
          <a:noFill/>
          <a:ln w="0">
            <a:noFill/>
          </a:ln>
        </p:spPr>
        <p:txBody>
          <a:bodyPr lIns="0" rIns="0" tIns="0" bIns="0" anchor="ctr">
            <a:noAutofit/>
          </a:bodyPr>
          <a:p>
            <a:pPr algn="ctr">
              <a:buNone/>
            </a:pPr>
            <a:endParaRPr b="0" lang="en-GB" sz="3200" spc="-1" strike="noStrike">
              <a:latin typeface="Arial"/>
            </a:endParaRPr>
          </a:p>
        </p:txBody>
      </p:sp>
      <p:sp>
        <p:nvSpPr>
          <p:cNvPr id="4" name="PlaceHolder 3"/>
          <p:cNvSpPr>
            <a:spLocks noGrp="1"/>
          </p:cNvSpPr>
          <p:nvPr>
            <p:ph type="sldNum" idx="9"/>
          </p:nvPr>
        </p:nvSpPr>
        <p:spPr/>
        <p:txBody>
          <a:bodyPr/>
          <a:p>
            <a:fld id="{FA0CCCEF-6B84-4100-8001-F820796325CE}" type="slidenum">
              <a:t>&lt;#&gt;</a:t>
            </a:fld>
          </a:p>
        </p:txBody>
      </p:sp>
    </p:spTree>
  </p:cSld>
</p:sldLayout>
</file>

<file path=ppt/slideLayouts/slideLayout8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380"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381" name="PlaceHolder 2"/>
          <p:cNvSpPr>
            <a:spLocks noGrp="1"/>
          </p:cNvSpPr>
          <p:nvPr>
            <p:ph/>
          </p:nvPr>
        </p:nvSpPr>
        <p:spPr>
          <a:xfrm>
            <a:off x="609480" y="1604520"/>
            <a:ext cx="10973520" cy="3977280"/>
          </a:xfrm>
          <a:prstGeom prst="rect">
            <a:avLst/>
          </a:prstGeom>
          <a:noFill/>
          <a:ln w="0">
            <a:noFill/>
          </a:ln>
        </p:spPr>
        <p:txBody>
          <a:bodyPr lIns="0" rIns="0" tIns="0" bIns="0" anchor="t">
            <a:normAutofit/>
          </a:bodyPr>
          <a:p>
            <a:endParaRPr b="0" lang="en-GB" sz="3200" spc="-1" strike="noStrike">
              <a:latin typeface="Arial"/>
            </a:endParaRPr>
          </a:p>
        </p:txBody>
      </p:sp>
      <p:sp>
        <p:nvSpPr>
          <p:cNvPr id="4" name="PlaceHolder 3"/>
          <p:cNvSpPr>
            <a:spLocks noGrp="1"/>
          </p:cNvSpPr>
          <p:nvPr>
            <p:ph type="sldNum" idx="9"/>
          </p:nvPr>
        </p:nvSpPr>
        <p:spPr/>
        <p:txBody>
          <a:bodyPr/>
          <a:p>
            <a:fld id="{9257C28C-2B7A-4EA1-A9F8-0AEB33EA73E9}" type="slidenum">
              <a:t>&lt;#&gt;</a:t>
            </a:fld>
          </a:p>
        </p:txBody>
      </p:sp>
    </p:spTree>
  </p:cSld>
</p:sldLayout>
</file>

<file path=ppt/slideLayouts/slideLayout8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382"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383" name="PlaceHolder 2"/>
          <p:cNvSpPr>
            <a:spLocks noGrp="1"/>
          </p:cNvSpPr>
          <p:nvPr>
            <p:ph/>
          </p:nvPr>
        </p:nvSpPr>
        <p:spPr>
          <a:xfrm>
            <a:off x="6094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384" name="PlaceHolder 3"/>
          <p:cNvSpPr>
            <a:spLocks noGrp="1"/>
          </p:cNvSpPr>
          <p:nvPr>
            <p:ph/>
          </p:nvPr>
        </p:nvSpPr>
        <p:spPr>
          <a:xfrm>
            <a:off x="62326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5" name="PlaceHolder 4"/>
          <p:cNvSpPr>
            <a:spLocks noGrp="1"/>
          </p:cNvSpPr>
          <p:nvPr>
            <p:ph type="sldNum" idx="9"/>
          </p:nvPr>
        </p:nvSpPr>
        <p:spPr/>
        <p:txBody>
          <a:bodyPr/>
          <a:p>
            <a:fld id="{D63F53A9-9694-4A62-9EBA-9BDCF42AEC1A}" type="slidenum">
              <a:t>&lt;#&gt;</a:t>
            </a:fld>
          </a:p>
        </p:txBody>
      </p:sp>
    </p:spTree>
  </p:cSld>
</p:sldLayout>
</file>

<file path=ppt/slideLayouts/slideLayout8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385"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3" name="PlaceHolder 2"/>
          <p:cNvSpPr>
            <a:spLocks noGrp="1"/>
          </p:cNvSpPr>
          <p:nvPr>
            <p:ph type="sldNum" idx="9"/>
          </p:nvPr>
        </p:nvSpPr>
        <p:spPr/>
        <p:txBody>
          <a:bodyPr/>
          <a:p>
            <a:fld id="{FBC934B6-24BD-4BC8-AFBE-2C48179ABF04}" type="slidenum">
              <a:t>&lt;#&gt;</a:t>
            </a:fld>
          </a:p>
        </p:txBody>
      </p:sp>
    </p:spTree>
  </p:cSld>
</p:sldLayout>
</file>

<file path=ppt/slideLayouts/slideLayout9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386" name="PlaceHolder 1"/>
          <p:cNvSpPr>
            <a:spLocks noGrp="1"/>
          </p:cNvSpPr>
          <p:nvPr>
            <p:ph type="subTitle"/>
          </p:nvPr>
        </p:nvSpPr>
        <p:spPr>
          <a:xfrm>
            <a:off x="609480" y="273600"/>
            <a:ext cx="10973520" cy="5307840"/>
          </a:xfrm>
          <a:prstGeom prst="rect">
            <a:avLst/>
          </a:prstGeom>
          <a:noFill/>
          <a:ln w="0">
            <a:noFill/>
          </a:ln>
        </p:spPr>
        <p:txBody>
          <a:bodyPr lIns="0" rIns="0" tIns="0" bIns="0" anchor="ctr">
            <a:noAutofit/>
          </a:bodyPr>
          <a:p>
            <a:pPr algn="ctr">
              <a:buNone/>
            </a:pPr>
            <a:endParaRPr b="0" lang="en-GB" sz="3200" spc="-1" strike="noStrike">
              <a:latin typeface="Arial"/>
            </a:endParaRPr>
          </a:p>
        </p:txBody>
      </p:sp>
      <p:sp>
        <p:nvSpPr>
          <p:cNvPr id="3" name="PlaceHolder 2"/>
          <p:cNvSpPr>
            <a:spLocks noGrp="1"/>
          </p:cNvSpPr>
          <p:nvPr>
            <p:ph type="sldNum" idx="9"/>
          </p:nvPr>
        </p:nvSpPr>
        <p:spPr/>
        <p:txBody>
          <a:bodyPr/>
          <a:p>
            <a:fld id="{B574A4CB-DAE4-4DED-A5AE-BA79CE2953BA}" type="slidenum">
              <a:t>&lt;#&gt;</a:t>
            </a:fld>
          </a:p>
        </p:txBody>
      </p:sp>
    </p:spTree>
  </p:cSld>
</p:sldLayout>
</file>

<file path=ppt/slideLayouts/slideLayout9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387"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388"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389" name="PlaceHolder 3"/>
          <p:cNvSpPr>
            <a:spLocks noGrp="1"/>
          </p:cNvSpPr>
          <p:nvPr>
            <p:ph/>
          </p:nvPr>
        </p:nvSpPr>
        <p:spPr>
          <a:xfrm>
            <a:off x="62326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390" name="PlaceHolder 4"/>
          <p:cNvSpPr>
            <a:spLocks noGrp="1"/>
          </p:cNvSpPr>
          <p:nvPr>
            <p:ph/>
          </p:nvPr>
        </p:nvSpPr>
        <p:spPr>
          <a:xfrm>
            <a:off x="6094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 name="PlaceHolder 5"/>
          <p:cNvSpPr>
            <a:spLocks noGrp="1"/>
          </p:cNvSpPr>
          <p:nvPr>
            <p:ph type="sldNum" idx="9"/>
          </p:nvPr>
        </p:nvSpPr>
        <p:spPr/>
        <p:txBody>
          <a:bodyPr/>
          <a:p>
            <a:fld id="{2A7FACE0-C010-41B7-86A5-AB5174D87B95}" type="slidenum">
              <a:t>&lt;#&gt;</a:t>
            </a:fld>
          </a:p>
        </p:txBody>
      </p:sp>
    </p:spTree>
  </p:cSld>
</p:sldLayout>
</file>

<file path=ppt/slideLayouts/slideLayout9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391"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392" name="PlaceHolder 2"/>
          <p:cNvSpPr>
            <a:spLocks noGrp="1"/>
          </p:cNvSpPr>
          <p:nvPr>
            <p:ph/>
          </p:nvPr>
        </p:nvSpPr>
        <p:spPr>
          <a:xfrm>
            <a:off x="6094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393"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394" name="PlaceHolder 4"/>
          <p:cNvSpPr>
            <a:spLocks noGrp="1"/>
          </p:cNvSpPr>
          <p:nvPr>
            <p:ph/>
          </p:nvPr>
        </p:nvSpPr>
        <p:spPr>
          <a:xfrm>
            <a:off x="62326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 name="PlaceHolder 5"/>
          <p:cNvSpPr>
            <a:spLocks noGrp="1"/>
          </p:cNvSpPr>
          <p:nvPr>
            <p:ph type="sldNum" idx="9"/>
          </p:nvPr>
        </p:nvSpPr>
        <p:spPr/>
        <p:txBody>
          <a:bodyPr/>
          <a:p>
            <a:fld id="{029D4F49-80B4-4C53-B06B-2C73F8FABA62}" type="slidenum">
              <a:t>&lt;#&gt;</a:t>
            </a:fld>
          </a:p>
        </p:txBody>
      </p:sp>
    </p:spTree>
  </p:cSld>
</p:sldLayout>
</file>

<file path=ppt/slideLayouts/slideLayout9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395"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396"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397"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398" name="PlaceHolder 4"/>
          <p:cNvSpPr>
            <a:spLocks noGrp="1"/>
          </p:cNvSpPr>
          <p:nvPr>
            <p:ph/>
          </p:nvPr>
        </p:nvSpPr>
        <p:spPr>
          <a:xfrm>
            <a:off x="609480" y="368208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 name="PlaceHolder 5"/>
          <p:cNvSpPr>
            <a:spLocks noGrp="1"/>
          </p:cNvSpPr>
          <p:nvPr>
            <p:ph type="sldNum" idx="9"/>
          </p:nvPr>
        </p:nvSpPr>
        <p:spPr/>
        <p:txBody>
          <a:bodyPr/>
          <a:p>
            <a:fld id="{002D6442-B373-45E9-B044-0D240FDCA62F}" type="slidenum">
              <a:t>&lt;#&gt;</a:t>
            </a:fld>
          </a:p>
        </p:txBody>
      </p:sp>
    </p:spTree>
  </p:cSld>
</p:sldLayout>
</file>

<file path=ppt/slideLayouts/slideLayout9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399"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400" name="PlaceHolder 2"/>
          <p:cNvSpPr>
            <a:spLocks noGrp="1"/>
          </p:cNvSpPr>
          <p:nvPr>
            <p:ph/>
          </p:nvPr>
        </p:nvSpPr>
        <p:spPr>
          <a:xfrm>
            <a:off x="609480" y="160452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401" name="PlaceHolder 3"/>
          <p:cNvSpPr>
            <a:spLocks noGrp="1"/>
          </p:cNvSpPr>
          <p:nvPr>
            <p:ph/>
          </p:nvPr>
        </p:nvSpPr>
        <p:spPr>
          <a:xfrm>
            <a:off x="609480" y="368208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5" name="PlaceHolder 4"/>
          <p:cNvSpPr>
            <a:spLocks noGrp="1"/>
          </p:cNvSpPr>
          <p:nvPr>
            <p:ph type="sldNum" idx="9"/>
          </p:nvPr>
        </p:nvSpPr>
        <p:spPr/>
        <p:txBody>
          <a:bodyPr/>
          <a:p>
            <a:fld id="{4D8FCFF8-864C-4BAA-9585-3466589C814D}" type="slidenum">
              <a:t>&lt;#&gt;</a:t>
            </a:fld>
          </a:p>
        </p:txBody>
      </p:sp>
    </p:spTree>
  </p:cSld>
</p:sldLayout>
</file>

<file path=ppt/slideLayouts/slideLayout9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402"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403"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404"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405" name="PlaceHolder 4"/>
          <p:cNvSpPr>
            <a:spLocks noGrp="1"/>
          </p:cNvSpPr>
          <p:nvPr>
            <p:ph/>
          </p:nvPr>
        </p:nvSpPr>
        <p:spPr>
          <a:xfrm>
            <a:off x="6094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406" name="PlaceHolder 5"/>
          <p:cNvSpPr>
            <a:spLocks noGrp="1"/>
          </p:cNvSpPr>
          <p:nvPr>
            <p:ph/>
          </p:nvPr>
        </p:nvSpPr>
        <p:spPr>
          <a:xfrm>
            <a:off x="62326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 name="PlaceHolder 6"/>
          <p:cNvSpPr>
            <a:spLocks noGrp="1"/>
          </p:cNvSpPr>
          <p:nvPr>
            <p:ph type="sldNum" idx="9"/>
          </p:nvPr>
        </p:nvSpPr>
        <p:spPr/>
        <p:txBody>
          <a:bodyPr/>
          <a:p>
            <a:fld id="{429C1B9B-7331-4A99-8C05-DA2052CFBDED}" type="slidenum">
              <a:t>&lt;#&gt;</a:t>
            </a:fld>
          </a:p>
        </p:txBody>
      </p:sp>
    </p:spTree>
  </p:cSld>
</p:sldLayout>
</file>

<file path=ppt/slideLayouts/slideLayout9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407"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408" name="PlaceHolder 2"/>
          <p:cNvSpPr>
            <a:spLocks noGrp="1"/>
          </p:cNvSpPr>
          <p:nvPr>
            <p:ph/>
          </p:nvPr>
        </p:nvSpPr>
        <p:spPr>
          <a:xfrm>
            <a:off x="60948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409" name="PlaceHolder 3"/>
          <p:cNvSpPr>
            <a:spLocks noGrp="1"/>
          </p:cNvSpPr>
          <p:nvPr>
            <p:ph/>
          </p:nvPr>
        </p:nvSpPr>
        <p:spPr>
          <a:xfrm>
            <a:off x="432000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410" name="PlaceHolder 4"/>
          <p:cNvSpPr>
            <a:spLocks noGrp="1"/>
          </p:cNvSpPr>
          <p:nvPr>
            <p:ph/>
          </p:nvPr>
        </p:nvSpPr>
        <p:spPr>
          <a:xfrm>
            <a:off x="803052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411" name="PlaceHolder 5"/>
          <p:cNvSpPr>
            <a:spLocks noGrp="1"/>
          </p:cNvSpPr>
          <p:nvPr>
            <p:ph/>
          </p:nvPr>
        </p:nvSpPr>
        <p:spPr>
          <a:xfrm>
            <a:off x="60948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412" name="PlaceHolder 6"/>
          <p:cNvSpPr>
            <a:spLocks noGrp="1"/>
          </p:cNvSpPr>
          <p:nvPr>
            <p:ph/>
          </p:nvPr>
        </p:nvSpPr>
        <p:spPr>
          <a:xfrm>
            <a:off x="432000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413" name="PlaceHolder 7"/>
          <p:cNvSpPr>
            <a:spLocks noGrp="1"/>
          </p:cNvSpPr>
          <p:nvPr>
            <p:ph/>
          </p:nvPr>
        </p:nvSpPr>
        <p:spPr>
          <a:xfrm>
            <a:off x="803052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9" name="PlaceHolder 8"/>
          <p:cNvSpPr>
            <a:spLocks noGrp="1"/>
          </p:cNvSpPr>
          <p:nvPr>
            <p:ph type="sldNum" idx="9"/>
          </p:nvPr>
        </p:nvSpPr>
        <p:spPr/>
        <p:txBody>
          <a:bodyPr/>
          <a:p>
            <a:fld id="{F8C997DE-64B7-4386-A94E-57CD9000D959}" type="slidenum">
              <a:t>&lt;#&gt;</a:t>
            </a:fld>
          </a:p>
        </p:txBody>
      </p:sp>
    </p:spTree>
  </p:cSld>
</p:sldLayout>
</file>

<file path=ppt/slideLayouts/slideLayout9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
        <p:nvSpPr>
          <p:cNvPr id="2" name="PlaceHolder 1"/>
          <p:cNvSpPr>
            <a:spLocks noGrp="1"/>
          </p:cNvSpPr>
          <p:nvPr>
            <p:ph type="sldNum" idx="10"/>
          </p:nvPr>
        </p:nvSpPr>
        <p:spPr/>
        <p:txBody>
          <a:bodyPr/>
          <a:p>
            <a:fld id="{4646C023-F98A-44B0-9426-991012648F55}" type="slidenum">
              <a:t>&lt;#&gt;</a:t>
            </a:fld>
          </a:p>
        </p:txBody>
      </p:sp>
    </p:spTree>
  </p:cSld>
</p:sldLayout>
</file>

<file path=ppt/slideLayouts/slideLayout9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42"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443" name="PlaceHolder 2"/>
          <p:cNvSpPr>
            <a:spLocks noGrp="1"/>
          </p:cNvSpPr>
          <p:nvPr>
            <p:ph type="subTitle"/>
          </p:nvPr>
        </p:nvSpPr>
        <p:spPr>
          <a:xfrm>
            <a:off x="609480" y="1604520"/>
            <a:ext cx="10973520" cy="3977280"/>
          </a:xfrm>
          <a:prstGeom prst="rect">
            <a:avLst/>
          </a:prstGeom>
          <a:noFill/>
          <a:ln w="0">
            <a:noFill/>
          </a:ln>
        </p:spPr>
        <p:txBody>
          <a:bodyPr lIns="0" rIns="0" tIns="0" bIns="0" anchor="ctr">
            <a:noAutofit/>
          </a:bodyPr>
          <a:p>
            <a:pPr algn="ctr">
              <a:buNone/>
            </a:pPr>
            <a:endParaRPr b="0" lang="en-GB" sz="3200" spc="-1" strike="noStrike">
              <a:latin typeface="Arial"/>
            </a:endParaRPr>
          </a:p>
        </p:txBody>
      </p:sp>
      <p:sp>
        <p:nvSpPr>
          <p:cNvPr id="4" name="PlaceHolder 3"/>
          <p:cNvSpPr>
            <a:spLocks noGrp="1"/>
          </p:cNvSpPr>
          <p:nvPr>
            <p:ph type="sldNum" idx="10"/>
          </p:nvPr>
        </p:nvSpPr>
        <p:spPr/>
        <p:txBody>
          <a:bodyPr/>
          <a:p>
            <a:fld id="{5A4E169A-4932-4C4A-8DE2-7B50E6E98E8D}" type="slidenum">
              <a:t>&lt;#&gt;</a:t>
            </a:fld>
          </a:p>
        </p:txBody>
      </p:sp>
    </p:spTree>
  </p:cSld>
</p:sldLayout>
</file>

<file path=ppt/slideLayouts/slideLayout9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444"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445" name="PlaceHolder 2"/>
          <p:cNvSpPr>
            <a:spLocks noGrp="1"/>
          </p:cNvSpPr>
          <p:nvPr>
            <p:ph/>
          </p:nvPr>
        </p:nvSpPr>
        <p:spPr>
          <a:xfrm>
            <a:off x="609480" y="1604520"/>
            <a:ext cx="10973520" cy="3977280"/>
          </a:xfrm>
          <a:prstGeom prst="rect">
            <a:avLst/>
          </a:prstGeom>
          <a:noFill/>
          <a:ln w="0">
            <a:noFill/>
          </a:ln>
        </p:spPr>
        <p:txBody>
          <a:bodyPr lIns="0" rIns="0" tIns="0" bIns="0" anchor="t">
            <a:normAutofit/>
          </a:bodyPr>
          <a:p>
            <a:endParaRPr b="0" lang="en-GB" sz="3200" spc="-1" strike="noStrike">
              <a:latin typeface="Arial"/>
            </a:endParaRPr>
          </a:p>
        </p:txBody>
      </p:sp>
      <p:sp>
        <p:nvSpPr>
          <p:cNvPr id="4" name="PlaceHolder 3"/>
          <p:cNvSpPr>
            <a:spLocks noGrp="1"/>
          </p:cNvSpPr>
          <p:nvPr>
            <p:ph type="sldNum" idx="10"/>
          </p:nvPr>
        </p:nvSpPr>
        <p:spPr/>
        <p:txBody>
          <a:bodyPr/>
          <a:p>
            <a:fld id="{2DE27A34-4861-494D-BD12-A40AA1E4DCFB}" type="slidenum">
              <a:t>&lt;#&gt;</a:t>
            </a:fld>
          </a:p>
        </p:txBody>
      </p:sp>
    </p:spTree>
  </p:cSld>
</p:sldLayout>
</file>

<file path=ppt/slideLayouts/slideLayout10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446"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447" name="PlaceHolder 2"/>
          <p:cNvSpPr>
            <a:spLocks noGrp="1"/>
          </p:cNvSpPr>
          <p:nvPr>
            <p:ph/>
          </p:nvPr>
        </p:nvSpPr>
        <p:spPr>
          <a:xfrm>
            <a:off x="6094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448" name="PlaceHolder 3"/>
          <p:cNvSpPr>
            <a:spLocks noGrp="1"/>
          </p:cNvSpPr>
          <p:nvPr>
            <p:ph/>
          </p:nvPr>
        </p:nvSpPr>
        <p:spPr>
          <a:xfrm>
            <a:off x="62326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5" name="PlaceHolder 4"/>
          <p:cNvSpPr>
            <a:spLocks noGrp="1"/>
          </p:cNvSpPr>
          <p:nvPr>
            <p:ph type="sldNum" idx="10"/>
          </p:nvPr>
        </p:nvSpPr>
        <p:spPr/>
        <p:txBody>
          <a:bodyPr/>
          <a:p>
            <a:fld id="{38E28FCE-0D5E-42AA-8524-887CFE0163B5}" type="slidenum">
              <a:t>&lt;#&gt;</a:t>
            </a:fld>
          </a:p>
        </p:txBody>
      </p:sp>
    </p:spTree>
  </p:cSld>
</p:sldLayout>
</file>

<file path=ppt/slideLayouts/slideLayout10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449"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3" name="PlaceHolder 2"/>
          <p:cNvSpPr>
            <a:spLocks noGrp="1"/>
          </p:cNvSpPr>
          <p:nvPr>
            <p:ph type="sldNum" idx="10"/>
          </p:nvPr>
        </p:nvSpPr>
        <p:spPr/>
        <p:txBody>
          <a:bodyPr/>
          <a:p>
            <a:fld id="{B9EFE8CA-73CA-4B40-A566-2287EC740E04}" type="slidenum">
              <a:t>&lt;#&gt;</a:t>
            </a:fld>
          </a:p>
        </p:txBody>
      </p:sp>
    </p:spTree>
  </p:cSld>
</p:sldLayout>
</file>

<file path=ppt/slideLayouts/slideLayout10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450" name="PlaceHolder 1"/>
          <p:cNvSpPr>
            <a:spLocks noGrp="1"/>
          </p:cNvSpPr>
          <p:nvPr>
            <p:ph type="subTitle"/>
          </p:nvPr>
        </p:nvSpPr>
        <p:spPr>
          <a:xfrm>
            <a:off x="609480" y="273600"/>
            <a:ext cx="10973520" cy="5307840"/>
          </a:xfrm>
          <a:prstGeom prst="rect">
            <a:avLst/>
          </a:prstGeom>
          <a:noFill/>
          <a:ln w="0">
            <a:noFill/>
          </a:ln>
        </p:spPr>
        <p:txBody>
          <a:bodyPr lIns="0" rIns="0" tIns="0" bIns="0" anchor="ctr">
            <a:noAutofit/>
          </a:bodyPr>
          <a:p>
            <a:pPr algn="ctr">
              <a:buNone/>
            </a:pPr>
            <a:endParaRPr b="0" lang="en-GB" sz="3200" spc="-1" strike="noStrike">
              <a:latin typeface="Arial"/>
            </a:endParaRPr>
          </a:p>
        </p:txBody>
      </p:sp>
      <p:sp>
        <p:nvSpPr>
          <p:cNvPr id="3" name="PlaceHolder 2"/>
          <p:cNvSpPr>
            <a:spLocks noGrp="1"/>
          </p:cNvSpPr>
          <p:nvPr>
            <p:ph type="sldNum" idx="10"/>
          </p:nvPr>
        </p:nvSpPr>
        <p:spPr/>
        <p:txBody>
          <a:bodyPr/>
          <a:p>
            <a:fld id="{5817FDDE-2221-4139-81E8-02F3082DB72E}" type="slidenum">
              <a:t>&lt;#&gt;</a:t>
            </a:fld>
          </a:p>
        </p:txBody>
      </p:sp>
    </p:spTree>
  </p:cSld>
</p:sldLayout>
</file>

<file path=ppt/slideLayouts/slideLayout10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451"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452"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453" name="PlaceHolder 3"/>
          <p:cNvSpPr>
            <a:spLocks noGrp="1"/>
          </p:cNvSpPr>
          <p:nvPr>
            <p:ph/>
          </p:nvPr>
        </p:nvSpPr>
        <p:spPr>
          <a:xfrm>
            <a:off x="62326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454" name="PlaceHolder 4"/>
          <p:cNvSpPr>
            <a:spLocks noGrp="1"/>
          </p:cNvSpPr>
          <p:nvPr>
            <p:ph/>
          </p:nvPr>
        </p:nvSpPr>
        <p:spPr>
          <a:xfrm>
            <a:off x="6094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 name="PlaceHolder 5"/>
          <p:cNvSpPr>
            <a:spLocks noGrp="1"/>
          </p:cNvSpPr>
          <p:nvPr>
            <p:ph type="sldNum" idx="10"/>
          </p:nvPr>
        </p:nvSpPr>
        <p:spPr/>
        <p:txBody>
          <a:bodyPr/>
          <a:p>
            <a:fld id="{9405C108-56CA-4C4E-A6CA-E6F7EF8BF8F1}" type="slidenum">
              <a:t>&lt;#&gt;</a:t>
            </a:fld>
          </a:p>
        </p:txBody>
      </p:sp>
    </p:spTree>
  </p:cSld>
</p:sldLayout>
</file>

<file path=ppt/slideLayouts/slideLayout10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455"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456" name="PlaceHolder 2"/>
          <p:cNvSpPr>
            <a:spLocks noGrp="1"/>
          </p:cNvSpPr>
          <p:nvPr>
            <p:ph/>
          </p:nvPr>
        </p:nvSpPr>
        <p:spPr>
          <a:xfrm>
            <a:off x="6094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457"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458" name="PlaceHolder 4"/>
          <p:cNvSpPr>
            <a:spLocks noGrp="1"/>
          </p:cNvSpPr>
          <p:nvPr>
            <p:ph/>
          </p:nvPr>
        </p:nvSpPr>
        <p:spPr>
          <a:xfrm>
            <a:off x="62326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 name="PlaceHolder 5"/>
          <p:cNvSpPr>
            <a:spLocks noGrp="1"/>
          </p:cNvSpPr>
          <p:nvPr>
            <p:ph type="sldNum" idx="10"/>
          </p:nvPr>
        </p:nvSpPr>
        <p:spPr/>
        <p:txBody>
          <a:bodyPr/>
          <a:p>
            <a:fld id="{31E09C56-D180-45A9-9E5C-70474CE28582}" type="slidenum">
              <a:t>&lt;#&gt;</a:t>
            </a:fld>
          </a:p>
        </p:txBody>
      </p:sp>
    </p:spTree>
  </p:cSld>
</p:sldLayout>
</file>

<file path=ppt/slideLayouts/slideLayout10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459"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460"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461"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462" name="PlaceHolder 4"/>
          <p:cNvSpPr>
            <a:spLocks noGrp="1"/>
          </p:cNvSpPr>
          <p:nvPr>
            <p:ph/>
          </p:nvPr>
        </p:nvSpPr>
        <p:spPr>
          <a:xfrm>
            <a:off x="609480" y="368208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 name="PlaceHolder 5"/>
          <p:cNvSpPr>
            <a:spLocks noGrp="1"/>
          </p:cNvSpPr>
          <p:nvPr>
            <p:ph type="sldNum" idx="10"/>
          </p:nvPr>
        </p:nvSpPr>
        <p:spPr/>
        <p:txBody>
          <a:bodyPr/>
          <a:p>
            <a:fld id="{E18E238A-1E95-48A8-A297-4776498B90E2}" type="slidenum">
              <a:t>&lt;#&gt;</a:t>
            </a:fld>
          </a:p>
        </p:txBody>
      </p:sp>
    </p:spTree>
  </p:cSld>
</p:sldLayout>
</file>

<file path=ppt/slideLayouts/slideLayout10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463"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464" name="PlaceHolder 2"/>
          <p:cNvSpPr>
            <a:spLocks noGrp="1"/>
          </p:cNvSpPr>
          <p:nvPr>
            <p:ph/>
          </p:nvPr>
        </p:nvSpPr>
        <p:spPr>
          <a:xfrm>
            <a:off x="609480" y="160452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465" name="PlaceHolder 3"/>
          <p:cNvSpPr>
            <a:spLocks noGrp="1"/>
          </p:cNvSpPr>
          <p:nvPr>
            <p:ph/>
          </p:nvPr>
        </p:nvSpPr>
        <p:spPr>
          <a:xfrm>
            <a:off x="609480" y="368208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5" name="PlaceHolder 4"/>
          <p:cNvSpPr>
            <a:spLocks noGrp="1"/>
          </p:cNvSpPr>
          <p:nvPr>
            <p:ph type="sldNum" idx="10"/>
          </p:nvPr>
        </p:nvSpPr>
        <p:spPr/>
        <p:txBody>
          <a:bodyPr/>
          <a:p>
            <a:fld id="{0F7D69E9-BBC5-436F-BD8C-B57AA46FB775}" type="slidenum">
              <a:t>&lt;#&gt;</a:t>
            </a:fld>
          </a:p>
        </p:txBody>
      </p:sp>
    </p:spTree>
  </p:cSld>
</p:sldLayout>
</file>

<file path=ppt/slideLayouts/slideLayout10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466"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467"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468"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469" name="PlaceHolder 4"/>
          <p:cNvSpPr>
            <a:spLocks noGrp="1"/>
          </p:cNvSpPr>
          <p:nvPr>
            <p:ph/>
          </p:nvPr>
        </p:nvSpPr>
        <p:spPr>
          <a:xfrm>
            <a:off x="6094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470" name="PlaceHolder 5"/>
          <p:cNvSpPr>
            <a:spLocks noGrp="1"/>
          </p:cNvSpPr>
          <p:nvPr>
            <p:ph/>
          </p:nvPr>
        </p:nvSpPr>
        <p:spPr>
          <a:xfrm>
            <a:off x="62326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 name="PlaceHolder 6"/>
          <p:cNvSpPr>
            <a:spLocks noGrp="1"/>
          </p:cNvSpPr>
          <p:nvPr>
            <p:ph type="sldNum" idx="10"/>
          </p:nvPr>
        </p:nvSpPr>
        <p:spPr/>
        <p:txBody>
          <a:bodyPr/>
          <a:p>
            <a:fld id="{B0752471-DB69-4EB4-A8C4-89D3C5DAE0A4}" type="slidenum">
              <a:t>&lt;#&gt;</a:t>
            </a:fld>
          </a:p>
        </p:txBody>
      </p:sp>
    </p:spTree>
  </p:cSld>
</p:sldLayout>
</file>

<file path=ppt/slideLayouts/slideLayout10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471"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472" name="PlaceHolder 2"/>
          <p:cNvSpPr>
            <a:spLocks noGrp="1"/>
          </p:cNvSpPr>
          <p:nvPr>
            <p:ph/>
          </p:nvPr>
        </p:nvSpPr>
        <p:spPr>
          <a:xfrm>
            <a:off x="60948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473" name="PlaceHolder 3"/>
          <p:cNvSpPr>
            <a:spLocks noGrp="1"/>
          </p:cNvSpPr>
          <p:nvPr>
            <p:ph/>
          </p:nvPr>
        </p:nvSpPr>
        <p:spPr>
          <a:xfrm>
            <a:off x="432000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474" name="PlaceHolder 4"/>
          <p:cNvSpPr>
            <a:spLocks noGrp="1"/>
          </p:cNvSpPr>
          <p:nvPr>
            <p:ph/>
          </p:nvPr>
        </p:nvSpPr>
        <p:spPr>
          <a:xfrm>
            <a:off x="803052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475" name="PlaceHolder 5"/>
          <p:cNvSpPr>
            <a:spLocks noGrp="1"/>
          </p:cNvSpPr>
          <p:nvPr>
            <p:ph/>
          </p:nvPr>
        </p:nvSpPr>
        <p:spPr>
          <a:xfrm>
            <a:off x="60948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476" name="PlaceHolder 6"/>
          <p:cNvSpPr>
            <a:spLocks noGrp="1"/>
          </p:cNvSpPr>
          <p:nvPr>
            <p:ph/>
          </p:nvPr>
        </p:nvSpPr>
        <p:spPr>
          <a:xfrm>
            <a:off x="432000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477" name="PlaceHolder 7"/>
          <p:cNvSpPr>
            <a:spLocks noGrp="1"/>
          </p:cNvSpPr>
          <p:nvPr>
            <p:ph/>
          </p:nvPr>
        </p:nvSpPr>
        <p:spPr>
          <a:xfrm>
            <a:off x="803052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9" name="PlaceHolder 8"/>
          <p:cNvSpPr>
            <a:spLocks noGrp="1"/>
          </p:cNvSpPr>
          <p:nvPr>
            <p:ph type="sldNum" idx="10"/>
          </p:nvPr>
        </p:nvSpPr>
        <p:spPr/>
        <p:txBody>
          <a:bodyPr/>
          <a:p>
            <a:fld id="{87BA489C-864C-4077-B682-F4DA182EA9E1}" type="slidenum">
              <a:t>&lt;#&gt;</a:t>
            </a:fld>
          </a:p>
        </p:txBody>
      </p:sp>
    </p:spTree>
  </p:cSld>
</p:sldLayout>
</file>

<file path=ppt/slideLayouts/slideLayout10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
        <p:nvSpPr>
          <p:cNvPr id="2" name="PlaceHolder 1"/>
          <p:cNvSpPr>
            <a:spLocks noGrp="1"/>
          </p:cNvSpPr>
          <p:nvPr>
            <p:ph type="sldNum" idx="11"/>
          </p:nvPr>
        </p:nvSpPr>
        <p:spPr/>
        <p:txBody>
          <a:bodyPr/>
          <a:p>
            <a:fld id="{7D17D322-DBBC-4614-A925-FA32D7FFAF13}" type="slidenum">
              <a:t>&lt;#&gt;</a:t>
            </a:fld>
          </a:p>
        </p:txBody>
      </p:sp>
    </p:spTree>
  </p:cSld>
</p:sldLayout>
</file>

<file path=ppt/slideLayouts/slideLayout1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506"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507" name="PlaceHolder 2"/>
          <p:cNvSpPr>
            <a:spLocks noGrp="1"/>
          </p:cNvSpPr>
          <p:nvPr>
            <p:ph type="subTitle"/>
          </p:nvPr>
        </p:nvSpPr>
        <p:spPr>
          <a:xfrm>
            <a:off x="609480" y="1604520"/>
            <a:ext cx="10973520" cy="3977280"/>
          </a:xfrm>
          <a:prstGeom prst="rect">
            <a:avLst/>
          </a:prstGeom>
          <a:noFill/>
          <a:ln w="0">
            <a:noFill/>
          </a:ln>
        </p:spPr>
        <p:txBody>
          <a:bodyPr lIns="0" rIns="0" tIns="0" bIns="0" anchor="ctr">
            <a:noAutofit/>
          </a:bodyPr>
          <a:p>
            <a:pPr algn="ctr">
              <a:buNone/>
            </a:pPr>
            <a:endParaRPr b="0" lang="en-GB" sz="3200" spc="-1" strike="noStrike">
              <a:latin typeface="Arial"/>
            </a:endParaRPr>
          </a:p>
        </p:txBody>
      </p:sp>
      <p:sp>
        <p:nvSpPr>
          <p:cNvPr id="4" name="PlaceHolder 3"/>
          <p:cNvSpPr>
            <a:spLocks noGrp="1"/>
          </p:cNvSpPr>
          <p:nvPr>
            <p:ph type="sldNum" idx="11"/>
          </p:nvPr>
        </p:nvSpPr>
        <p:spPr/>
        <p:txBody>
          <a:bodyPr/>
          <a:p>
            <a:fld id="{254FA990-A474-4520-B933-7774558F2FA7}" type="slidenum">
              <a:t>&lt;#&gt;</a:t>
            </a:fld>
          </a:p>
        </p:txBody>
      </p:sp>
    </p:spTree>
  </p:cSld>
</p:sldLayout>
</file>

<file path=ppt/slideLayouts/slideLayout1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508"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509" name="PlaceHolder 2"/>
          <p:cNvSpPr>
            <a:spLocks noGrp="1"/>
          </p:cNvSpPr>
          <p:nvPr>
            <p:ph/>
          </p:nvPr>
        </p:nvSpPr>
        <p:spPr>
          <a:xfrm>
            <a:off x="609480" y="1604520"/>
            <a:ext cx="10973520" cy="3977280"/>
          </a:xfrm>
          <a:prstGeom prst="rect">
            <a:avLst/>
          </a:prstGeom>
          <a:noFill/>
          <a:ln w="0">
            <a:noFill/>
          </a:ln>
        </p:spPr>
        <p:txBody>
          <a:bodyPr lIns="0" rIns="0" tIns="0" bIns="0" anchor="t">
            <a:normAutofit/>
          </a:bodyPr>
          <a:p>
            <a:endParaRPr b="0" lang="en-GB" sz="3200" spc="-1" strike="noStrike">
              <a:latin typeface="Arial"/>
            </a:endParaRPr>
          </a:p>
        </p:txBody>
      </p:sp>
      <p:sp>
        <p:nvSpPr>
          <p:cNvPr id="4" name="PlaceHolder 3"/>
          <p:cNvSpPr>
            <a:spLocks noGrp="1"/>
          </p:cNvSpPr>
          <p:nvPr>
            <p:ph type="sldNum" idx="11"/>
          </p:nvPr>
        </p:nvSpPr>
        <p:spPr/>
        <p:txBody>
          <a:bodyPr/>
          <a:p>
            <a:fld id="{9FFA0F6F-065C-4C8E-8B71-CBD92FD77C0E}" type="slidenum">
              <a:t>&lt;#&gt;</a:t>
            </a:fld>
          </a:p>
        </p:txBody>
      </p:sp>
    </p:spTree>
  </p:cSld>
</p:sldLayout>
</file>

<file path=ppt/slideLayouts/slideLayout1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510"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511" name="PlaceHolder 2"/>
          <p:cNvSpPr>
            <a:spLocks noGrp="1"/>
          </p:cNvSpPr>
          <p:nvPr>
            <p:ph/>
          </p:nvPr>
        </p:nvSpPr>
        <p:spPr>
          <a:xfrm>
            <a:off x="6094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512" name="PlaceHolder 3"/>
          <p:cNvSpPr>
            <a:spLocks noGrp="1"/>
          </p:cNvSpPr>
          <p:nvPr>
            <p:ph/>
          </p:nvPr>
        </p:nvSpPr>
        <p:spPr>
          <a:xfrm>
            <a:off x="62326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5" name="PlaceHolder 4"/>
          <p:cNvSpPr>
            <a:spLocks noGrp="1"/>
          </p:cNvSpPr>
          <p:nvPr>
            <p:ph type="sldNum" idx="11"/>
          </p:nvPr>
        </p:nvSpPr>
        <p:spPr/>
        <p:txBody>
          <a:bodyPr/>
          <a:p>
            <a:fld id="{8959A926-D215-424E-975A-E74E1067E285}" type="slidenum">
              <a:t>&lt;#&gt;</a:t>
            </a:fld>
          </a:p>
        </p:txBody>
      </p:sp>
    </p:spTree>
  </p:cSld>
</p:sldLayout>
</file>

<file path=ppt/slideLayouts/slideLayout1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513"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3" name="PlaceHolder 2"/>
          <p:cNvSpPr>
            <a:spLocks noGrp="1"/>
          </p:cNvSpPr>
          <p:nvPr>
            <p:ph type="sldNum" idx="11"/>
          </p:nvPr>
        </p:nvSpPr>
        <p:spPr/>
        <p:txBody>
          <a:bodyPr/>
          <a:p>
            <a:fld id="{607B66C8-2C97-4D6A-8391-56789165F16E}" type="slidenum">
              <a:t>&lt;#&gt;</a:t>
            </a:fld>
          </a:p>
        </p:txBody>
      </p:sp>
    </p:spTree>
  </p:cSld>
</p:sldLayout>
</file>

<file path=ppt/slideLayouts/slideLayout1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14" name="PlaceHolder 1"/>
          <p:cNvSpPr>
            <a:spLocks noGrp="1"/>
          </p:cNvSpPr>
          <p:nvPr>
            <p:ph type="subTitle"/>
          </p:nvPr>
        </p:nvSpPr>
        <p:spPr>
          <a:xfrm>
            <a:off x="609480" y="273600"/>
            <a:ext cx="10973520" cy="5307840"/>
          </a:xfrm>
          <a:prstGeom prst="rect">
            <a:avLst/>
          </a:prstGeom>
          <a:noFill/>
          <a:ln w="0">
            <a:noFill/>
          </a:ln>
        </p:spPr>
        <p:txBody>
          <a:bodyPr lIns="0" rIns="0" tIns="0" bIns="0" anchor="ctr">
            <a:noAutofit/>
          </a:bodyPr>
          <a:p>
            <a:pPr algn="ctr">
              <a:buNone/>
            </a:pPr>
            <a:endParaRPr b="0" lang="en-GB" sz="3200" spc="-1" strike="noStrike">
              <a:latin typeface="Arial"/>
            </a:endParaRPr>
          </a:p>
        </p:txBody>
      </p:sp>
      <p:sp>
        <p:nvSpPr>
          <p:cNvPr id="3" name="PlaceHolder 2"/>
          <p:cNvSpPr>
            <a:spLocks noGrp="1"/>
          </p:cNvSpPr>
          <p:nvPr>
            <p:ph type="sldNum" idx="11"/>
          </p:nvPr>
        </p:nvSpPr>
        <p:spPr/>
        <p:txBody>
          <a:bodyPr/>
          <a:p>
            <a:fld id="{FEC6B8A5-C496-482A-AC2D-F68B0F69CC06}" type="slidenum">
              <a:t>&lt;#&gt;</a:t>
            </a:fld>
          </a:p>
        </p:txBody>
      </p:sp>
    </p:spTree>
  </p:cSld>
</p:sldLayout>
</file>

<file path=ppt/slideLayouts/slideLayout1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15"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516"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517" name="PlaceHolder 3"/>
          <p:cNvSpPr>
            <a:spLocks noGrp="1"/>
          </p:cNvSpPr>
          <p:nvPr>
            <p:ph/>
          </p:nvPr>
        </p:nvSpPr>
        <p:spPr>
          <a:xfrm>
            <a:off x="62326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518" name="PlaceHolder 4"/>
          <p:cNvSpPr>
            <a:spLocks noGrp="1"/>
          </p:cNvSpPr>
          <p:nvPr>
            <p:ph/>
          </p:nvPr>
        </p:nvSpPr>
        <p:spPr>
          <a:xfrm>
            <a:off x="6094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 name="PlaceHolder 5"/>
          <p:cNvSpPr>
            <a:spLocks noGrp="1"/>
          </p:cNvSpPr>
          <p:nvPr>
            <p:ph type="sldNum" idx="11"/>
          </p:nvPr>
        </p:nvSpPr>
        <p:spPr/>
        <p:txBody>
          <a:bodyPr/>
          <a:p>
            <a:fld id="{198EAC6C-5C51-4E3B-8086-40F64FE8F2C9}" type="slidenum">
              <a:t>&lt;#&gt;</a:t>
            </a:fld>
          </a:p>
        </p:txBody>
      </p:sp>
    </p:spTree>
  </p:cSld>
</p:sldLayout>
</file>

<file path=ppt/slideLayouts/slideLayout1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519"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520" name="PlaceHolder 2"/>
          <p:cNvSpPr>
            <a:spLocks noGrp="1"/>
          </p:cNvSpPr>
          <p:nvPr>
            <p:ph/>
          </p:nvPr>
        </p:nvSpPr>
        <p:spPr>
          <a:xfrm>
            <a:off x="6094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521"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522" name="PlaceHolder 4"/>
          <p:cNvSpPr>
            <a:spLocks noGrp="1"/>
          </p:cNvSpPr>
          <p:nvPr>
            <p:ph/>
          </p:nvPr>
        </p:nvSpPr>
        <p:spPr>
          <a:xfrm>
            <a:off x="62326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 name="PlaceHolder 5"/>
          <p:cNvSpPr>
            <a:spLocks noGrp="1"/>
          </p:cNvSpPr>
          <p:nvPr>
            <p:ph type="sldNum" idx="11"/>
          </p:nvPr>
        </p:nvSpPr>
        <p:spPr/>
        <p:txBody>
          <a:bodyPr/>
          <a:p>
            <a:fld id="{4D7AE4E9-3B1D-4234-B4EA-088303C8D4E9}" type="slidenum">
              <a:t>&lt;#&gt;</a:t>
            </a:fld>
          </a:p>
        </p:txBody>
      </p:sp>
    </p:spTree>
  </p:cSld>
</p:sldLayout>
</file>

<file path=ppt/slideLayouts/slideLayout1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523"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524"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525"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526" name="PlaceHolder 4"/>
          <p:cNvSpPr>
            <a:spLocks noGrp="1"/>
          </p:cNvSpPr>
          <p:nvPr>
            <p:ph/>
          </p:nvPr>
        </p:nvSpPr>
        <p:spPr>
          <a:xfrm>
            <a:off x="609480" y="368208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 name="PlaceHolder 5"/>
          <p:cNvSpPr>
            <a:spLocks noGrp="1"/>
          </p:cNvSpPr>
          <p:nvPr>
            <p:ph type="sldNum" idx="11"/>
          </p:nvPr>
        </p:nvSpPr>
        <p:spPr/>
        <p:txBody>
          <a:bodyPr/>
          <a:p>
            <a:fld id="{F48528D4-6DEB-44DB-BC60-1473AC9E530F}" type="slidenum">
              <a:t>&lt;#&gt;</a:t>
            </a:fld>
          </a:p>
        </p:txBody>
      </p:sp>
    </p:spTree>
  </p:cSld>
</p:sldLayout>
</file>

<file path=ppt/slideLayouts/slideLayout1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527"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528" name="PlaceHolder 2"/>
          <p:cNvSpPr>
            <a:spLocks noGrp="1"/>
          </p:cNvSpPr>
          <p:nvPr>
            <p:ph/>
          </p:nvPr>
        </p:nvSpPr>
        <p:spPr>
          <a:xfrm>
            <a:off x="609480" y="160452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529" name="PlaceHolder 3"/>
          <p:cNvSpPr>
            <a:spLocks noGrp="1"/>
          </p:cNvSpPr>
          <p:nvPr>
            <p:ph/>
          </p:nvPr>
        </p:nvSpPr>
        <p:spPr>
          <a:xfrm>
            <a:off x="609480" y="368208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5" name="PlaceHolder 4"/>
          <p:cNvSpPr>
            <a:spLocks noGrp="1"/>
          </p:cNvSpPr>
          <p:nvPr>
            <p:ph type="sldNum" idx="11"/>
          </p:nvPr>
        </p:nvSpPr>
        <p:spPr/>
        <p:txBody>
          <a:bodyPr/>
          <a:p>
            <a:fld id="{F1B94864-3670-4AA5-B129-3D8D15AD18CC}" type="slidenum">
              <a:t>&lt;#&gt;</a:t>
            </a:fld>
          </a:p>
        </p:txBody>
      </p:sp>
    </p:spTree>
  </p:cSld>
</p:sldLayout>
</file>

<file path=ppt/slideLayouts/slideLayout1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530"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531"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532"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533" name="PlaceHolder 4"/>
          <p:cNvSpPr>
            <a:spLocks noGrp="1"/>
          </p:cNvSpPr>
          <p:nvPr>
            <p:ph/>
          </p:nvPr>
        </p:nvSpPr>
        <p:spPr>
          <a:xfrm>
            <a:off x="6094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534" name="PlaceHolder 5"/>
          <p:cNvSpPr>
            <a:spLocks noGrp="1"/>
          </p:cNvSpPr>
          <p:nvPr>
            <p:ph/>
          </p:nvPr>
        </p:nvSpPr>
        <p:spPr>
          <a:xfrm>
            <a:off x="62326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 name="PlaceHolder 6"/>
          <p:cNvSpPr>
            <a:spLocks noGrp="1"/>
          </p:cNvSpPr>
          <p:nvPr>
            <p:ph type="sldNum" idx="11"/>
          </p:nvPr>
        </p:nvSpPr>
        <p:spPr/>
        <p:txBody>
          <a:bodyPr/>
          <a:p>
            <a:fld id="{BC9850CE-5071-41D2-BF9D-858601588588}" type="slidenum">
              <a:t>&lt;#&gt;</a:t>
            </a:fld>
          </a:p>
        </p:txBody>
      </p:sp>
    </p:spTree>
  </p:cSld>
</p:sldLayout>
</file>

<file path=ppt/slideLayouts/slideLayout1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535"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536" name="PlaceHolder 2"/>
          <p:cNvSpPr>
            <a:spLocks noGrp="1"/>
          </p:cNvSpPr>
          <p:nvPr>
            <p:ph/>
          </p:nvPr>
        </p:nvSpPr>
        <p:spPr>
          <a:xfrm>
            <a:off x="60948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537" name="PlaceHolder 3"/>
          <p:cNvSpPr>
            <a:spLocks noGrp="1"/>
          </p:cNvSpPr>
          <p:nvPr>
            <p:ph/>
          </p:nvPr>
        </p:nvSpPr>
        <p:spPr>
          <a:xfrm>
            <a:off x="432000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538" name="PlaceHolder 4"/>
          <p:cNvSpPr>
            <a:spLocks noGrp="1"/>
          </p:cNvSpPr>
          <p:nvPr>
            <p:ph/>
          </p:nvPr>
        </p:nvSpPr>
        <p:spPr>
          <a:xfrm>
            <a:off x="803052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539" name="PlaceHolder 5"/>
          <p:cNvSpPr>
            <a:spLocks noGrp="1"/>
          </p:cNvSpPr>
          <p:nvPr>
            <p:ph/>
          </p:nvPr>
        </p:nvSpPr>
        <p:spPr>
          <a:xfrm>
            <a:off x="60948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540" name="PlaceHolder 6"/>
          <p:cNvSpPr>
            <a:spLocks noGrp="1"/>
          </p:cNvSpPr>
          <p:nvPr>
            <p:ph/>
          </p:nvPr>
        </p:nvSpPr>
        <p:spPr>
          <a:xfrm>
            <a:off x="432000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541" name="PlaceHolder 7"/>
          <p:cNvSpPr>
            <a:spLocks noGrp="1"/>
          </p:cNvSpPr>
          <p:nvPr>
            <p:ph/>
          </p:nvPr>
        </p:nvSpPr>
        <p:spPr>
          <a:xfrm>
            <a:off x="803052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9" name="PlaceHolder 8"/>
          <p:cNvSpPr>
            <a:spLocks noGrp="1"/>
          </p:cNvSpPr>
          <p:nvPr>
            <p:ph type="sldNum" idx="11"/>
          </p:nvPr>
        </p:nvSpPr>
        <p:spPr/>
        <p:txBody>
          <a:bodyPr/>
          <a:p>
            <a:fld id="{1FCBCCC4-2926-47C7-8FC6-195820B76E3B}" type="slidenum">
              <a:t>&lt;#&gt;</a:t>
            </a:fld>
          </a:p>
        </p:txBody>
      </p:sp>
    </p:spTree>
  </p:cSld>
</p:sldLayout>
</file>

<file path=ppt/slideLayouts/slideLayout1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
        <p:nvSpPr>
          <p:cNvPr id="2" name="PlaceHolder 1"/>
          <p:cNvSpPr>
            <a:spLocks noGrp="1"/>
          </p:cNvSpPr>
          <p:nvPr>
            <p:ph type="sldNum" idx="12"/>
          </p:nvPr>
        </p:nvSpPr>
        <p:spPr/>
        <p:txBody>
          <a:bodyPr/>
          <a:p>
            <a:fld id="{CD5F1B72-A9DC-439B-8159-564D22A5532A}" type="slidenum">
              <a:t>&lt;#&gt;</a:t>
            </a:fld>
          </a:p>
        </p:txBody>
      </p:sp>
    </p:spTree>
  </p:cSld>
</p:sldLayout>
</file>

<file path=ppt/slideLayouts/slideLayout1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570"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571" name="PlaceHolder 2"/>
          <p:cNvSpPr>
            <a:spLocks noGrp="1"/>
          </p:cNvSpPr>
          <p:nvPr>
            <p:ph type="subTitle"/>
          </p:nvPr>
        </p:nvSpPr>
        <p:spPr>
          <a:xfrm>
            <a:off x="609480" y="1604520"/>
            <a:ext cx="10973520" cy="3977280"/>
          </a:xfrm>
          <a:prstGeom prst="rect">
            <a:avLst/>
          </a:prstGeom>
          <a:noFill/>
          <a:ln w="0">
            <a:noFill/>
          </a:ln>
        </p:spPr>
        <p:txBody>
          <a:bodyPr lIns="0" rIns="0" tIns="0" bIns="0" anchor="ctr">
            <a:noAutofit/>
          </a:bodyPr>
          <a:p>
            <a:pPr algn="ctr">
              <a:buNone/>
            </a:pPr>
            <a:endParaRPr b="0" lang="en-GB" sz="3200" spc="-1" strike="noStrike">
              <a:latin typeface="Arial"/>
            </a:endParaRPr>
          </a:p>
        </p:txBody>
      </p:sp>
      <p:sp>
        <p:nvSpPr>
          <p:cNvPr id="4" name="PlaceHolder 3"/>
          <p:cNvSpPr>
            <a:spLocks noGrp="1"/>
          </p:cNvSpPr>
          <p:nvPr>
            <p:ph type="sldNum" idx="12"/>
          </p:nvPr>
        </p:nvSpPr>
        <p:spPr/>
        <p:txBody>
          <a:bodyPr/>
          <a:p>
            <a:fld id="{4A00E020-79D7-463D-B448-E8AC0BB1B0F3}" type="slidenum">
              <a:t>&lt;#&gt;</a:t>
            </a:fld>
          </a:p>
        </p:txBody>
      </p:sp>
    </p:spTree>
  </p:cSld>
</p:sldLayout>
</file>

<file path=ppt/slideLayouts/slideLayout1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572"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573" name="PlaceHolder 2"/>
          <p:cNvSpPr>
            <a:spLocks noGrp="1"/>
          </p:cNvSpPr>
          <p:nvPr>
            <p:ph/>
          </p:nvPr>
        </p:nvSpPr>
        <p:spPr>
          <a:xfrm>
            <a:off x="609480" y="1604520"/>
            <a:ext cx="10973520" cy="3977280"/>
          </a:xfrm>
          <a:prstGeom prst="rect">
            <a:avLst/>
          </a:prstGeom>
          <a:noFill/>
          <a:ln w="0">
            <a:noFill/>
          </a:ln>
        </p:spPr>
        <p:txBody>
          <a:bodyPr lIns="0" rIns="0" tIns="0" bIns="0" anchor="t">
            <a:normAutofit/>
          </a:bodyPr>
          <a:p>
            <a:endParaRPr b="0" lang="en-GB" sz="3200" spc="-1" strike="noStrike">
              <a:latin typeface="Arial"/>
            </a:endParaRPr>
          </a:p>
        </p:txBody>
      </p:sp>
      <p:sp>
        <p:nvSpPr>
          <p:cNvPr id="4" name="PlaceHolder 3"/>
          <p:cNvSpPr>
            <a:spLocks noGrp="1"/>
          </p:cNvSpPr>
          <p:nvPr>
            <p:ph type="sldNum" idx="12"/>
          </p:nvPr>
        </p:nvSpPr>
        <p:spPr/>
        <p:txBody>
          <a:bodyPr/>
          <a:p>
            <a:fld id="{A3870DB6-D266-4236-B032-CA375B21B8DB}" type="slidenum">
              <a:t>&lt;#&gt;</a:t>
            </a:fld>
          </a:p>
        </p:txBody>
      </p:sp>
    </p:spTree>
  </p:cSld>
</p:sldLayout>
</file>

<file path=ppt/slideLayouts/slideLayout1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574"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575" name="PlaceHolder 2"/>
          <p:cNvSpPr>
            <a:spLocks noGrp="1"/>
          </p:cNvSpPr>
          <p:nvPr>
            <p:ph/>
          </p:nvPr>
        </p:nvSpPr>
        <p:spPr>
          <a:xfrm>
            <a:off x="6094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576" name="PlaceHolder 3"/>
          <p:cNvSpPr>
            <a:spLocks noGrp="1"/>
          </p:cNvSpPr>
          <p:nvPr>
            <p:ph/>
          </p:nvPr>
        </p:nvSpPr>
        <p:spPr>
          <a:xfrm>
            <a:off x="62326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5" name="PlaceHolder 4"/>
          <p:cNvSpPr>
            <a:spLocks noGrp="1"/>
          </p:cNvSpPr>
          <p:nvPr>
            <p:ph type="sldNum" idx="12"/>
          </p:nvPr>
        </p:nvSpPr>
        <p:spPr/>
        <p:txBody>
          <a:bodyPr/>
          <a:p>
            <a:fld id="{07881BBE-4F9C-4357-8D31-81976C5AD29E}" type="slidenum">
              <a:t>&lt;#&gt;</a:t>
            </a:fld>
          </a:p>
        </p:txBody>
      </p:sp>
    </p:spTree>
  </p:cSld>
</p:sldLayout>
</file>

<file path=ppt/slideLayouts/slideLayout1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577"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3" name="PlaceHolder 2"/>
          <p:cNvSpPr>
            <a:spLocks noGrp="1"/>
          </p:cNvSpPr>
          <p:nvPr>
            <p:ph type="sldNum" idx="12"/>
          </p:nvPr>
        </p:nvSpPr>
        <p:spPr/>
        <p:txBody>
          <a:bodyPr/>
          <a:p>
            <a:fld id="{B703646A-D122-42EB-A94D-DE90E0C14C54}" type="slidenum">
              <a:t>&lt;#&gt;</a:t>
            </a:fld>
          </a:p>
        </p:txBody>
      </p:sp>
    </p:spTree>
  </p:cSld>
</p:sldLayout>
</file>

<file path=ppt/slideLayouts/slideLayout1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78" name="PlaceHolder 1"/>
          <p:cNvSpPr>
            <a:spLocks noGrp="1"/>
          </p:cNvSpPr>
          <p:nvPr>
            <p:ph type="subTitle"/>
          </p:nvPr>
        </p:nvSpPr>
        <p:spPr>
          <a:xfrm>
            <a:off x="609480" y="273600"/>
            <a:ext cx="10973520" cy="5307840"/>
          </a:xfrm>
          <a:prstGeom prst="rect">
            <a:avLst/>
          </a:prstGeom>
          <a:noFill/>
          <a:ln w="0">
            <a:noFill/>
          </a:ln>
        </p:spPr>
        <p:txBody>
          <a:bodyPr lIns="0" rIns="0" tIns="0" bIns="0" anchor="ctr">
            <a:noAutofit/>
          </a:bodyPr>
          <a:p>
            <a:pPr algn="ctr">
              <a:buNone/>
            </a:pPr>
            <a:endParaRPr b="0" lang="en-GB" sz="3200" spc="-1" strike="noStrike">
              <a:latin typeface="Arial"/>
            </a:endParaRPr>
          </a:p>
        </p:txBody>
      </p:sp>
      <p:sp>
        <p:nvSpPr>
          <p:cNvPr id="3" name="PlaceHolder 2"/>
          <p:cNvSpPr>
            <a:spLocks noGrp="1"/>
          </p:cNvSpPr>
          <p:nvPr>
            <p:ph type="sldNum" idx="12"/>
          </p:nvPr>
        </p:nvSpPr>
        <p:spPr/>
        <p:txBody>
          <a:bodyPr/>
          <a:p>
            <a:fld id="{C3CA4874-7B99-48D9-A3E4-29FFA91CB6A5}" type="slidenum">
              <a:t>&lt;#&gt;</a:t>
            </a:fld>
          </a:p>
        </p:txBody>
      </p:sp>
    </p:spTree>
  </p:cSld>
</p:sldLayout>
</file>

<file path=ppt/slideLayouts/slideLayout1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79"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580"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581" name="PlaceHolder 3"/>
          <p:cNvSpPr>
            <a:spLocks noGrp="1"/>
          </p:cNvSpPr>
          <p:nvPr>
            <p:ph/>
          </p:nvPr>
        </p:nvSpPr>
        <p:spPr>
          <a:xfrm>
            <a:off x="62326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582" name="PlaceHolder 4"/>
          <p:cNvSpPr>
            <a:spLocks noGrp="1"/>
          </p:cNvSpPr>
          <p:nvPr>
            <p:ph/>
          </p:nvPr>
        </p:nvSpPr>
        <p:spPr>
          <a:xfrm>
            <a:off x="6094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 name="PlaceHolder 5"/>
          <p:cNvSpPr>
            <a:spLocks noGrp="1"/>
          </p:cNvSpPr>
          <p:nvPr>
            <p:ph type="sldNum" idx="12"/>
          </p:nvPr>
        </p:nvSpPr>
        <p:spPr/>
        <p:txBody>
          <a:bodyPr/>
          <a:p>
            <a:fld id="{7D956D0E-180B-409E-B1E6-DA99F980E14D}" type="slidenum">
              <a:t>&lt;#&gt;</a:t>
            </a:fld>
          </a:p>
        </p:txBody>
      </p:sp>
    </p:spTree>
  </p:cSld>
</p:sldLayout>
</file>

<file path=ppt/slideLayouts/slideLayout1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583"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584" name="PlaceHolder 2"/>
          <p:cNvSpPr>
            <a:spLocks noGrp="1"/>
          </p:cNvSpPr>
          <p:nvPr>
            <p:ph/>
          </p:nvPr>
        </p:nvSpPr>
        <p:spPr>
          <a:xfrm>
            <a:off x="6094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585"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586" name="PlaceHolder 4"/>
          <p:cNvSpPr>
            <a:spLocks noGrp="1"/>
          </p:cNvSpPr>
          <p:nvPr>
            <p:ph/>
          </p:nvPr>
        </p:nvSpPr>
        <p:spPr>
          <a:xfrm>
            <a:off x="62326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 name="PlaceHolder 5"/>
          <p:cNvSpPr>
            <a:spLocks noGrp="1"/>
          </p:cNvSpPr>
          <p:nvPr>
            <p:ph type="sldNum" idx="12"/>
          </p:nvPr>
        </p:nvSpPr>
        <p:spPr/>
        <p:txBody>
          <a:bodyPr/>
          <a:p>
            <a:fld id="{5D4CBA34-FE48-4388-B8ED-476270623E56}" type="slidenum">
              <a:t>&lt;#&gt;</a:t>
            </a:fld>
          </a:p>
        </p:txBody>
      </p:sp>
    </p:spTree>
  </p:cSld>
</p:sldLayout>
</file>

<file path=ppt/slideLayouts/slideLayout1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587"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588"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589"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590" name="PlaceHolder 4"/>
          <p:cNvSpPr>
            <a:spLocks noGrp="1"/>
          </p:cNvSpPr>
          <p:nvPr>
            <p:ph/>
          </p:nvPr>
        </p:nvSpPr>
        <p:spPr>
          <a:xfrm>
            <a:off x="609480" y="368208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 name="PlaceHolder 5"/>
          <p:cNvSpPr>
            <a:spLocks noGrp="1"/>
          </p:cNvSpPr>
          <p:nvPr>
            <p:ph type="sldNum" idx="12"/>
          </p:nvPr>
        </p:nvSpPr>
        <p:spPr/>
        <p:txBody>
          <a:bodyPr/>
          <a:p>
            <a:fld id="{08D0EFFF-B1E7-4E73-8B21-03C43AC21BB4}" type="slidenum">
              <a:t>&lt;#&gt;</a:t>
            </a:fld>
          </a:p>
        </p:txBody>
      </p:sp>
    </p:spTree>
  </p:cSld>
</p:sldLayout>
</file>

<file path=ppt/slideLayouts/slideLayout1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591"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592" name="PlaceHolder 2"/>
          <p:cNvSpPr>
            <a:spLocks noGrp="1"/>
          </p:cNvSpPr>
          <p:nvPr>
            <p:ph/>
          </p:nvPr>
        </p:nvSpPr>
        <p:spPr>
          <a:xfrm>
            <a:off x="609480" y="160452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593" name="PlaceHolder 3"/>
          <p:cNvSpPr>
            <a:spLocks noGrp="1"/>
          </p:cNvSpPr>
          <p:nvPr>
            <p:ph/>
          </p:nvPr>
        </p:nvSpPr>
        <p:spPr>
          <a:xfrm>
            <a:off x="609480" y="368208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5" name="PlaceHolder 4"/>
          <p:cNvSpPr>
            <a:spLocks noGrp="1"/>
          </p:cNvSpPr>
          <p:nvPr>
            <p:ph type="sldNum" idx="12"/>
          </p:nvPr>
        </p:nvSpPr>
        <p:spPr/>
        <p:txBody>
          <a:bodyPr/>
          <a:p>
            <a:fld id="{CCC02D00-D1ED-4772-BDBD-8F835652AEA3}" type="slidenum">
              <a:t>&lt;#&gt;</a:t>
            </a:fld>
          </a:p>
        </p:txBody>
      </p:sp>
    </p:spTree>
  </p:cSld>
</p:sldLayout>
</file>

<file path=ppt/slideLayouts/slideLayout1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594"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595"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596"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597" name="PlaceHolder 4"/>
          <p:cNvSpPr>
            <a:spLocks noGrp="1"/>
          </p:cNvSpPr>
          <p:nvPr>
            <p:ph/>
          </p:nvPr>
        </p:nvSpPr>
        <p:spPr>
          <a:xfrm>
            <a:off x="6094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598" name="PlaceHolder 5"/>
          <p:cNvSpPr>
            <a:spLocks noGrp="1"/>
          </p:cNvSpPr>
          <p:nvPr>
            <p:ph/>
          </p:nvPr>
        </p:nvSpPr>
        <p:spPr>
          <a:xfrm>
            <a:off x="62326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 name="PlaceHolder 6"/>
          <p:cNvSpPr>
            <a:spLocks noGrp="1"/>
          </p:cNvSpPr>
          <p:nvPr>
            <p:ph type="sldNum" idx="12"/>
          </p:nvPr>
        </p:nvSpPr>
        <p:spPr/>
        <p:txBody>
          <a:bodyPr/>
          <a:p>
            <a:fld id="{7B0BEFB6-ACDC-4271-B6EE-8ED6BF8D7534}" type="slidenum">
              <a:t>&lt;#&gt;</a:t>
            </a:fld>
          </a:p>
        </p:txBody>
      </p:sp>
    </p:spTree>
  </p:cSld>
</p:sldLayout>
</file>

<file path=ppt/slideLayouts/slideLayout1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599"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600" name="PlaceHolder 2"/>
          <p:cNvSpPr>
            <a:spLocks noGrp="1"/>
          </p:cNvSpPr>
          <p:nvPr>
            <p:ph/>
          </p:nvPr>
        </p:nvSpPr>
        <p:spPr>
          <a:xfrm>
            <a:off x="60948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01" name="PlaceHolder 3"/>
          <p:cNvSpPr>
            <a:spLocks noGrp="1"/>
          </p:cNvSpPr>
          <p:nvPr>
            <p:ph/>
          </p:nvPr>
        </p:nvSpPr>
        <p:spPr>
          <a:xfrm>
            <a:off x="432000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02" name="PlaceHolder 4"/>
          <p:cNvSpPr>
            <a:spLocks noGrp="1"/>
          </p:cNvSpPr>
          <p:nvPr>
            <p:ph/>
          </p:nvPr>
        </p:nvSpPr>
        <p:spPr>
          <a:xfrm>
            <a:off x="803052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03" name="PlaceHolder 5"/>
          <p:cNvSpPr>
            <a:spLocks noGrp="1"/>
          </p:cNvSpPr>
          <p:nvPr>
            <p:ph/>
          </p:nvPr>
        </p:nvSpPr>
        <p:spPr>
          <a:xfrm>
            <a:off x="60948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04" name="PlaceHolder 6"/>
          <p:cNvSpPr>
            <a:spLocks noGrp="1"/>
          </p:cNvSpPr>
          <p:nvPr>
            <p:ph/>
          </p:nvPr>
        </p:nvSpPr>
        <p:spPr>
          <a:xfrm>
            <a:off x="432000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05" name="PlaceHolder 7"/>
          <p:cNvSpPr>
            <a:spLocks noGrp="1"/>
          </p:cNvSpPr>
          <p:nvPr>
            <p:ph/>
          </p:nvPr>
        </p:nvSpPr>
        <p:spPr>
          <a:xfrm>
            <a:off x="803052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9" name="PlaceHolder 8"/>
          <p:cNvSpPr>
            <a:spLocks noGrp="1"/>
          </p:cNvSpPr>
          <p:nvPr>
            <p:ph type="sldNum" idx="12"/>
          </p:nvPr>
        </p:nvSpPr>
        <p:spPr/>
        <p:txBody>
          <a:bodyPr/>
          <a:p>
            <a:fld id="{3619FEA8-7FA2-4930-AAD1-2CC90ADA2A46}" type="slidenum">
              <a:t>&lt;#&gt;</a:t>
            </a:fld>
          </a:p>
        </p:txBody>
      </p:sp>
    </p:spTree>
  </p:cSld>
</p:sldLayout>
</file>

<file path=ppt/slideLayouts/slideLayout1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
        <p:nvSpPr>
          <p:cNvPr id="2" name="PlaceHolder 1"/>
          <p:cNvSpPr>
            <a:spLocks noGrp="1"/>
          </p:cNvSpPr>
          <p:nvPr>
            <p:ph type="sldNum" idx="13"/>
          </p:nvPr>
        </p:nvSpPr>
        <p:spPr/>
        <p:txBody>
          <a:bodyPr/>
          <a:p>
            <a:fld id="{4E64FFE3-97D1-497B-AA03-37029F710578}" type="slidenum">
              <a:t>&lt;#&gt;</a:t>
            </a:fld>
          </a:p>
        </p:txBody>
      </p:sp>
    </p:spTree>
  </p:cSld>
</p:sldLayout>
</file>

<file path=ppt/slideLayouts/slideLayout1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612"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613" name="PlaceHolder 2"/>
          <p:cNvSpPr>
            <a:spLocks noGrp="1"/>
          </p:cNvSpPr>
          <p:nvPr>
            <p:ph type="subTitle"/>
          </p:nvPr>
        </p:nvSpPr>
        <p:spPr>
          <a:xfrm>
            <a:off x="609480" y="1604520"/>
            <a:ext cx="10973520" cy="3977280"/>
          </a:xfrm>
          <a:prstGeom prst="rect">
            <a:avLst/>
          </a:prstGeom>
          <a:noFill/>
          <a:ln w="0">
            <a:noFill/>
          </a:ln>
        </p:spPr>
        <p:txBody>
          <a:bodyPr lIns="0" rIns="0" tIns="0" bIns="0" anchor="ctr">
            <a:noAutofit/>
          </a:bodyPr>
          <a:p>
            <a:pPr algn="ctr">
              <a:buNone/>
            </a:pPr>
            <a:endParaRPr b="0" lang="en-GB" sz="3200" spc="-1" strike="noStrike">
              <a:latin typeface="Arial"/>
            </a:endParaRPr>
          </a:p>
        </p:txBody>
      </p:sp>
      <p:sp>
        <p:nvSpPr>
          <p:cNvPr id="4" name="PlaceHolder 3"/>
          <p:cNvSpPr>
            <a:spLocks noGrp="1"/>
          </p:cNvSpPr>
          <p:nvPr>
            <p:ph type="sldNum" idx="13"/>
          </p:nvPr>
        </p:nvSpPr>
        <p:spPr/>
        <p:txBody>
          <a:bodyPr/>
          <a:p>
            <a:fld id="{834E5337-50BA-4A3F-89B6-8A1789A863DC}" type="slidenum">
              <a:t>&lt;#&gt;</a:t>
            </a:fld>
          </a:p>
        </p:txBody>
      </p:sp>
    </p:spTree>
  </p:cSld>
</p:sldLayout>
</file>

<file path=ppt/slideLayouts/slideLayout1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614"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615" name="PlaceHolder 2"/>
          <p:cNvSpPr>
            <a:spLocks noGrp="1"/>
          </p:cNvSpPr>
          <p:nvPr>
            <p:ph/>
          </p:nvPr>
        </p:nvSpPr>
        <p:spPr>
          <a:xfrm>
            <a:off x="609480" y="1604520"/>
            <a:ext cx="10973520" cy="3977280"/>
          </a:xfrm>
          <a:prstGeom prst="rect">
            <a:avLst/>
          </a:prstGeom>
          <a:noFill/>
          <a:ln w="0">
            <a:noFill/>
          </a:ln>
        </p:spPr>
        <p:txBody>
          <a:bodyPr lIns="0" rIns="0" tIns="0" bIns="0" anchor="t">
            <a:normAutofit/>
          </a:bodyPr>
          <a:p>
            <a:endParaRPr b="0" lang="en-GB" sz="3200" spc="-1" strike="noStrike">
              <a:latin typeface="Arial"/>
            </a:endParaRPr>
          </a:p>
        </p:txBody>
      </p:sp>
      <p:sp>
        <p:nvSpPr>
          <p:cNvPr id="4" name="PlaceHolder 3"/>
          <p:cNvSpPr>
            <a:spLocks noGrp="1"/>
          </p:cNvSpPr>
          <p:nvPr>
            <p:ph type="sldNum" idx="13"/>
          </p:nvPr>
        </p:nvSpPr>
        <p:spPr/>
        <p:txBody>
          <a:bodyPr/>
          <a:p>
            <a:fld id="{9E8BD7EF-7AA4-465F-912A-54B403C681FA}" type="slidenum">
              <a:t>&lt;#&gt;</a:t>
            </a:fld>
          </a:p>
        </p:txBody>
      </p:sp>
    </p:spTree>
  </p:cSld>
</p:sldLayout>
</file>

<file path=ppt/slideLayouts/slideLayout1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616"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617" name="PlaceHolder 2"/>
          <p:cNvSpPr>
            <a:spLocks noGrp="1"/>
          </p:cNvSpPr>
          <p:nvPr>
            <p:ph/>
          </p:nvPr>
        </p:nvSpPr>
        <p:spPr>
          <a:xfrm>
            <a:off x="6094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618" name="PlaceHolder 3"/>
          <p:cNvSpPr>
            <a:spLocks noGrp="1"/>
          </p:cNvSpPr>
          <p:nvPr>
            <p:ph/>
          </p:nvPr>
        </p:nvSpPr>
        <p:spPr>
          <a:xfrm>
            <a:off x="62326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5" name="PlaceHolder 4"/>
          <p:cNvSpPr>
            <a:spLocks noGrp="1"/>
          </p:cNvSpPr>
          <p:nvPr>
            <p:ph type="sldNum" idx="13"/>
          </p:nvPr>
        </p:nvSpPr>
        <p:spPr/>
        <p:txBody>
          <a:bodyPr/>
          <a:p>
            <a:fld id="{E392B9A6-BF97-45E2-A57C-09A46B5987E2}" type="slidenum">
              <a:t>&lt;#&gt;</a:t>
            </a:fld>
          </a:p>
        </p:txBody>
      </p:sp>
    </p:spTree>
  </p:cSld>
</p:sldLayout>
</file>

<file path=ppt/slideLayouts/slideLayout13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619"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3" name="PlaceHolder 2"/>
          <p:cNvSpPr>
            <a:spLocks noGrp="1"/>
          </p:cNvSpPr>
          <p:nvPr>
            <p:ph type="sldNum" idx="13"/>
          </p:nvPr>
        </p:nvSpPr>
        <p:spPr/>
        <p:txBody>
          <a:bodyPr/>
          <a:p>
            <a:fld id="{982AC31C-9963-4C9A-A3FA-10FFFC5F4415}" type="slidenum">
              <a:t>&lt;#&gt;</a:t>
            </a:fld>
          </a:p>
        </p:txBody>
      </p:sp>
    </p:spTree>
  </p:cSld>
</p:sldLayout>
</file>

<file path=ppt/slideLayouts/slideLayout13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620" name="PlaceHolder 1"/>
          <p:cNvSpPr>
            <a:spLocks noGrp="1"/>
          </p:cNvSpPr>
          <p:nvPr>
            <p:ph type="subTitle"/>
          </p:nvPr>
        </p:nvSpPr>
        <p:spPr>
          <a:xfrm>
            <a:off x="609480" y="273600"/>
            <a:ext cx="10973520" cy="5307840"/>
          </a:xfrm>
          <a:prstGeom prst="rect">
            <a:avLst/>
          </a:prstGeom>
          <a:noFill/>
          <a:ln w="0">
            <a:noFill/>
          </a:ln>
        </p:spPr>
        <p:txBody>
          <a:bodyPr lIns="0" rIns="0" tIns="0" bIns="0" anchor="ctr">
            <a:noAutofit/>
          </a:bodyPr>
          <a:p>
            <a:pPr algn="ctr">
              <a:buNone/>
            </a:pPr>
            <a:endParaRPr b="0" lang="en-GB" sz="3200" spc="-1" strike="noStrike">
              <a:latin typeface="Arial"/>
            </a:endParaRPr>
          </a:p>
        </p:txBody>
      </p:sp>
      <p:sp>
        <p:nvSpPr>
          <p:cNvPr id="3" name="PlaceHolder 2"/>
          <p:cNvSpPr>
            <a:spLocks noGrp="1"/>
          </p:cNvSpPr>
          <p:nvPr>
            <p:ph type="sldNum" idx="13"/>
          </p:nvPr>
        </p:nvSpPr>
        <p:spPr/>
        <p:txBody>
          <a:bodyPr/>
          <a:p>
            <a:fld id="{433B9D81-F324-4F4E-B23C-56503BA337F9}" type="slidenum">
              <a:t>&lt;#&gt;</a:t>
            </a:fld>
          </a:p>
        </p:txBody>
      </p:sp>
    </p:spTree>
  </p:cSld>
</p:sldLayout>
</file>

<file path=ppt/slideLayouts/slideLayout13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621"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622"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23" name="PlaceHolder 3"/>
          <p:cNvSpPr>
            <a:spLocks noGrp="1"/>
          </p:cNvSpPr>
          <p:nvPr>
            <p:ph/>
          </p:nvPr>
        </p:nvSpPr>
        <p:spPr>
          <a:xfrm>
            <a:off x="62326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624" name="PlaceHolder 4"/>
          <p:cNvSpPr>
            <a:spLocks noGrp="1"/>
          </p:cNvSpPr>
          <p:nvPr>
            <p:ph/>
          </p:nvPr>
        </p:nvSpPr>
        <p:spPr>
          <a:xfrm>
            <a:off x="6094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 name="PlaceHolder 5"/>
          <p:cNvSpPr>
            <a:spLocks noGrp="1"/>
          </p:cNvSpPr>
          <p:nvPr>
            <p:ph type="sldNum" idx="13"/>
          </p:nvPr>
        </p:nvSpPr>
        <p:spPr/>
        <p:txBody>
          <a:bodyPr/>
          <a:p>
            <a:fld id="{D02C6B6A-C982-4235-B17D-86D4DF2E1CF9}" type="slidenum">
              <a:t>&lt;#&gt;</a:t>
            </a:fld>
          </a:p>
        </p:txBody>
      </p:sp>
    </p:spTree>
  </p:cSld>
</p:sldLayout>
</file>

<file path=ppt/slideLayouts/slideLayout14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625"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626" name="PlaceHolder 2"/>
          <p:cNvSpPr>
            <a:spLocks noGrp="1"/>
          </p:cNvSpPr>
          <p:nvPr>
            <p:ph/>
          </p:nvPr>
        </p:nvSpPr>
        <p:spPr>
          <a:xfrm>
            <a:off x="6094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627"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28" name="PlaceHolder 4"/>
          <p:cNvSpPr>
            <a:spLocks noGrp="1"/>
          </p:cNvSpPr>
          <p:nvPr>
            <p:ph/>
          </p:nvPr>
        </p:nvSpPr>
        <p:spPr>
          <a:xfrm>
            <a:off x="62326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 name="PlaceHolder 5"/>
          <p:cNvSpPr>
            <a:spLocks noGrp="1"/>
          </p:cNvSpPr>
          <p:nvPr>
            <p:ph type="sldNum" idx="13"/>
          </p:nvPr>
        </p:nvSpPr>
        <p:spPr/>
        <p:txBody>
          <a:bodyPr/>
          <a:p>
            <a:fld id="{5BAD543D-A54C-4BA6-A463-ADC0FCDCCC50}" type="slidenum">
              <a:t>&lt;#&gt;</a:t>
            </a:fld>
          </a:p>
        </p:txBody>
      </p:sp>
    </p:spTree>
  </p:cSld>
</p:sldLayout>
</file>

<file path=ppt/slideLayouts/slideLayout14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629"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630"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31"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32" name="PlaceHolder 4"/>
          <p:cNvSpPr>
            <a:spLocks noGrp="1"/>
          </p:cNvSpPr>
          <p:nvPr>
            <p:ph/>
          </p:nvPr>
        </p:nvSpPr>
        <p:spPr>
          <a:xfrm>
            <a:off x="609480" y="368208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 name="PlaceHolder 5"/>
          <p:cNvSpPr>
            <a:spLocks noGrp="1"/>
          </p:cNvSpPr>
          <p:nvPr>
            <p:ph type="sldNum" idx="13"/>
          </p:nvPr>
        </p:nvSpPr>
        <p:spPr/>
        <p:txBody>
          <a:bodyPr/>
          <a:p>
            <a:fld id="{F91448D5-6207-4F31-99A1-730D3695D88E}" type="slidenum">
              <a:t>&lt;#&gt;</a:t>
            </a:fld>
          </a:p>
        </p:txBody>
      </p:sp>
    </p:spTree>
  </p:cSld>
</p:sldLayout>
</file>

<file path=ppt/slideLayouts/slideLayout14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633"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634" name="PlaceHolder 2"/>
          <p:cNvSpPr>
            <a:spLocks noGrp="1"/>
          </p:cNvSpPr>
          <p:nvPr>
            <p:ph/>
          </p:nvPr>
        </p:nvSpPr>
        <p:spPr>
          <a:xfrm>
            <a:off x="609480" y="160452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35" name="PlaceHolder 3"/>
          <p:cNvSpPr>
            <a:spLocks noGrp="1"/>
          </p:cNvSpPr>
          <p:nvPr>
            <p:ph/>
          </p:nvPr>
        </p:nvSpPr>
        <p:spPr>
          <a:xfrm>
            <a:off x="609480" y="368208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5" name="PlaceHolder 4"/>
          <p:cNvSpPr>
            <a:spLocks noGrp="1"/>
          </p:cNvSpPr>
          <p:nvPr>
            <p:ph type="sldNum" idx="13"/>
          </p:nvPr>
        </p:nvSpPr>
        <p:spPr/>
        <p:txBody>
          <a:bodyPr/>
          <a:p>
            <a:fld id="{BCCC2DE4-BC83-4B6D-8E40-EE50AF8D8B15}" type="slidenum">
              <a:t>&lt;#&gt;</a:t>
            </a:fld>
          </a:p>
        </p:txBody>
      </p:sp>
    </p:spTree>
  </p:cSld>
</p:sldLayout>
</file>

<file path=ppt/slideLayouts/slideLayout14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636"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637"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38"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39" name="PlaceHolder 4"/>
          <p:cNvSpPr>
            <a:spLocks noGrp="1"/>
          </p:cNvSpPr>
          <p:nvPr>
            <p:ph/>
          </p:nvPr>
        </p:nvSpPr>
        <p:spPr>
          <a:xfrm>
            <a:off x="6094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40" name="PlaceHolder 5"/>
          <p:cNvSpPr>
            <a:spLocks noGrp="1"/>
          </p:cNvSpPr>
          <p:nvPr>
            <p:ph/>
          </p:nvPr>
        </p:nvSpPr>
        <p:spPr>
          <a:xfrm>
            <a:off x="62326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 name="PlaceHolder 6"/>
          <p:cNvSpPr>
            <a:spLocks noGrp="1"/>
          </p:cNvSpPr>
          <p:nvPr>
            <p:ph type="sldNum" idx="13"/>
          </p:nvPr>
        </p:nvSpPr>
        <p:spPr/>
        <p:txBody>
          <a:bodyPr/>
          <a:p>
            <a:fld id="{118DA360-78CA-4B68-BE01-65657BE286C4}" type="slidenum">
              <a:t>&lt;#&gt;</a:t>
            </a:fld>
          </a:p>
        </p:txBody>
      </p:sp>
    </p:spTree>
  </p:cSld>
</p:sldLayout>
</file>

<file path=ppt/slideLayouts/slideLayout14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641"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642" name="PlaceHolder 2"/>
          <p:cNvSpPr>
            <a:spLocks noGrp="1"/>
          </p:cNvSpPr>
          <p:nvPr>
            <p:ph/>
          </p:nvPr>
        </p:nvSpPr>
        <p:spPr>
          <a:xfrm>
            <a:off x="60948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43" name="PlaceHolder 3"/>
          <p:cNvSpPr>
            <a:spLocks noGrp="1"/>
          </p:cNvSpPr>
          <p:nvPr>
            <p:ph/>
          </p:nvPr>
        </p:nvSpPr>
        <p:spPr>
          <a:xfrm>
            <a:off x="432000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44" name="PlaceHolder 4"/>
          <p:cNvSpPr>
            <a:spLocks noGrp="1"/>
          </p:cNvSpPr>
          <p:nvPr>
            <p:ph/>
          </p:nvPr>
        </p:nvSpPr>
        <p:spPr>
          <a:xfrm>
            <a:off x="803052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45" name="PlaceHolder 5"/>
          <p:cNvSpPr>
            <a:spLocks noGrp="1"/>
          </p:cNvSpPr>
          <p:nvPr>
            <p:ph/>
          </p:nvPr>
        </p:nvSpPr>
        <p:spPr>
          <a:xfrm>
            <a:off x="60948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46" name="PlaceHolder 6"/>
          <p:cNvSpPr>
            <a:spLocks noGrp="1"/>
          </p:cNvSpPr>
          <p:nvPr>
            <p:ph/>
          </p:nvPr>
        </p:nvSpPr>
        <p:spPr>
          <a:xfrm>
            <a:off x="432000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47" name="PlaceHolder 7"/>
          <p:cNvSpPr>
            <a:spLocks noGrp="1"/>
          </p:cNvSpPr>
          <p:nvPr>
            <p:ph/>
          </p:nvPr>
        </p:nvSpPr>
        <p:spPr>
          <a:xfrm>
            <a:off x="803052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9" name="PlaceHolder 8"/>
          <p:cNvSpPr>
            <a:spLocks noGrp="1"/>
          </p:cNvSpPr>
          <p:nvPr>
            <p:ph type="sldNum" idx="13"/>
          </p:nvPr>
        </p:nvSpPr>
        <p:spPr/>
        <p:txBody>
          <a:bodyPr/>
          <a:p>
            <a:fld id="{5899727A-B574-45F4-BC92-37C957C3042A}" type="slidenum">
              <a:t>&lt;#&gt;</a:t>
            </a:fld>
          </a:p>
        </p:txBody>
      </p:sp>
    </p:spTree>
  </p:cSld>
</p:sldLayout>
</file>

<file path=ppt/slideLayouts/slideLayout14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
        <p:nvSpPr>
          <p:cNvPr id="2" name="PlaceHolder 1"/>
          <p:cNvSpPr>
            <a:spLocks noGrp="1"/>
          </p:cNvSpPr>
          <p:nvPr>
            <p:ph type="sldNum" idx="14"/>
          </p:nvPr>
        </p:nvSpPr>
        <p:spPr/>
        <p:txBody>
          <a:bodyPr/>
          <a:p>
            <a:fld id="{5F993CB6-EFD9-4904-83E2-57C42DD7982B}" type="slidenum">
              <a:t>&lt;#&gt;</a:t>
            </a:fld>
          </a:p>
        </p:txBody>
      </p:sp>
    </p:spTree>
  </p:cSld>
</p:sldLayout>
</file>

<file path=ppt/slideLayouts/slideLayout14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676"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677" name="PlaceHolder 2"/>
          <p:cNvSpPr>
            <a:spLocks noGrp="1"/>
          </p:cNvSpPr>
          <p:nvPr>
            <p:ph type="subTitle"/>
          </p:nvPr>
        </p:nvSpPr>
        <p:spPr>
          <a:xfrm>
            <a:off x="609480" y="1604520"/>
            <a:ext cx="10973520" cy="3977280"/>
          </a:xfrm>
          <a:prstGeom prst="rect">
            <a:avLst/>
          </a:prstGeom>
          <a:noFill/>
          <a:ln w="0">
            <a:noFill/>
          </a:ln>
        </p:spPr>
        <p:txBody>
          <a:bodyPr lIns="0" rIns="0" tIns="0" bIns="0" anchor="ctr">
            <a:noAutofit/>
          </a:bodyPr>
          <a:p>
            <a:pPr algn="ctr">
              <a:buNone/>
            </a:pPr>
            <a:endParaRPr b="0" lang="en-GB" sz="3200" spc="-1" strike="noStrike">
              <a:latin typeface="Arial"/>
            </a:endParaRPr>
          </a:p>
        </p:txBody>
      </p:sp>
      <p:sp>
        <p:nvSpPr>
          <p:cNvPr id="4" name="PlaceHolder 3"/>
          <p:cNvSpPr>
            <a:spLocks noGrp="1"/>
          </p:cNvSpPr>
          <p:nvPr>
            <p:ph type="sldNum" idx="14"/>
          </p:nvPr>
        </p:nvSpPr>
        <p:spPr/>
        <p:txBody>
          <a:bodyPr/>
          <a:p>
            <a:fld id="{442FF11D-0E46-4EDA-A682-F894F5ABA71E}" type="slidenum">
              <a:t>&lt;#&gt;</a:t>
            </a:fld>
          </a:p>
        </p:txBody>
      </p:sp>
    </p:spTree>
  </p:cSld>
</p:sldLayout>
</file>

<file path=ppt/slideLayouts/slideLayout14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678"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679" name="PlaceHolder 2"/>
          <p:cNvSpPr>
            <a:spLocks noGrp="1"/>
          </p:cNvSpPr>
          <p:nvPr>
            <p:ph/>
          </p:nvPr>
        </p:nvSpPr>
        <p:spPr>
          <a:xfrm>
            <a:off x="609480" y="1604520"/>
            <a:ext cx="10973520" cy="3977280"/>
          </a:xfrm>
          <a:prstGeom prst="rect">
            <a:avLst/>
          </a:prstGeom>
          <a:noFill/>
          <a:ln w="0">
            <a:noFill/>
          </a:ln>
        </p:spPr>
        <p:txBody>
          <a:bodyPr lIns="0" rIns="0" tIns="0" bIns="0" anchor="t">
            <a:normAutofit/>
          </a:bodyPr>
          <a:p>
            <a:endParaRPr b="0" lang="en-GB" sz="3200" spc="-1" strike="noStrike">
              <a:latin typeface="Arial"/>
            </a:endParaRPr>
          </a:p>
        </p:txBody>
      </p:sp>
      <p:sp>
        <p:nvSpPr>
          <p:cNvPr id="4" name="PlaceHolder 3"/>
          <p:cNvSpPr>
            <a:spLocks noGrp="1"/>
          </p:cNvSpPr>
          <p:nvPr>
            <p:ph type="sldNum" idx="14"/>
          </p:nvPr>
        </p:nvSpPr>
        <p:spPr/>
        <p:txBody>
          <a:bodyPr/>
          <a:p>
            <a:fld id="{5A731C81-EEB4-4751-B065-5206EA09AAAD}" type="slidenum">
              <a:t>&lt;#&gt;</a:t>
            </a:fld>
          </a:p>
        </p:txBody>
      </p:sp>
    </p:spTree>
  </p:cSld>
</p:sldLayout>
</file>

<file path=ppt/slideLayouts/slideLayout14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680"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681" name="PlaceHolder 2"/>
          <p:cNvSpPr>
            <a:spLocks noGrp="1"/>
          </p:cNvSpPr>
          <p:nvPr>
            <p:ph/>
          </p:nvPr>
        </p:nvSpPr>
        <p:spPr>
          <a:xfrm>
            <a:off x="6094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682" name="PlaceHolder 3"/>
          <p:cNvSpPr>
            <a:spLocks noGrp="1"/>
          </p:cNvSpPr>
          <p:nvPr>
            <p:ph/>
          </p:nvPr>
        </p:nvSpPr>
        <p:spPr>
          <a:xfrm>
            <a:off x="62326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5" name="PlaceHolder 4"/>
          <p:cNvSpPr>
            <a:spLocks noGrp="1"/>
          </p:cNvSpPr>
          <p:nvPr>
            <p:ph type="sldNum" idx="14"/>
          </p:nvPr>
        </p:nvSpPr>
        <p:spPr/>
        <p:txBody>
          <a:bodyPr/>
          <a:p>
            <a:fld id="{00687DC8-6D0D-4DE7-A464-559188F93418}" type="slidenum">
              <a:t>&lt;#&gt;</a:t>
            </a:fld>
          </a:p>
        </p:txBody>
      </p:sp>
    </p:spTree>
  </p:cSld>
</p:sldLayout>
</file>

<file path=ppt/slideLayouts/slideLayout14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683"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3" name="PlaceHolder 2"/>
          <p:cNvSpPr>
            <a:spLocks noGrp="1"/>
          </p:cNvSpPr>
          <p:nvPr>
            <p:ph type="sldNum" idx="14"/>
          </p:nvPr>
        </p:nvSpPr>
        <p:spPr/>
        <p:txBody>
          <a:bodyPr/>
          <a:p>
            <a:fld id="{BB577CE8-8936-4769-BE58-06818BB6830E}" type="slidenum">
              <a:t>&lt;#&gt;</a:t>
            </a:fld>
          </a:p>
        </p:txBody>
      </p:sp>
    </p:spTree>
  </p:cSld>
</p:sldLayout>
</file>

<file path=ppt/slideLayouts/slideLayout15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684" name="PlaceHolder 1"/>
          <p:cNvSpPr>
            <a:spLocks noGrp="1"/>
          </p:cNvSpPr>
          <p:nvPr>
            <p:ph type="subTitle"/>
          </p:nvPr>
        </p:nvSpPr>
        <p:spPr>
          <a:xfrm>
            <a:off x="609480" y="273600"/>
            <a:ext cx="10973520" cy="5307840"/>
          </a:xfrm>
          <a:prstGeom prst="rect">
            <a:avLst/>
          </a:prstGeom>
          <a:noFill/>
          <a:ln w="0">
            <a:noFill/>
          </a:ln>
        </p:spPr>
        <p:txBody>
          <a:bodyPr lIns="0" rIns="0" tIns="0" bIns="0" anchor="ctr">
            <a:noAutofit/>
          </a:bodyPr>
          <a:p>
            <a:pPr algn="ctr">
              <a:buNone/>
            </a:pPr>
            <a:endParaRPr b="0" lang="en-GB" sz="3200" spc="-1" strike="noStrike">
              <a:latin typeface="Arial"/>
            </a:endParaRPr>
          </a:p>
        </p:txBody>
      </p:sp>
      <p:sp>
        <p:nvSpPr>
          <p:cNvPr id="3" name="PlaceHolder 2"/>
          <p:cNvSpPr>
            <a:spLocks noGrp="1"/>
          </p:cNvSpPr>
          <p:nvPr>
            <p:ph type="sldNum" idx="14"/>
          </p:nvPr>
        </p:nvSpPr>
        <p:spPr/>
        <p:txBody>
          <a:bodyPr/>
          <a:p>
            <a:fld id="{2CA99ACD-EB41-45DA-9176-5CDB5E10FD92}" type="slidenum">
              <a:t>&lt;#&gt;</a:t>
            </a:fld>
          </a:p>
        </p:txBody>
      </p:sp>
    </p:spTree>
  </p:cSld>
</p:sldLayout>
</file>

<file path=ppt/slideLayouts/slideLayout15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685"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686"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87" name="PlaceHolder 3"/>
          <p:cNvSpPr>
            <a:spLocks noGrp="1"/>
          </p:cNvSpPr>
          <p:nvPr>
            <p:ph/>
          </p:nvPr>
        </p:nvSpPr>
        <p:spPr>
          <a:xfrm>
            <a:off x="62326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688" name="PlaceHolder 4"/>
          <p:cNvSpPr>
            <a:spLocks noGrp="1"/>
          </p:cNvSpPr>
          <p:nvPr>
            <p:ph/>
          </p:nvPr>
        </p:nvSpPr>
        <p:spPr>
          <a:xfrm>
            <a:off x="6094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 name="PlaceHolder 5"/>
          <p:cNvSpPr>
            <a:spLocks noGrp="1"/>
          </p:cNvSpPr>
          <p:nvPr>
            <p:ph type="sldNum" idx="14"/>
          </p:nvPr>
        </p:nvSpPr>
        <p:spPr/>
        <p:txBody>
          <a:bodyPr/>
          <a:p>
            <a:fld id="{8EF9E75C-273C-4416-8B0E-FE6B4EBFAD9C}" type="slidenum">
              <a:t>&lt;#&gt;</a:t>
            </a:fld>
          </a:p>
        </p:txBody>
      </p:sp>
    </p:spTree>
  </p:cSld>
</p:sldLayout>
</file>

<file path=ppt/slideLayouts/slideLayout15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689"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690" name="PlaceHolder 2"/>
          <p:cNvSpPr>
            <a:spLocks noGrp="1"/>
          </p:cNvSpPr>
          <p:nvPr>
            <p:ph/>
          </p:nvPr>
        </p:nvSpPr>
        <p:spPr>
          <a:xfrm>
            <a:off x="6094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691"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92" name="PlaceHolder 4"/>
          <p:cNvSpPr>
            <a:spLocks noGrp="1"/>
          </p:cNvSpPr>
          <p:nvPr>
            <p:ph/>
          </p:nvPr>
        </p:nvSpPr>
        <p:spPr>
          <a:xfrm>
            <a:off x="62326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 name="PlaceHolder 5"/>
          <p:cNvSpPr>
            <a:spLocks noGrp="1"/>
          </p:cNvSpPr>
          <p:nvPr>
            <p:ph type="sldNum" idx="14"/>
          </p:nvPr>
        </p:nvSpPr>
        <p:spPr/>
        <p:txBody>
          <a:bodyPr/>
          <a:p>
            <a:fld id="{199BA086-2429-4640-B19E-8A2188DA8392}" type="slidenum">
              <a:t>&lt;#&gt;</a:t>
            </a:fld>
          </a:p>
        </p:txBody>
      </p:sp>
    </p:spTree>
  </p:cSld>
</p:sldLayout>
</file>

<file path=ppt/slideLayouts/slideLayout15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693"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694"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95"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96" name="PlaceHolder 4"/>
          <p:cNvSpPr>
            <a:spLocks noGrp="1"/>
          </p:cNvSpPr>
          <p:nvPr>
            <p:ph/>
          </p:nvPr>
        </p:nvSpPr>
        <p:spPr>
          <a:xfrm>
            <a:off x="609480" y="368208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 name="PlaceHolder 5"/>
          <p:cNvSpPr>
            <a:spLocks noGrp="1"/>
          </p:cNvSpPr>
          <p:nvPr>
            <p:ph type="sldNum" idx="14"/>
          </p:nvPr>
        </p:nvSpPr>
        <p:spPr/>
        <p:txBody>
          <a:bodyPr/>
          <a:p>
            <a:fld id="{88AEFFB3-7F5C-46D3-9549-FD16E3B2F4C9}" type="slidenum">
              <a:t>&lt;#&gt;</a:t>
            </a:fld>
          </a:p>
        </p:txBody>
      </p:sp>
    </p:spTree>
  </p:cSld>
</p:sldLayout>
</file>

<file path=ppt/slideLayouts/slideLayout15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697"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698" name="PlaceHolder 2"/>
          <p:cNvSpPr>
            <a:spLocks noGrp="1"/>
          </p:cNvSpPr>
          <p:nvPr>
            <p:ph/>
          </p:nvPr>
        </p:nvSpPr>
        <p:spPr>
          <a:xfrm>
            <a:off x="609480" y="160452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99" name="PlaceHolder 3"/>
          <p:cNvSpPr>
            <a:spLocks noGrp="1"/>
          </p:cNvSpPr>
          <p:nvPr>
            <p:ph/>
          </p:nvPr>
        </p:nvSpPr>
        <p:spPr>
          <a:xfrm>
            <a:off x="609480" y="368208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5" name="PlaceHolder 4"/>
          <p:cNvSpPr>
            <a:spLocks noGrp="1"/>
          </p:cNvSpPr>
          <p:nvPr>
            <p:ph type="sldNum" idx="14"/>
          </p:nvPr>
        </p:nvSpPr>
        <p:spPr/>
        <p:txBody>
          <a:bodyPr/>
          <a:p>
            <a:fld id="{B9BA162D-6B0C-4D60-8061-12656B11B1EB}" type="slidenum">
              <a:t>&lt;#&gt;</a:t>
            </a:fld>
          </a:p>
        </p:txBody>
      </p:sp>
    </p:spTree>
  </p:cSld>
</p:sldLayout>
</file>

<file path=ppt/slideLayouts/slideLayout15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700"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701"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02"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03" name="PlaceHolder 4"/>
          <p:cNvSpPr>
            <a:spLocks noGrp="1"/>
          </p:cNvSpPr>
          <p:nvPr>
            <p:ph/>
          </p:nvPr>
        </p:nvSpPr>
        <p:spPr>
          <a:xfrm>
            <a:off x="6094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04" name="PlaceHolder 5"/>
          <p:cNvSpPr>
            <a:spLocks noGrp="1"/>
          </p:cNvSpPr>
          <p:nvPr>
            <p:ph/>
          </p:nvPr>
        </p:nvSpPr>
        <p:spPr>
          <a:xfrm>
            <a:off x="62326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 name="PlaceHolder 6"/>
          <p:cNvSpPr>
            <a:spLocks noGrp="1"/>
          </p:cNvSpPr>
          <p:nvPr>
            <p:ph type="sldNum" idx="14"/>
          </p:nvPr>
        </p:nvSpPr>
        <p:spPr/>
        <p:txBody>
          <a:bodyPr/>
          <a:p>
            <a:fld id="{61F86E79-2B9D-4185-9EDB-4398BAE3BD46}" type="slidenum">
              <a:t>&lt;#&gt;</a:t>
            </a:fld>
          </a:p>
        </p:txBody>
      </p:sp>
    </p:spTree>
  </p:cSld>
</p:sldLayout>
</file>

<file path=ppt/slideLayouts/slideLayout15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05"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706" name="PlaceHolder 2"/>
          <p:cNvSpPr>
            <a:spLocks noGrp="1"/>
          </p:cNvSpPr>
          <p:nvPr>
            <p:ph/>
          </p:nvPr>
        </p:nvSpPr>
        <p:spPr>
          <a:xfrm>
            <a:off x="60948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07" name="PlaceHolder 3"/>
          <p:cNvSpPr>
            <a:spLocks noGrp="1"/>
          </p:cNvSpPr>
          <p:nvPr>
            <p:ph/>
          </p:nvPr>
        </p:nvSpPr>
        <p:spPr>
          <a:xfrm>
            <a:off x="432000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08" name="PlaceHolder 4"/>
          <p:cNvSpPr>
            <a:spLocks noGrp="1"/>
          </p:cNvSpPr>
          <p:nvPr>
            <p:ph/>
          </p:nvPr>
        </p:nvSpPr>
        <p:spPr>
          <a:xfrm>
            <a:off x="803052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09" name="PlaceHolder 5"/>
          <p:cNvSpPr>
            <a:spLocks noGrp="1"/>
          </p:cNvSpPr>
          <p:nvPr>
            <p:ph/>
          </p:nvPr>
        </p:nvSpPr>
        <p:spPr>
          <a:xfrm>
            <a:off x="60948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10" name="PlaceHolder 6"/>
          <p:cNvSpPr>
            <a:spLocks noGrp="1"/>
          </p:cNvSpPr>
          <p:nvPr>
            <p:ph/>
          </p:nvPr>
        </p:nvSpPr>
        <p:spPr>
          <a:xfrm>
            <a:off x="432000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11" name="PlaceHolder 7"/>
          <p:cNvSpPr>
            <a:spLocks noGrp="1"/>
          </p:cNvSpPr>
          <p:nvPr>
            <p:ph/>
          </p:nvPr>
        </p:nvSpPr>
        <p:spPr>
          <a:xfrm>
            <a:off x="803052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9" name="PlaceHolder 8"/>
          <p:cNvSpPr>
            <a:spLocks noGrp="1"/>
          </p:cNvSpPr>
          <p:nvPr>
            <p:ph type="sldNum" idx="14"/>
          </p:nvPr>
        </p:nvSpPr>
        <p:spPr/>
        <p:txBody>
          <a:bodyPr/>
          <a:p>
            <a:fld id="{6E6F3D98-0071-4621-A789-E67D9CCF1C26}" type="slidenum">
              <a:t>&lt;#&gt;</a:t>
            </a:fld>
          </a:p>
        </p:txBody>
      </p:sp>
    </p:spTree>
  </p:cSld>
</p:sldLayout>
</file>

<file path=ppt/slideLayouts/slideLayout15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5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714"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715" name="PlaceHolder 2"/>
          <p:cNvSpPr>
            <a:spLocks noGrp="1"/>
          </p:cNvSpPr>
          <p:nvPr>
            <p:ph type="subTitle"/>
          </p:nvPr>
        </p:nvSpPr>
        <p:spPr>
          <a:xfrm>
            <a:off x="609480" y="1604520"/>
            <a:ext cx="10973520" cy="3977280"/>
          </a:xfrm>
          <a:prstGeom prst="rect">
            <a:avLst/>
          </a:prstGeom>
          <a:noFill/>
          <a:ln w="0">
            <a:noFill/>
          </a:ln>
        </p:spPr>
        <p:txBody>
          <a:bodyPr lIns="0" rIns="0" tIns="0" bIns="0" anchor="ctr">
            <a:noAutofit/>
          </a:bodyPr>
          <a:p>
            <a:pPr algn="ctr">
              <a:buNone/>
            </a:pPr>
            <a:endParaRPr b="0" lang="en-GB" sz="3200" spc="-1" strike="noStrike">
              <a:latin typeface="Arial"/>
            </a:endParaRPr>
          </a:p>
        </p:txBody>
      </p:sp>
    </p:spTree>
  </p:cSld>
</p:sldLayout>
</file>

<file path=ppt/slideLayouts/slideLayout15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716"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717" name="PlaceHolder 2"/>
          <p:cNvSpPr>
            <a:spLocks noGrp="1"/>
          </p:cNvSpPr>
          <p:nvPr>
            <p:ph/>
          </p:nvPr>
        </p:nvSpPr>
        <p:spPr>
          <a:xfrm>
            <a:off x="609480" y="1604520"/>
            <a:ext cx="10973520" cy="3977280"/>
          </a:xfrm>
          <a:prstGeom prst="rect">
            <a:avLst/>
          </a:prstGeom>
          <a:noFill/>
          <a:ln w="0">
            <a:noFill/>
          </a:ln>
        </p:spPr>
        <p:txBody>
          <a:bodyPr lIns="0" rIns="0" tIns="0" bIns="0" anchor="t">
            <a:normAutofit/>
          </a:bodyPr>
          <a:p>
            <a:endParaRPr b="0" lang="en-GB" sz="3200" spc="-1" strike="noStrike">
              <a:latin typeface="Arial"/>
            </a:endParaRPr>
          </a:p>
        </p:txBody>
      </p:sp>
    </p:spTree>
  </p:cSld>
</p:sldLayout>
</file>

<file path=ppt/slideLayouts/slideLayout16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718"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719" name="PlaceHolder 2"/>
          <p:cNvSpPr>
            <a:spLocks noGrp="1"/>
          </p:cNvSpPr>
          <p:nvPr>
            <p:ph/>
          </p:nvPr>
        </p:nvSpPr>
        <p:spPr>
          <a:xfrm>
            <a:off x="6094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720" name="PlaceHolder 3"/>
          <p:cNvSpPr>
            <a:spLocks noGrp="1"/>
          </p:cNvSpPr>
          <p:nvPr>
            <p:ph/>
          </p:nvPr>
        </p:nvSpPr>
        <p:spPr>
          <a:xfrm>
            <a:off x="62326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Tree>
  </p:cSld>
</p:sldLayout>
</file>

<file path=ppt/slideLayouts/slideLayout16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721"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Tree>
  </p:cSld>
</p:sldLayout>
</file>

<file path=ppt/slideLayouts/slideLayout16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722" name="PlaceHolder 1"/>
          <p:cNvSpPr>
            <a:spLocks noGrp="1"/>
          </p:cNvSpPr>
          <p:nvPr>
            <p:ph type="subTitle"/>
          </p:nvPr>
        </p:nvSpPr>
        <p:spPr>
          <a:xfrm>
            <a:off x="609480" y="273600"/>
            <a:ext cx="10973520" cy="5307840"/>
          </a:xfrm>
          <a:prstGeom prst="rect">
            <a:avLst/>
          </a:prstGeom>
          <a:noFill/>
          <a:ln w="0">
            <a:noFill/>
          </a:ln>
        </p:spPr>
        <p:txBody>
          <a:bodyPr lIns="0" rIns="0" tIns="0" bIns="0" anchor="ctr">
            <a:noAutofit/>
          </a:bodyPr>
          <a:p>
            <a:pPr algn="ctr">
              <a:buNone/>
            </a:pPr>
            <a:endParaRPr b="0" lang="en-GB" sz="3200" spc="-1" strike="noStrike">
              <a:latin typeface="Arial"/>
            </a:endParaRPr>
          </a:p>
        </p:txBody>
      </p:sp>
    </p:spTree>
  </p:cSld>
</p:sldLayout>
</file>

<file path=ppt/slideLayouts/slideLayout16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723"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724"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25" name="PlaceHolder 3"/>
          <p:cNvSpPr>
            <a:spLocks noGrp="1"/>
          </p:cNvSpPr>
          <p:nvPr>
            <p:ph/>
          </p:nvPr>
        </p:nvSpPr>
        <p:spPr>
          <a:xfrm>
            <a:off x="62326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726" name="PlaceHolder 4"/>
          <p:cNvSpPr>
            <a:spLocks noGrp="1"/>
          </p:cNvSpPr>
          <p:nvPr>
            <p:ph/>
          </p:nvPr>
        </p:nvSpPr>
        <p:spPr>
          <a:xfrm>
            <a:off x="6094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Tree>
  </p:cSld>
</p:sldLayout>
</file>

<file path=ppt/slideLayouts/slideLayout16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727"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728" name="PlaceHolder 2"/>
          <p:cNvSpPr>
            <a:spLocks noGrp="1"/>
          </p:cNvSpPr>
          <p:nvPr>
            <p:ph/>
          </p:nvPr>
        </p:nvSpPr>
        <p:spPr>
          <a:xfrm>
            <a:off x="6094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729"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30" name="PlaceHolder 4"/>
          <p:cNvSpPr>
            <a:spLocks noGrp="1"/>
          </p:cNvSpPr>
          <p:nvPr>
            <p:ph/>
          </p:nvPr>
        </p:nvSpPr>
        <p:spPr>
          <a:xfrm>
            <a:off x="62326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Tree>
  </p:cSld>
</p:sldLayout>
</file>

<file path=ppt/slideLayouts/slideLayout16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731"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732"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33"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34" name="PlaceHolder 4"/>
          <p:cNvSpPr>
            <a:spLocks noGrp="1"/>
          </p:cNvSpPr>
          <p:nvPr>
            <p:ph/>
          </p:nvPr>
        </p:nvSpPr>
        <p:spPr>
          <a:xfrm>
            <a:off x="609480" y="3682080"/>
            <a:ext cx="10973520" cy="1896840"/>
          </a:xfrm>
          <a:prstGeom prst="rect">
            <a:avLst/>
          </a:prstGeom>
          <a:noFill/>
          <a:ln w="0">
            <a:noFill/>
          </a:ln>
        </p:spPr>
        <p:txBody>
          <a:bodyPr lIns="0" rIns="0" tIns="0" bIns="0" anchor="t">
            <a:normAutofit/>
          </a:bodyPr>
          <a:p>
            <a:endParaRPr b="0" lang="en-GB" sz="3200" spc="-1" strike="noStrike">
              <a:latin typeface="Arial"/>
            </a:endParaRPr>
          </a:p>
        </p:txBody>
      </p:sp>
    </p:spTree>
  </p:cSld>
</p:sldLayout>
</file>

<file path=ppt/slideLayouts/slideLayout16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735"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736" name="PlaceHolder 2"/>
          <p:cNvSpPr>
            <a:spLocks noGrp="1"/>
          </p:cNvSpPr>
          <p:nvPr>
            <p:ph/>
          </p:nvPr>
        </p:nvSpPr>
        <p:spPr>
          <a:xfrm>
            <a:off x="609480" y="160452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37" name="PlaceHolder 3"/>
          <p:cNvSpPr>
            <a:spLocks noGrp="1"/>
          </p:cNvSpPr>
          <p:nvPr>
            <p:ph/>
          </p:nvPr>
        </p:nvSpPr>
        <p:spPr>
          <a:xfrm>
            <a:off x="609480" y="3682080"/>
            <a:ext cx="10973520" cy="1896840"/>
          </a:xfrm>
          <a:prstGeom prst="rect">
            <a:avLst/>
          </a:prstGeom>
          <a:noFill/>
          <a:ln w="0">
            <a:noFill/>
          </a:ln>
        </p:spPr>
        <p:txBody>
          <a:bodyPr lIns="0" rIns="0" tIns="0" bIns="0" anchor="t">
            <a:normAutofit/>
          </a:bodyPr>
          <a:p>
            <a:endParaRPr b="0" lang="en-GB" sz="3200" spc="-1" strike="noStrike">
              <a:latin typeface="Arial"/>
            </a:endParaRPr>
          </a:p>
        </p:txBody>
      </p:sp>
    </p:spTree>
  </p:cSld>
</p:sldLayout>
</file>

<file path=ppt/slideLayouts/slideLayout16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738"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739"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40"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41" name="PlaceHolder 4"/>
          <p:cNvSpPr>
            <a:spLocks noGrp="1"/>
          </p:cNvSpPr>
          <p:nvPr>
            <p:ph/>
          </p:nvPr>
        </p:nvSpPr>
        <p:spPr>
          <a:xfrm>
            <a:off x="6094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42" name="PlaceHolder 5"/>
          <p:cNvSpPr>
            <a:spLocks noGrp="1"/>
          </p:cNvSpPr>
          <p:nvPr>
            <p:ph/>
          </p:nvPr>
        </p:nvSpPr>
        <p:spPr>
          <a:xfrm>
            <a:off x="62326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Tree>
  </p:cSld>
</p:sldLayout>
</file>

<file path=ppt/slideLayouts/slideLayout16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43"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744" name="PlaceHolder 2"/>
          <p:cNvSpPr>
            <a:spLocks noGrp="1"/>
          </p:cNvSpPr>
          <p:nvPr>
            <p:ph/>
          </p:nvPr>
        </p:nvSpPr>
        <p:spPr>
          <a:xfrm>
            <a:off x="60948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45" name="PlaceHolder 3"/>
          <p:cNvSpPr>
            <a:spLocks noGrp="1"/>
          </p:cNvSpPr>
          <p:nvPr>
            <p:ph/>
          </p:nvPr>
        </p:nvSpPr>
        <p:spPr>
          <a:xfrm>
            <a:off x="432000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46" name="PlaceHolder 4"/>
          <p:cNvSpPr>
            <a:spLocks noGrp="1"/>
          </p:cNvSpPr>
          <p:nvPr>
            <p:ph/>
          </p:nvPr>
        </p:nvSpPr>
        <p:spPr>
          <a:xfrm>
            <a:off x="803052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47" name="PlaceHolder 5"/>
          <p:cNvSpPr>
            <a:spLocks noGrp="1"/>
          </p:cNvSpPr>
          <p:nvPr>
            <p:ph/>
          </p:nvPr>
        </p:nvSpPr>
        <p:spPr>
          <a:xfrm>
            <a:off x="60948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48" name="PlaceHolder 6"/>
          <p:cNvSpPr>
            <a:spLocks noGrp="1"/>
          </p:cNvSpPr>
          <p:nvPr>
            <p:ph/>
          </p:nvPr>
        </p:nvSpPr>
        <p:spPr>
          <a:xfrm>
            <a:off x="432000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49" name="PlaceHolder 7"/>
          <p:cNvSpPr>
            <a:spLocks noGrp="1"/>
          </p:cNvSpPr>
          <p:nvPr>
            <p:ph/>
          </p:nvPr>
        </p:nvSpPr>
        <p:spPr>
          <a:xfrm>
            <a:off x="803052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Tree>
  </p:cSld>
</p:sldLayout>
</file>

<file path=ppt/slideLayouts/slideLayout16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
        <p:nvSpPr>
          <p:cNvPr id="2" name="PlaceHolder 1"/>
          <p:cNvSpPr>
            <a:spLocks noGrp="1"/>
          </p:cNvSpPr>
          <p:nvPr>
            <p:ph type="sldNum" idx="15"/>
          </p:nvPr>
        </p:nvSpPr>
        <p:spPr/>
        <p:txBody>
          <a:bodyPr/>
          <a:p>
            <a:fld id="{D144F4CB-B282-4C37-82AC-B9C20262A109}" type="slidenum">
              <a:t>&lt;#&gt;</a:t>
            </a:fld>
          </a:p>
        </p:txBody>
      </p:sp>
    </p:spTree>
  </p:cSld>
</p:sldLayout>
</file>

<file path=ppt/slideLayouts/slideLayout17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756"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757" name="PlaceHolder 2"/>
          <p:cNvSpPr>
            <a:spLocks noGrp="1"/>
          </p:cNvSpPr>
          <p:nvPr>
            <p:ph type="subTitle"/>
          </p:nvPr>
        </p:nvSpPr>
        <p:spPr>
          <a:xfrm>
            <a:off x="609480" y="1604520"/>
            <a:ext cx="10973520" cy="3977280"/>
          </a:xfrm>
          <a:prstGeom prst="rect">
            <a:avLst/>
          </a:prstGeom>
          <a:noFill/>
          <a:ln w="0">
            <a:noFill/>
          </a:ln>
        </p:spPr>
        <p:txBody>
          <a:bodyPr lIns="0" rIns="0" tIns="0" bIns="0" anchor="ctr">
            <a:noAutofit/>
          </a:bodyPr>
          <a:p>
            <a:pPr algn="ctr">
              <a:buNone/>
            </a:pPr>
            <a:endParaRPr b="0" lang="en-GB" sz="3200" spc="-1" strike="noStrike">
              <a:latin typeface="Arial"/>
            </a:endParaRPr>
          </a:p>
        </p:txBody>
      </p:sp>
      <p:sp>
        <p:nvSpPr>
          <p:cNvPr id="4" name="PlaceHolder 3"/>
          <p:cNvSpPr>
            <a:spLocks noGrp="1"/>
          </p:cNvSpPr>
          <p:nvPr>
            <p:ph type="sldNum" idx="15"/>
          </p:nvPr>
        </p:nvSpPr>
        <p:spPr/>
        <p:txBody>
          <a:bodyPr/>
          <a:p>
            <a:fld id="{1037CB2C-F6FD-4217-9289-9D1834415510}" type="slidenum">
              <a:t>&lt;#&gt;</a:t>
            </a:fld>
          </a:p>
        </p:txBody>
      </p:sp>
    </p:spTree>
  </p:cSld>
</p:sldLayout>
</file>

<file path=ppt/slideLayouts/slideLayout17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758"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759" name="PlaceHolder 2"/>
          <p:cNvSpPr>
            <a:spLocks noGrp="1"/>
          </p:cNvSpPr>
          <p:nvPr>
            <p:ph/>
          </p:nvPr>
        </p:nvSpPr>
        <p:spPr>
          <a:xfrm>
            <a:off x="609480" y="1604520"/>
            <a:ext cx="10973520" cy="3977280"/>
          </a:xfrm>
          <a:prstGeom prst="rect">
            <a:avLst/>
          </a:prstGeom>
          <a:noFill/>
          <a:ln w="0">
            <a:noFill/>
          </a:ln>
        </p:spPr>
        <p:txBody>
          <a:bodyPr lIns="0" rIns="0" tIns="0" bIns="0" anchor="t">
            <a:normAutofit/>
          </a:bodyPr>
          <a:p>
            <a:endParaRPr b="0" lang="en-GB" sz="3200" spc="-1" strike="noStrike">
              <a:latin typeface="Arial"/>
            </a:endParaRPr>
          </a:p>
        </p:txBody>
      </p:sp>
      <p:sp>
        <p:nvSpPr>
          <p:cNvPr id="4" name="PlaceHolder 3"/>
          <p:cNvSpPr>
            <a:spLocks noGrp="1"/>
          </p:cNvSpPr>
          <p:nvPr>
            <p:ph type="sldNum" idx="15"/>
          </p:nvPr>
        </p:nvSpPr>
        <p:spPr/>
        <p:txBody>
          <a:bodyPr/>
          <a:p>
            <a:fld id="{3915870B-DEC7-497D-85ED-3CB1F84D0158}" type="slidenum">
              <a:t>&lt;#&gt;</a:t>
            </a:fld>
          </a:p>
        </p:txBody>
      </p:sp>
    </p:spTree>
  </p:cSld>
</p:sldLayout>
</file>

<file path=ppt/slideLayouts/slideLayout17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760"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761" name="PlaceHolder 2"/>
          <p:cNvSpPr>
            <a:spLocks noGrp="1"/>
          </p:cNvSpPr>
          <p:nvPr>
            <p:ph/>
          </p:nvPr>
        </p:nvSpPr>
        <p:spPr>
          <a:xfrm>
            <a:off x="6094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762" name="PlaceHolder 3"/>
          <p:cNvSpPr>
            <a:spLocks noGrp="1"/>
          </p:cNvSpPr>
          <p:nvPr>
            <p:ph/>
          </p:nvPr>
        </p:nvSpPr>
        <p:spPr>
          <a:xfrm>
            <a:off x="62326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5" name="PlaceHolder 4"/>
          <p:cNvSpPr>
            <a:spLocks noGrp="1"/>
          </p:cNvSpPr>
          <p:nvPr>
            <p:ph type="sldNum" idx="15"/>
          </p:nvPr>
        </p:nvSpPr>
        <p:spPr/>
        <p:txBody>
          <a:bodyPr/>
          <a:p>
            <a:fld id="{3039A93D-42D8-45C6-BCFD-86BA7E0C92C8}" type="slidenum">
              <a:t>&lt;#&gt;</a:t>
            </a:fld>
          </a:p>
        </p:txBody>
      </p:sp>
    </p:spTree>
  </p:cSld>
</p:sldLayout>
</file>

<file path=ppt/slideLayouts/slideLayout17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763"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3" name="PlaceHolder 2"/>
          <p:cNvSpPr>
            <a:spLocks noGrp="1"/>
          </p:cNvSpPr>
          <p:nvPr>
            <p:ph type="sldNum" idx="15"/>
          </p:nvPr>
        </p:nvSpPr>
        <p:spPr/>
        <p:txBody>
          <a:bodyPr/>
          <a:p>
            <a:fld id="{97A3EC15-90C3-49CC-9970-F44C20E67295}" type="slidenum">
              <a:t>&lt;#&gt;</a:t>
            </a:fld>
          </a:p>
        </p:txBody>
      </p:sp>
    </p:spTree>
  </p:cSld>
</p:sldLayout>
</file>

<file path=ppt/slideLayouts/slideLayout17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764" name="PlaceHolder 1"/>
          <p:cNvSpPr>
            <a:spLocks noGrp="1"/>
          </p:cNvSpPr>
          <p:nvPr>
            <p:ph type="subTitle"/>
          </p:nvPr>
        </p:nvSpPr>
        <p:spPr>
          <a:xfrm>
            <a:off x="609480" y="273600"/>
            <a:ext cx="10973520" cy="5307840"/>
          </a:xfrm>
          <a:prstGeom prst="rect">
            <a:avLst/>
          </a:prstGeom>
          <a:noFill/>
          <a:ln w="0">
            <a:noFill/>
          </a:ln>
        </p:spPr>
        <p:txBody>
          <a:bodyPr lIns="0" rIns="0" tIns="0" bIns="0" anchor="ctr">
            <a:noAutofit/>
          </a:bodyPr>
          <a:p>
            <a:pPr algn="ctr">
              <a:buNone/>
            </a:pPr>
            <a:endParaRPr b="0" lang="en-GB" sz="3200" spc="-1" strike="noStrike">
              <a:latin typeface="Arial"/>
            </a:endParaRPr>
          </a:p>
        </p:txBody>
      </p:sp>
      <p:sp>
        <p:nvSpPr>
          <p:cNvPr id="3" name="PlaceHolder 2"/>
          <p:cNvSpPr>
            <a:spLocks noGrp="1"/>
          </p:cNvSpPr>
          <p:nvPr>
            <p:ph type="sldNum" idx="15"/>
          </p:nvPr>
        </p:nvSpPr>
        <p:spPr/>
        <p:txBody>
          <a:bodyPr/>
          <a:p>
            <a:fld id="{15E4E85B-43B3-45D0-A58E-68B8F8845B46}" type="slidenum">
              <a:t>&lt;#&gt;</a:t>
            </a:fld>
          </a:p>
        </p:txBody>
      </p:sp>
    </p:spTree>
  </p:cSld>
</p:sldLayout>
</file>

<file path=ppt/slideLayouts/slideLayout17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765"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766"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67" name="PlaceHolder 3"/>
          <p:cNvSpPr>
            <a:spLocks noGrp="1"/>
          </p:cNvSpPr>
          <p:nvPr>
            <p:ph/>
          </p:nvPr>
        </p:nvSpPr>
        <p:spPr>
          <a:xfrm>
            <a:off x="62326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768" name="PlaceHolder 4"/>
          <p:cNvSpPr>
            <a:spLocks noGrp="1"/>
          </p:cNvSpPr>
          <p:nvPr>
            <p:ph/>
          </p:nvPr>
        </p:nvSpPr>
        <p:spPr>
          <a:xfrm>
            <a:off x="6094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 name="PlaceHolder 5"/>
          <p:cNvSpPr>
            <a:spLocks noGrp="1"/>
          </p:cNvSpPr>
          <p:nvPr>
            <p:ph type="sldNum" idx="15"/>
          </p:nvPr>
        </p:nvSpPr>
        <p:spPr/>
        <p:txBody>
          <a:bodyPr/>
          <a:p>
            <a:fld id="{7ADC4EA0-8854-4E6A-AF04-4EBFEB409A61}" type="slidenum">
              <a:t>&lt;#&gt;</a:t>
            </a:fld>
          </a:p>
        </p:txBody>
      </p:sp>
    </p:spTree>
  </p:cSld>
</p:sldLayout>
</file>

<file path=ppt/slideLayouts/slideLayout17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769"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770" name="PlaceHolder 2"/>
          <p:cNvSpPr>
            <a:spLocks noGrp="1"/>
          </p:cNvSpPr>
          <p:nvPr>
            <p:ph/>
          </p:nvPr>
        </p:nvSpPr>
        <p:spPr>
          <a:xfrm>
            <a:off x="6094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771"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72" name="PlaceHolder 4"/>
          <p:cNvSpPr>
            <a:spLocks noGrp="1"/>
          </p:cNvSpPr>
          <p:nvPr>
            <p:ph/>
          </p:nvPr>
        </p:nvSpPr>
        <p:spPr>
          <a:xfrm>
            <a:off x="62326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 name="PlaceHolder 5"/>
          <p:cNvSpPr>
            <a:spLocks noGrp="1"/>
          </p:cNvSpPr>
          <p:nvPr>
            <p:ph type="sldNum" idx="15"/>
          </p:nvPr>
        </p:nvSpPr>
        <p:spPr/>
        <p:txBody>
          <a:bodyPr/>
          <a:p>
            <a:fld id="{01641A1C-293F-4570-AA30-5BF4CBE04553}" type="slidenum">
              <a:t>&lt;#&gt;</a:t>
            </a:fld>
          </a:p>
        </p:txBody>
      </p:sp>
    </p:spTree>
  </p:cSld>
</p:sldLayout>
</file>

<file path=ppt/slideLayouts/slideLayout17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773"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774"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75"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76" name="PlaceHolder 4"/>
          <p:cNvSpPr>
            <a:spLocks noGrp="1"/>
          </p:cNvSpPr>
          <p:nvPr>
            <p:ph/>
          </p:nvPr>
        </p:nvSpPr>
        <p:spPr>
          <a:xfrm>
            <a:off x="609480" y="368208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 name="PlaceHolder 5"/>
          <p:cNvSpPr>
            <a:spLocks noGrp="1"/>
          </p:cNvSpPr>
          <p:nvPr>
            <p:ph type="sldNum" idx="15"/>
          </p:nvPr>
        </p:nvSpPr>
        <p:spPr/>
        <p:txBody>
          <a:bodyPr/>
          <a:p>
            <a:fld id="{CCC0411A-3087-4E6E-9E18-548015281E89}" type="slidenum">
              <a:t>&lt;#&gt;</a:t>
            </a:fld>
          </a:p>
        </p:txBody>
      </p:sp>
    </p:spTree>
  </p:cSld>
</p:sldLayout>
</file>

<file path=ppt/slideLayouts/slideLayout17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777"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778" name="PlaceHolder 2"/>
          <p:cNvSpPr>
            <a:spLocks noGrp="1"/>
          </p:cNvSpPr>
          <p:nvPr>
            <p:ph/>
          </p:nvPr>
        </p:nvSpPr>
        <p:spPr>
          <a:xfrm>
            <a:off x="609480" y="160452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79" name="PlaceHolder 3"/>
          <p:cNvSpPr>
            <a:spLocks noGrp="1"/>
          </p:cNvSpPr>
          <p:nvPr>
            <p:ph/>
          </p:nvPr>
        </p:nvSpPr>
        <p:spPr>
          <a:xfrm>
            <a:off x="609480" y="368208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5" name="PlaceHolder 4"/>
          <p:cNvSpPr>
            <a:spLocks noGrp="1"/>
          </p:cNvSpPr>
          <p:nvPr>
            <p:ph type="sldNum" idx="15"/>
          </p:nvPr>
        </p:nvSpPr>
        <p:spPr/>
        <p:txBody>
          <a:bodyPr/>
          <a:p>
            <a:fld id="{622C7DFE-4121-445E-94F1-85629DB556A5}" type="slidenum">
              <a:t>&lt;#&gt;</a:t>
            </a:fld>
          </a:p>
        </p:txBody>
      </p:sp>
    </p:spTree>
  </p:cSld>
</p:sldLayout>
</file>

<file path=ppt/slideLayouts/slideLayout17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780"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781"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82"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83" name="PlaceHolder 4"/>
          <p:cNvSpPr>
            <a:spLocks noGrp="1"/>
          </p:cNvSpPr>
          <p:nvPr>
            <p:ph/>
          </p:nvPr>
        </p:nvSpPr>
        <p:spPr>
          <a:xfrm>
            <a:off x="6094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84" name="PlaceHolder 5"/>
          <p:cNvSpPr>
            <a:spLocks noGrp="1"/>
          </p:cNvSpPr>
          <p:nvPr>
            <p:ph/>
          </p:nvPr>
        </p:nvSpPr>
        <p:spPr>
          <a:xfrm>
            <a:off x="62326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 name="PlaceHolder 6"/>
          <p:cNvSpPr>
            <a:spLocks noGrp="1"/>
          </p:cNvSpPr>
          <p:nvPr>
            <p:ph type="sldNum" idx="15"/>
          </p:nvPr>
        </p:nvSpPr>
        <p:spPr/>
        <p:txBody>
          <a:bodyPr/>
          <a:p>
            <a:fld id="{DC8CC848-1DC7-47E8-9702-BBE921345666}" type="slidenum">
              <a:t>&lt;#&gt;</a:t>
            </a:fld>
          </a:p>
        </p:txBody>
      </p:sp>
    </p:spTree>
  </p:cSld>
</p:sldLayout>
</file>

<file path=ppt/slideLayouts/slideLayout18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85"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786" name="PlaceHolder 2"/>
          <p:cNvSpPr>
            <a:spLocks noGrp="1"/>
          </p:cNvSpPr>
          <p:nvPr>
            <p:ph/>
          </p:nvPr>
        </p:nvSpPr>
        <p:spPr>
          <a:xfrm>
            <a:off x="60948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87" name="PlaceHolder 3"/>
          <p:cNvSpPr>
            <a:spLocks noGrp="1"/>
          </p:cNvSpPr>
          <p:nvPr>
            <p:ph/>
          </p:nvPr>
        </p:nvSpPr>
        <p:spPr>
          <a:xfrm>
            <a:off x="432000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88" name="PlaceHolder 4"/>
          <p:cNvSpPr>
            <a:spLocks noGrp="1"/>
          </p:cNvSpPr>
          <p:nvPr>
            <p:ph/>
          </p:nvPr>
        </p:nvSpPr>
        <p:spPr>
          <a:xfrm>
            <a:off x="803052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89" name="PlaceHolder 5"/>
          <p:cNvSpPr>
            <a:spLocks noGrp="1"/>
          </p:cNvSpPr>
          <p:nvPr>
            <p:ph/>
          </p:nvPr>
        </p:nvSpPr>
        <p:spPr>
          <a:xfrm>
            <a:off x="60948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90" name="PlaceHolder 6"/>
          <p:cNvSpPr>
            <a:spLocks noGrp="1"/>
          </p:cNvSpPr>
          <p:nvPr>
            <p:ph/>
          </p:nvPr>
        </p:nvSpPr>
        <p:spPr>
          <a:xfrm>
            <a:off x="432000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91" name="PlaceHolder 7"/>
          <p:cNvSpPr>
            <a:spLocks noGrp="1"/>
          </p:cNvSpPr>
          <p:nvPr>
            <p:ph/>
          </p:nvPr>
        </p:nvSpPr>
        <p:spPr>
          <a:xfrm>
            <a:off x="803052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9" name="PlaceHolder 8"/>
          <p:cNvSpPr>
            <a:spLocks noGrp="1"/>
          </p:cNvSpPr>
          <p:nvPr>
            <p:ph type="sldNum" idx="15"/>
          </p:nvPr>
        </p:nvSpPr>
        <p:spPr/>
        <p:txBody>
          <a:bodyPr/>
          <a:p>
            <a:fld id="{96F201E1-695D-4679-99C8-6988CFA9AFB9}" type="slidenum">
              <a:t>&lt;#&gt;</a:t>
            </a:fld>
          </a:p>
        </p:txBody>
      </p:sp>
    </p:spTree>
  </p:cSld>
</p:sldLayout>
</file>

<file path=ppt/slideLayouts/slideLayout18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
        <p:nvSpPr>
          <p:cNvPr id="2" name="PlaceHolder 1"/>
          <p:cNvSpPr>
            <a:spLocks noGrp="1"/>
          </p:cNvSpPr>
          <p:nvPr>
            <p:ph type="sldNum" idx="16"/>
          </p:nvPr>
        </p:nvSpPr>
        <p:spPr/>
        <p:txBody>
          <a:bodyPr/>
          <a:p>
            <a:fld id="{AE3F3B5B-A237-46D3-B38A-23B91E0F7C1F}" type="slidenum">
              <a:t>&lt;#&gt;</a:t>
            </a:fld>
          </a:p>
        </p:txBody>
      </p:sp>
    </p:spTree>
  </p:cSld>
</p:sldLayout>
</file>

<file path=ppt/slideLayouts/slideLayout18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820"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821" name="PlaceHolder 2"/>
          <p:cNvSpPr>
            <a:spLocks noGrp="1"/>
          </p:cNvSpPr>
          <p:nvPr>
            <p:ph type="subTitle"/>
          </p:nvPr>
        </p:nvSpPr>
        <p:spPr>
          <a:xfrm>
            <a:off x="609480" y="1604520"/>
            <a:ext cx="10973520" cy="3977280"/>
          </a:xfrm>
          <a:prstGeom prst="rect">
            <a:avLst/>
          </a:prstGeom>
          <a:noFill/>
          <a:ln w="0">
            <a:noFill/>
          </a:ln>
        </p:spPr>
        <p:txBody>
          <a:bodyPr lIns="0" rIns="0" tIns="0" bIns="0" anchor="ctr">
            <a:noAutofit/>
          </a:bodyPr>
          <a:p>
            <a:pPr algn="ctr">
              <a:buNone/>
            </a:pPr>
            <a:endParaRPr b="0" lang="en-GB" sz="3200" spc="-1" strike="noStrike">
              <a:latin typeface="Arial"/>
            </a:endParaRPr>
          </a:p>
        </p:txBody>
      </p:sp>
      <p:sp>
        <p:nvSpPr>
          <p:cNvPr id="4" name="PlaceHolder 3"/>
          <p:cNvSpPr>
            <a:spLocks noGrp="1"/>
          </p:cNvSpPr>
          <p:nvPr>
            <p:ph type="sldNum" idx="16"/>
          </p:nvPr>
        </p:nvSpPr>
        <p:spPr/>
        <p:txBody>
          <a:bodyPr/>
          <a:p>
            <a:fld id="{F19CDFC3-4DB6-4A19-BBF8-FB10C18B3AA7}" type="slidenum">
              <a:t>&lt;#&gt;</a:t>
            </a:fld>
          </a:p>
        </p:txBody>
      </p:sp>
    </p:spTree>
  </p:cSld>
</p:sldLayout>
</file>

<file path=ppt/slideLayouts/slideLayout18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822"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823" name="PlaceHolder 2"/>
          <p:cNvSpPr>
            <a:spLocks noGrp="1"/>
          </p:cNvSpPr>
          <p:nvPr>
            <p:ph/>
          </p:nvPr>
        </p:nvSpPr>
        <p:spPr>
          <a:xfrm>
            <a:off x="609480" y="1604520"/>
            <a:ext cx="10973520" cy="3977280"/>
          </a:xfrm>
          <a:prstGeom prst="rect">
            <a:avLst/>
          </a:prstGeom>
          <a:noFill/>
          <a:ln w="0">
            <a:noFill/>
          </a:ln>
        </p:spPr>
        <p:txBody>
          <a:bodyPr lIns="0" rIns="0" tIns="0" bIns="0" anchor="t">
            <a:normAutofit/>
          </a:bodyPr>
          <a:p>
            <a:endParaRPr b="0" lang="en-GB" sz="3200" spc="-1" strike="noStrike">
              <a:latin typeface="Arial"/>
            </a:endParaRPr>
          </a:p>
        </p:txBody>
      </p:sp>
      <p:sp>
        <p:nvSpPr>
          <p:cNvPr id="4" name="PlaceHolder 3"/>
          <p:cNvSpPr>
            <a:spLocks noGrp="1"/>
          </p:cNvSpPr>
          <p:nvPr>
            <p:ph type="sldNum" idx="16"/>
          </p:nvPr>
        </p:nvSpPr>
        <p:spPr/>
        <p:txBody>
          <a:bodyPr/>
          <a:p>
            <a:fld id="{F9C9BEEE-1D74-4530-A6AD-1EE1D1418DCE}" type="slidenum">
              <a:t>&lt;#&gt;</a:t>
            </a:fld>
          </a:p>
        </p:txBody>
      </p:sp>
    </p:spTree>
  </p:cSld>
</p:sldLayout>
</file>

<file path=ppt/slideLayouts/slideLayout18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824"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825" name="PlaceHolder 2"/>
          <p:cNvSpPr>
            <a:spLocks noGrp="1"/>
          </p:cNvSpPr>
          <p:nvPr>
            <p:ph/>
          </p:nvPr>
        </p:nvSpPr>
        <p:spPr>
          <a:xfrm>
            <a:off x="6094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826" name="PlaceHolder 3"/>
          <p:cNvSpPr>
            <a:spLocks noGrp="1"/>
          </p:cNvSpPr>
          <p:nvPr>
            <p:ph/>
          </p:nvPr>
        </p:nvSpPr>
        <p:spPr>
          <a:xfrm>
            <a:off x="62326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5" name="PlaceHolder 4"/>
          <p:cNvSpPr>
            <a:spLocks noGrp="1"/>
          </p:cNvSpPr>
          <p:nvPr>
            <p:ph type="sldNum" idx="16"/>
          </p:nvPr>
        </p:nvSpPr>
        <p:spPr/>
        <p:txBody>
          <a:bodyPr/>
          <a:p>
            <a:fld id="{08B4BEF7-6F7A-431C-9B22-62271C2BD4F3}" type="slidenum">
              <a:t>&lt;#&gt;</a:t>
            </a:fld>
          </a:p>
        </p:txBody>
      </p:sp>
    </p:spTree>
  </p:cSld>
</p:sldLayout>
</file>

<file path=ppt/slideLayouts/slideLayout18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827"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3" name="PlaceHolder 2"/>
          <p:cNvSpPr>
            <a:spLocks noGrp="1"/>
          </p:cNvSpPr>
          <p:nvPr>
            <p:ph type="sldNum" idx="16"/>
          </p:nvPr>
        </p:nvSpPr>
        <p:spPr/>
        <p:txBody>
          <a:bodyPr/>
          <a:p>
            <a:fld id="{A20E4137-AEB2-4BC9-893B-3BE1C61044C0}" type="slidenum">
              <a:t>&lt;#&gt;</a:t>
            </a:fld>
          </a:p>
        </p:txBody>
      </p:sp>
    </p:spTree>
  </p:cSld>
</p:sldLayout>
</file>

<file path=ppt/slideLayouts/slideLayout18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828" name="PlaceHolder 1"/>
          <p:cNvSpPr>
            <a:spLocks noGrp="1"/>
          </p:cNvSpPr>
          <p:nvPr>
            <p:ph type="subTitle"/>
          </p:nvPr>
        </p:nvSpPr>
        <p:spPr>
          <a:xfrm>
            <a:off x="609480" y="273600"/>
            <a:ext cx="10973520" cy="5307840"/>
          </a:xfrm>
          <a:prstGeom prst="rect">
            <a:avLst/>
          </a:prstGeom>
          <a:noFill/>
          <a:ln w="0">
            <a:noFill/>
          </a:ln>
        </p:spPr>
        <p:txBody>
          <a:bodyPr lIns="0" rIns="0" tIns="0" bIns="0" anchor="ctr">
            <a:noAutofit/>
          </a:bodyPr>
          <a:p>
            <a:pPr algn="ctr">
              <a:buNone/>
            </a:pPr>
            <a:endParaRPr b="0" lang="en-GB" sz="3200" spc="-1" strike="noStrike">
              <a:latin typeface="Arial"/>
            </a:endParaRPr>
          </a:p>
        </p:txBody>
      </p:sp>
      <p:sp>
        <p:nvSpPr>
          <p:cNvPr id="3" name="PlaceHolder 2"/>
          <p:cNvSpPr>
            <a:spLocks noGrp="1"/>
          </p:cNvSpPr>
          <p:nvPr>
            <p:ph type="sldNum" idx="16"/>
          </p:nvPr>
        </p:nvSpPr>
        <p:spPr/>
        <p:txBody>
          <a:bodyPr/>
          <a:p>
            <a:fld id="{DBE71412-A454-43C6-B6BC-F8F6238FAF7D}" type="slidenum">
              <a:t>&lt;#&gt;</a:t>
            </a:fld>
          </a:p>
        </p:txBody>
      </p:sp>
    </p:spTree>
  </p:cSld>
</p:sldLayout>
</file>

<file path=ppt/slideLayouts/slideLayout18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829"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830"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831" name="PlaceHolder 3"/>
          <p:cNvSpPr>
            <a:spLocks noGrp="1"/>
          </p:cNvSpPr>
          <p:nvPr>
            <p:ph/>
          </p:nvPr>
        </p:nvSpPr>
        <p:spPr>
          <a:xfrm>
            <a:off x="62326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832" name="PlaceHolder 4"/>
          <p:cNvSpPr>
            <a:spLocks noGrp="1"/>
          </p:cNvSpPr>
          <p:nvPr>
            <p:ph/>
          </p:nvPr>
        </p:nvSpPr>
        <p:spPr>
          <a:xfrm>
            <a:off x="6094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 name="PlaceHolder 5"/>
          <p:cNvSpPr>
            <a:spLocks noGrp="1"/>
          </p:cNvSpPr>
          <p:nvPr>
            <p:ph type="sldNum" idx="16"/>
          </p:nvPr>
        </p:nvSpPr>
        <p:spPr/>
        <p:txBody>
          <a:bodyPr/>
          <a:p>
            <a:fld id="{FB74D379-77B5-4CEF-8C9D-43ECDB6FEEE9}" type="slidenum">
              <a:t>&lt;#&gt;</a:t>
            </a:fld>
          </a:p>
        </p:txBody>
      </p:sp>
    </p:spTree>
  </p:cSld>
</p:sldLayout>
</file>

<file path=ppt/slideLayouts/slideLayout18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833"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834" name="PlaceHolder 2"/>
          <p:cNvSpPr>
            <a:spLocks noGrp="1"/>
          </p:cNvSpPr>
          <p:nvPr>
            <p:ph/>
          </p:nvPr>
        </p:nvSpPr>
        <p:spPr>
          <a:xfrm>
            <a:off x="609480" y="1604520"/>
            <a:ext cx="5355000" cy="3977280"/>
          </a:xfrm>
          <a:prstGeom prst="rect">
            <a:avLst/>
          </a:prstGeom>
          <a:noFill/>
          <a:ln w="0">
            <a:noFill/>
          </a:ln>
        </p:spPr>
        <p:txBody>
          <a:bodyPr lIns="0" rIns="0" tIns="0" bIns="0" anchor="t">
            <a:normAutofit/>
          </a:bodyPr>
          <a:p>
            <a:endParaRPr b="0" lang="en-GB" sz="3200" spc="-1" strike="noStrike">
              <a:latin typeface="Arial"/>
            </a:endParaRPr>
          </a:p>
        </p:txBody>
      </p:sp>
      <p:sp>
        <p:nvSpPr>
          <p:cNvPr id="835"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836" name="PlaceHolder 4"/>
          <p:cNvSpPr>
            <a:spLocks noGrp="1"/>
          </p:cNvSpPr>
          <p:nvPr>
            <p:ph/>
          </p:nvPr>
        </p:nvSpPr>
        <p:spPr>
          <a:xfrm>
            <a:off x="62326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 name="PlaceHolder 5"/>
          <p:cNvSpPr>
            <a:spLocks noGrp="1"/>
          </p:cNvSpPr>
          <p:nvPr>
            <p:ph type="sldNum" idx="16"/>
          </p:nvPr>
        </p:nvSpPr>
        <p:spPr/>
        <p:txBody>
          <a:bodyPr/>
          <a:p>
            <a:fld id="{2B0358E8-05AF-4606-9BC9-987448F84FE9}" type="slidenum">
              <a:t>&lt;#&gt;</a:t>
            </a:fld>
          </a:p>
        </p:txBody>
      </p:sp>
    </p:spTree>
  </p:cSld>
</p:sldLayout>
</file>

<file path=ppt/slideLayouts/slideLayout18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837"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838"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839"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840" name="PlaceHolder 4"/>
          <p:cNvSpPr>
            <a:spLocks noGrp="1"/>
          </p:cNvSpPr>
          <p:nvPr>
            <p:ph/>
          </p:nvPr>
        </p:nvSpPr>
        <p:spPr>
          <a:xfrm>
            <a:off x="609480" y="368208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6" name="PlaceHolder 5"/>
          <p:cNvSpPr>
            <a:spLocks noGrp="1"/>
          </p:cNvSpPr>
          <p:nvPr>
            <p:ph type="sldNum" idx="16"/>
          </p:nvPr>
        </p:nvSpPr>
        <p:spPr/>
        <p:txBody>
          <a:bodyPr/>
          <a:p>
            <a:fld id="{1D15AB06-8FB2-4CAE-871F-492631B0F886}" type="slidenum">
              <a:t>&lt;#&gt;</a:t>
            </a:fld>
          </a:p>
        </p:txBody>
      </p:sp>
    </p:spTree>
  </p:cSld>
</p:sldLayout>
</file>

<file path=ppt/slideLayouts/slideLayout19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841"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842" name="PlaceHolder 2"/>
          <p:cNvSpPr>
            <a:spLocks noGrp="1"/>
          </p:cNvSpPr>
          <p:nvPr>
            <p:ph/>
          </p:nvPr>
        </p:nvSpPr>
        <p:spPr>
          <a:xfrm>
            <a:off x="609480" y="160452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843" name="PlaceHolder 3"/>
          <p:cNvSpPr>
            <a:spLocks noGrp="1"/>
          </p:cNvSpPr>
          <p:nvPr>
            <p:ph/>
          </p:nvPr>
        </p:nvSpPr>
        <p:spPr>
          <a:xfrm>
            <a:off x="609480" y="3682080"/>
            <a:ext cx="10973520" cy="1896840"/>
          </a:xfrm>
          <a:prstGeom prst="rect">
            <a:avLst/>
          </a:prstGeom>
          <a:noFill/>
          <a:ln w="0">
            <a:noFill/>
          </a:ln>
        </p:spPr>
        <p:txBody>
          <a:bodyPr lIns="0" rIns="0" tIns="0" bIns="0" anchor="t">
            <a:normAutofit/>
          </a:bodyPr>
          <a:p>
            <a:endParaRPr b="0" lang="en-GB" sz="3200" spc="-1" strike="noStrike">
              <a:latin typeface="Arial"/>
            </a:endParaRPr>
          </a:p>
        </p:txBody>
      </p:sp>
      <p:sp>
        <p:nvSpPr>
          <p:cNvPr id="5" name="PlaceHolder 4"/>
          <p:cNvSpPr>
            <a:spLocks noGrp="1"/>
          </p:cNvSpPr>
          <p:nvPr>
            <p:ph type="sldNum" idx="16"/>
          </p:nvPr>
        </p:nvSpPr>
        <p:spPr/>
        <p:txBody>
          <a:bodyPr/>
          <a:p>
            <a:fld id="{3F62A5E0-D72F-4387-AC08-55B909FC6A38}" type="slidenum">
              <a:t>&lt;#&gt;</a:t>
            </a:fld>
          </a:p>
        </p:txBody>
      </p:sp>
    </p:spTree>
  </p:cSld>
</p:sldLayout>
</file>

<file path=ppt/slideLayouts/slideLayout19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844"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845" name="PlaceHolder 2"/>
          <p:cNvSpPr>
            <a:spLocks noGrp="1"/>
          </p:cNvSpPr>
          <p:nvPr>
            <p:ph/>
          </p:nvPr>
        </p:nvSpPr>
        <p:spPr>
          <a:xfrm>
            <a:off x="6094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846" name="PlaceHolder 3"/>
          <p:cNvSpPr>
            <a:spLocks noGrp="1"/>
          </p:cNvSpPr>
          <p:nvPr>
            <p:ph/>
          </p:nvPr>
        </p:nvSpPr>
        <p:spPr>
          <a:xfrm>
            <a:off x="6232680" y="160452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847" name="PlaceHolder 4"/>
          <p:cNvSpPr>
            <a:spLocks noGrp="1"/>
          </p:cNvSpPr>
          <p:nvPr>
            <p:ph/>
          </p:nvPr>
        </p:nvSpPr>
        <p:spPr>
          <a:xfrm>
            <a:off x="6094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848" name="PlaceHolder 5"/>
          <p:cNvSpPr>
            <a:spLocks noGrp="1"/>
          </p:cNvSpPr>
          <p:nvPr>
            <p:ph/>
          </p:nvPr>
        </p:nvSpPr>
        <p:spPr>
          <a:xfrm>
            <a:off x="6232680" y="3682080"/>
            <a:ext cx="53550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7" name="PlaceHolder 6"/>
          <p:cNvSpPr>
            <a:spLocks noGrp="1"/>
          </p:cNvSpPr>
          <p:nvPr>
            <p:ph type="sldNum" idx="16"/>
          </p:nvPr>
        </p:nvSpPr>
        <p:spPr/>
        <p:txBody>
          <a:bodyPr/>
          <a:p>
            <a:fld id="{A1C4FD26-8D85-456B-8BB4-A19672B02A8E}" type="slidenum">
              <a:t>&lt;#&gt;</a:t>
            </a:fld>
          </a:p>
        </p:txBody>
      </p:sp>
    </p:spTree>
  </p:cSld>
</p:sldLayout>
</file>

<file path=ppt/slideLayouts/slideLayout19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849"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endParaRPr b="0" lang="en-GB" sz="4400" spc="-1" strike="noStrike">
              <a:latin typeface="Arial"/>
            </a:endParaRPr>
          </a:p>
        </p:txBody>
      </p:sp>
      <p:sp>
        <p:nvSpPr>
          <p:cNvPr id="850" name="PlaceHolder 2"/>
          <p:cNvSpPr>
            <a:spLocks noGrp="1"/>
          </p:cNvSpPr>
          <p:nvPr>
            <p:ph/>
          </p:nvPr>
        </p:nvSpPr>
        <p:spPr>
          <a:xfrm>
            <a:off x="60948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851" name="PlaceHolder 3"/>
          <p:cNvSpPr>
            <a:spLocks noGrp="1"/>
          </p:cNvSpPr>
          <p:nvPr>
            <p:ph/>
          </p:nvPr>
        </p:nvSpPr>
        <p:spPr>
          <a:xfrm>
            <a:off x="432000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852" name="PlaceHolder 4"/>
          <p:cNvSpPr>
            <a:spLocks noGrp="1"/>
          </p:cNvSpPr>
          <p:nvPr>
            <p:ph/>
          </p:nvPr>
        </p:nvSpPr>
        <p:spPr>
          <a:xfrm>
            <a:off x="8030520" y="160452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853" name="PlaceHolder 5"/>
          <p:cNvSpPr>
            <a:spLocks noGrp="1"/>
          </p:cNvSpPr>
          <p:nvPr>
            <p:ph/>
          </p:nvPr>
        </p:nvSpPr>
        <p:spPr>
          <a:xfrm>
            <a:off x="60948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854" name="PlaceHolder 6"/>
          <p:cNvSpPr>
            <a:spLocks noGrp="1"/>
          </p:cNvSpPr>
          <p:nvPr>
            <p:ph/>
          </p:nvPr>
        </p:nvSpPr>
        <p:spPr>
          <a:xfrm>
            <a:off x="432000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855" name="PlaceHolder 7"/>
          <p:cNvSpPr>
            <a:spLocks noGrp="1"/>
          </p:cNvSpPr>
          <p:nvPr>
            <p:ph/>
          </p:nvPr>
        </p:nvSpPr>
        <p:spPr>
          <a:xfrm>
            <a:off x="8030520" y="3682080"/>
            <a:ext cx="3533400" cy="1896840"/>
          </a:xfrm>
          <a:prstGeom prst="rect">
            <a:avLst/>
          </a:prstGeom>
          <a:noFill/>
          <a:ln w="0">
            <a:noFill/>
          </a:ln>
        </p:spPr>
        <p:txBody>
          <a:bodyPr lIns="0" rIns="0" tIns="0" bIns="0" anchor="t">
            <a:normAutofit/>
          </a:bodyPr>
          <a:p>
            <a:endParaRPr b="0" lang="en-GB" sz="3200" spc="-1" strike="noStrike">
              <a:latin typeface="Arial"/>
            </a:endParaRPr>
          </a:p>
        </p:txBody>
      </p:sp>
      <p:sp>
        <p:nvSpPr>
          <p:cNvPr id="9" name="PlaceHolder 8"/>
          <p:cNvSpPr>
            <a:spLocks noGrp="1"/>
          </p:cNvSpPr>
          <p:nvPr>
            <p:ph type="sldNum" idx="16"/>
          </p:nvPr>
        </p:nvSpPr>
        <p:spPr/>
        <p:txBody>
          <a:bodyPr/>
          <a:p>
            <a:fld id="{1D594F7F-CCBA-4C0B-BD77-5BA2DFDF3292}" type="slidenum">
              <a:t>&lt;#&gt;</a:t>
            </a:fld>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image" Target="../media/image1.png"/><Relationship Id="rId3" Type="http://schemas.openxmlformats.org/officeDocument/2006/relationships/slideLayout" Target="../slideLayouts/slideLayout13.xml"/><Relationship Id="rId4" Type="http://schemas.openxmlformats.org/officeDocument/2006/relationships/slideLayout" Target="../slideLayouts/slideLayout14.xml"/><Relationship Id="rId5" Type="http://schemas.openxmlformats.org/officeDocument/2006/relationships/slideLayout" Target="../slideLayouts/slideLayout15.xml"/><Relationship Id="rId6" Type="http://schemas.openxmlformats.org/officeDocument/2006/relationships/slideLayout" Target="../slideLayouts/slideLayout16.xml"/><Relationship Id="rId7" Type="http://schemas.openxmlformats.org/officeDocument/2006/relationships/slideLayout" Target="../slideLayouts/slideLayout17.xml"/><Relationship Id="rId8" Type="http://schemas.openxmlformats.org/officeDocument/2006/relationships/slideLayout" Target="../slideLayouts/slideLayout18.xml"/><Relationship Id="rId9" Type="http://schemas.openxmlformats.org/officeDocument/2006/relationships/slideLayout" Target="../slideLayouts/slideLayout19.xml"/><Relationship Id="rId10" Type="http://schemas.openxmlformats.org/officeDocument/2006/relationships/slideLayout" Target="../slideLayouts/slideLayout20.xml"/><Relationship Id="rId11" Type="http://schemas.openxmlformats.org/officeDocument/2006/relationships/slideLayout" Target="../slideLayouts/slideLayout21.xml"/><Relationship Id="rId12" Type="http://schemas.openxmlformats.org/officeDocument/2006/relationships/slideLayout" Target="../slideLayouts/slideLayout22.xml"/><Relationship Id="rId13" Type="http://schemas.openxmlformats.org/officeDocument/2006/relationships/slideLayout" Target="../slideLayouts/slideLayout23.xml"/><Relationship Id="rId14"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image" Target="../media/image2.png"/><Relationship Id="rId3" Type="http://schemas.openxmlformats.org/officeDocument/2006/relationships/slideLayout" Target="../slideLayouts/slideLayout25.xml"/><Relationship Id="rId4" Type="http://schemas.openxmlformats.org/officeDocument/2006/relationships/slideLayout" Target="../slideLayouts/slideLayout26.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 Id="rId9" Type="http://schemas.openxmlformats.org/officeDocument/2006/relationships/slideLayout" Target="../slideLayouts/slideLayout31.xml"/><Relationship Id="rId10" Type="http://schemas.openxmlformats.org/officeDocument/2006/relationships/slideLayout" Target="../slideLayouts/slideLayout32.xml"/><Relationship Id="rId11" Type="http://schemas.openxmlformats.org/officeDocument/2006/relationships/slideLayout" Target="../slideLayouts/slideLayout33.xml"/><Relationship Id="rId12" Type="http://schemas.openxmlformats.org/officeDocument/2006/relationships/slideLayout" Target="../slideLayouts/slideLayout34.xml"/><Relationship Id="rId13" Type="http://schemas.openxmlformats.org/officeDocument/2006/relationships/slideLayout" Target="../slideLayouts/slideLayout35.xml"/><Relationship Id="rId14" Type="http://schemas.openxmlformats.org/officeDocument/2006/relationships/slideLayout" Target="../slideLayouts/slideLayout36.xml"/>
</Relationships>
</file>

<file path=ppt/slideMasters/_rels/slideMaster4.xml.rels><?xml version="1.0" encoding="UTF-8"?>
<Relationships xmlns="http://schemas.openxmlformats.org/package/2006/relationships"><Relationship Id="rId1" Type="http://schemas.openxmlformats.org/officeDocument/2006/relationships/theme" Target="../theme/theme4.xml"/><Relationship Id="rId2" Type="http://schemas.openxmlformats.org/officeDocument/2006/relationships/slideLayout" Target="../slideLayouts/slideLayout37.xml"/><Relationship Id="rId3" Type="http://schemas.openxmlformats.org/officeDocument/2006/relationships/slideLayout" Target="../slideLayouts/slideLayout38.xml"/><Relationship Id="rId4" Type="http://schemas.openxmlformats.org/officeDocument/2006/relationships/slideLayout" Target="../slideLayouts/slideLayout39.xml"/><Relationship Id="rId5" Type="http://schemas.openxmlformats.org/officeDocument/2006/relationships/slideLayout" Target="../slideLayouts/slideLayout40.xml"/><Relationship Id="rId6" Type="http://schemas.openxmlformats.org/officeDocument/2006/relationships/slideLayout" Target="../slideLayouts/slideLayout41.xml"/><Relationship Id="rId7" Type="http://schemas.openxmlformats.org/officeDocument/2006/relationships/slideLayout" Target="../slideLayouts/slideLayout42.xml"/><Relationship Id="rId8" Type="http://schemas.openxmlformats.org/officeDocument/2006/relationships/slideLayout" Target="../slideLayouts/slideLayout43.xml"/><Relationship Id="rId9" Type="http://schemas.openxmlformats.org/officeDocument/2006/relationships/slideLayout" Target="../slideLayouts/slideLayout44.xml"/><Relationship Id="rId10" Type="http://schemas.openxmlformats.org/officeDocument/2006/relationships/slideLayout" Target="../slideLayouts/slideLayout45.xml"/><Relationship Id="rId11" Type="http://schemas.openxmlformats.org/officeDocument/2006/relationships/slideLayout" Target="../slideLayouts/slideLayout46.xml"/><Relationship Id="rId12" Type="http://schemas.openxmlformats.org/officeDocument/2006/relationships/slideLayout" Target="../slideLayouts/slideLayout47.xml"/><Relationship Id="rId13" Type="http://schemas.openxmlformats.org/officeDocument/2006/relationships/slideLayout" Target="../slideLayouts/slideLayout48.xml"/>
</Relationships>
</file>

<file path=ppt/slideMasters/_rels/slideMaster5.xml.rels><?xml version="1.0" encoding="UTF-8"?>
<Relationships xmlns="http://schemas.openxmlformats.org/package/2006/relationships"><Relationship Id="rId1" Type="http://schemas.openxmlformats.org/officeDocument/2006/relationships/theme" Target="../theme/theme5.xml"/><Relationship Id="rId2" Type="http://schemas.openxmlformats.org/officeDocument/2006/relationships/slideLayout" Target="../slideLayouts/slideLayout49.xml"/><Relationship Id="rId3" Type="http://schemas.openxmlformats.org/officeDocument/2006/relationships/slideLayout" Target="../slideLayouts/slideLayout50.xml"/><Relationship Id="rId4" Type="http://schemas.openxmlformats.org/officeDocument/2006/relationships/slideLayout" Target="../slideLayouts/slideLayout51.xml"/><Relationship Id="rId5" Type="http://schemas.openxmlformats.org/officeDocument/2006/relationships/slideLayout" Target="../slideLayouts/slideLayout52.xml"/><Relationship Id="rId6" Type="http://schemas.openxmlformats.org/officeDocument/2006/relationships/slideLayout" Target="../slideLayouts/slideLayout53.xml"/><Relationship Id="rId7" Type="http://schemas.openxmlformats.org/officeDocument/2006/relationships/slideLayout" Target="../slideLayouts/slideLayout54.xml"/><Relationship Id="rId8" Type="http://schemas.openxmlformats.org/officeDocument/2006/relationships/slideLayout" Target="../slideLayouts/slideLayout55.xml"/><Relationship Id="rId9" Type="http://schemas.openxmlformats.org/officeDocument/2006/relationships/slideLayout" Target="../slideLayouts/slideLayout56.xml"/><Relationship Id="rId10" Type="http://schemas.openxmlformats.org/officeDocument/2006/relationships/slideLayout" Target="../slideLayouts/slideLayout57.xml"/><Relationship Id="rId11" Type="http://schemas.openxmlformats.org/officeDocument/2006/relationships/slideLayout" Target="../slideLayouts/slideLayout58.xml"/><Relationship Id="rId12" Type="http://schemas.openxmlformats.org/officeDocument/2006/relationships/slideLayout" Target="../slideLayouts/slideLayout59.xml"/><Relationship Id="rId13" Type="http://schemas.openxmlformats.org/officeDocument/2006/relationships/slideLayout" Target="../slideLayouts/slideLayout60.xml"/>
</Relationships>
</file>

<file path=ppt/slideMasters/_rels/slideMaster6.xml.rels><?xml version="1.0" encoding="UTF-8"?>
<Relationships xmlns="http://schemas.openxmlformats.org/package/2006/relationships"><Relationship Id="rId1" Type="http://schemas.openxmlformats.org/officeDocument/2006/relationships/theme" Target="../theme/theme6.xml"/><Relationship Id="rId2" Type="http://schemas.openxmlformats.org/officeDocument/2006/relationships/slideLayout" Target="../slideLayouts/slideLayout61.xml"/><Relationship Id="rId3" Type="http://schemas.openxmlformats.org/officeDocument/2006/relationships/slideLayout" Target="../slideLayouts/slideLayout62.xml"/><Relationship Id="rId4" Type="http://schemas.openxmlformats.org/officeDocument/2006/relationships/slideLayout" Target="../slideLayouts/slideLayout63.xml"/><Relationship Id="rId5" Type="http://schemas.openxmlformats.org/officeDocument/2006/relationships/slideLayout" Target="../slideLayouts/slideLayout64.xml"/><Relationship Id="rId6" Type="http://schemas.openxmlformats.org/officeDocument/2006/relationships/slideLayout" Target="../slideLayouts/slideLayout65.xml"/><Relationship Id="rId7" Type="http://schemas.openxmlformats.org/officeDocument/2006/relationships/slideLayout" Target="../slideLayouts/slideLayout66.xml"/><Relationship Id="rId8" Type="http://schemas.openxmlformats.org/officeDocument/2006/relationships/slideLayout" Target="../slideLayouts/slideLayout67.xml"/><Relationship Id="rId9" Type="http://schemas.openxmlformats.org/officeDocument/2006/relationships/slideLayout" Target="../slideLayouts/slideLayout68.xml"/><Relationship Id="rId10" Type="http://schemas.openxmlformats.org/officeDocument/2006/relationships/slideLayout" Target="../slideLayouts/slideLayout69.xml"/><Relationship Id="rId11" Type="http://schemas.openxmlformats.org/officeDocument/2006/relationships/slideLayout" Target="../slideLayouts/slideLayout70.xml"/><Relationship Id="rId12" Type="http://schemas.openxmlformats.org/officeDocument/2006/relationships/slideLayout" Target="../slideLayouts/slideLayout71.xml"/><Relationship Id="rId13" Type="http://schemas.openxmlformats.org/officeDocument/2006/relationships/slideLayout" Target="../slideLayouts/slideLayout72.xml"/>
</Relationships>
</file>

<file path=ppt/slideMasters/_rels/slideMaster7.xml.rels><?xml version="1.0" encoding="UTF-8"?>
<Relationships xmlns="http://schemas.openxmlformats.org/package/2006/relationships"><Relationship Id="rId1" Type="http://schemas.openxmlformats.org/officeDocument/2006/relationships/theme" Target="../theme/theme7.xml"/><Relationship Id="rId2" Type="http://schemas.openxmlformats.org/officeDocument/2006/relationships/image" Target="../media/image3.png"/><Relationship Id="rId3" Type="http://schemas.openxmlformats.org/officeDocument/2006/relationships/slideLayout" Target="../slideLayouts/slideLayout73.xml"/><Relationship Id="rId4" Type="http://schemas.openxmlformats.org/officeDocument/2006/relationships/slideLayout" Target="../slideLayouts/slideLayout74.xml"/><Relationship Id="rId5" Type="http://schemas.openxmlformats.org/officeDocument/2006/relationships/slideLayout" Target="../slideLayouts/slideLayout75.xml"/><Relationship Id="rId6" Type="http://schemas.openxmlformats.org/officeDocument/2006/relationships/slideLayout" Target="../slideLayouts/slideLayout76.xml"/><Relationship Id="rId7" Type="http://schemas.openxmlformats.org/officeDocument/2006/relationships/slideLayout" Target="../slideLayouts/slideLayout77.xml"/><Relationship Id="rId8" Type="http://schemas.openxmlformats.org/officeDocument/2006/relationships/slideLayout" Target="../slideLayouts/slideLayout78.xml"/><Relationship Id="rId9" Type="http://schemas.openxmlformats.org/officeDocument/2006/relationships/slideLayout" Target="../slideLayouts/slideLayout79.xml"/><Relationship Id="rId10" Type="http://schemas.openxmlformats.org/officeDocument/2006/relationships/slideLayout" Target="../slideLayouts/slideLayout80.xml"/><Relationship Id="rId11" Type="http://schemas.openxmlformats.org/officeDocument/2006/relationships/slideLayout" Target="../slideLayouts/slideLayout81.xml"/><Relationship Id="rId12" Type="http://schemas.openxmlformats.org/officeDocument/2006/relationships/slideLayout" Target="../slideLayouts/slideLayout82.xml"/><Relationship Id="rId13" Type="http://schemas.openxmlformats.org/officeDocument/2006/relationships/slideLayout" Target="../slideLayouts/slideLayout83.xml"/><Relationship Id="rId14" Type="http://schemas.openxmlformats.org/officeDocument/2006/relationships/slideLayout" Target="../slideLayouts/slideLayout84.xml"/>
</Relationships>
</file>

<file path=ppt/slideMasters/_rels/slideMaster8.xml.rels><?xml version="1.0" encoding="UTF-8"?>
<Relationships xmlns="http://schemas.openxmlformats.org/package/2006/relationships"><Relationship Id="rId1" Type="http://schemas.openxmlformats.org/officeDocument/2006/relationships/theme" Target="../theme/theme8.xml"/><Relationship Id="rId2" Type="http://schemas.openxmlformats.org/officeDocument/2006/relationships/slideLayout" Target="../slideLayouts/slideLayout85.xml"/><Relationship Id="rId3" Type="http://schemas.openxmlformats.org/officeDocument/2006/relationships/slideLayout" Target="../slideLayouts/slideLayout86.xml"/><Relationship Id="rId4" Type="http://schemas.openxmlformats.org/officeDocument/2006/relationships/slideLayout" Target="../slideLayouts/slideLayout87.xml"/><Relationship Id="rId5" Type="http://schemas.openxmlformats.org/officeDocument/2006/relationships/slideLayout" Target="../slideLayouts/slideLayout88.xml"/><Relationship Id="rId6" Type="http://schemas.openxmlformats.org/officeDocument/2006/relationships/slideLayout" Target="../slideLayouts/slideLayout89.xml"/><Relationship Id="rId7" Type="http://schemas.openxmlformats.org/officeDocument/2006/relationships/slideLayout" Target="../slideLayouts/slideLayout90.xml"/><Relationship Id="rId8" Type="http://schemas.openxmlformats.org/officeDocument/2006/relationships/slideLayout" Target="../slideLayouts/slideLayout91.xml"/><Relationship Id="rId9" Type="http://schemas.openxmlformats.org/officeDocument/2006/relationships/slideLayout" Target="../slideLayouts/slideLayout92.xml"/><Relationship Id="rId10" Type="http://schemas.openxmlformats.org/officeDocument/2006/relationships/slideLayout" Target="../slideLayouts/slideLayout93.xml"/><Relationship Id="rId11" Type="http://schemas.openxmlformats.org/officeDocument/2006/relationships/slideLayout" Target="../slideLayouts/slideLayout94.xml"/><Relationship Id="rId12" Type="http://schemas.openxmlformats.org/officeDocument/2006/relationships/slideLayout" Target="../slideLayouts/slideLayout95.xml"/><Relationship Id="rId13" Type="http://schemas.openxmlformats.org/officeDocument/2006/relationships/slideLayout" Target="../slideLayouts/slideLayout96.xml"/>
</Relationships>
</file>

<file path=ppt/slideMasters/_rels/slideMaster9.xml.rels><?xml version="1.0" encoding="UTF-8"?>
<Relationships xmlns="http://schemas.openxmlformats.org/package/2006/relationships"><Relationship Id="rId1" Type="http://schemas.openxmlformats.org/officeDocument/2006/relationships/theme" Target="../theme/theme9.xml"/><Relationship Id="rId2" Type="http://schemas.openxmlformats.org/officeDocument/2006/relationships/slideLayout" Target="../slideLayouts/slideLayout97.xml"/><Relationship Id="rId3" Type="http://schemas.openxmlformats.org/officeDocument/2006/relationships/slideLayout" Target="../slideLayouts/slideLayout98.xml"/><Relationship Id="rId4" Type="http://schemas.openxmlformats.org/officeDocument/2006/relationships/slideLayout" Target="../slideLayouts/slideLayout99.xml"/><Relationship Id="rId5" Type="http://schemas.openxmlformats.org/officeDocument/2006/relationships/slideLayout" Target="../slideLayouts/slideLayout100.xml"/><Relationship Id="rId6" Type="http://schemas.openxmlformats.org/officeDocument/2006/relationships/slideLayout" Target="../slideLayouts/slideLayout101.xml"/><Relationship Id="rId7" Type="http://schemas.openxmlformats.org/officeDocument/2006/relationships/slideLayout" Target="../slideLayouts/slideLayout102.xml"/><Relationship Id="rId8" Type="http://schemas.openxmlformats.org/officeDocument/2006/relationships/slideLayout" Target="../slideLayouts/slideLayout103.xml"/><Relationship Id="rId9" Type="http://schemas.openxmlformats.org/officeDocument/2006/relationships/slideLayout" Target="../slideLayouts/slideLayout104.xml"/><Relationship Id="rId10" Type="http://schemas.openxmlformats.org/officeDocument/2006/relationships/slideLayout" Target="../slideLayouts/slideLayout105.xml"/><Relationship Id="rId11" Type="http://schemas.openxmlformats.org/officeDocument/2006/relationships/slideLayout" Target="../slideLayouts/slideLayout106.xml"/><Relationship Id="rId12" Type="http://schemas.openxmlformats.org/officeDocument/2006/relationships/slideLayout" Target="../slideLayouts/slideLayout107.xml"/><Relationship Id="rId13" Type="http://schemas.openxmlformats.org/officeDocument/2006/relationships/slideLayout" Target="../slideLayouts/slideLayout108.xml"/>
</Relationships>
</file>

<file path=ppt/slideMasters/_rels/slideMaster10.xml.rels><?xml version="1.0" encoding="UTF-8"?>
<Relationships xmlns="http://schemas.openxmlformats.org/package/2006/relationships"><Relationship Id="rId1" Type="http://schemas.openxmlformats.org/officeDocument/2006/relationships/theme" Target="../theme/theme10.xml"/><Relationship Id="rId2" Type="http://schemas.openxmlformats.org/officeDocument/2006/relationships/slideLayout" Target="../slideLayouts/slideLayout109.xml"/><Relationship Id="rId3" Type="http://schemas.openxmlformats.org/officeDocument/2006/relationships/slideLayout" Target="../slideLayouts/slideLayout110.xml"/><Relationship Id="rId4" Type="http://schemas.openxmlformats.org/officeDocument/2006/relationships/slideLayout" Target="../slideLayouts/slideLayout111.xml"/><Relationship Id="rId5" Type="http://schemas.openxmlformats.org/officeDocument/2006/relationships/slideLayout" Target="../slideLayouts/slideLayout112.xml"/><Relationship Id="rId6" Type="http://schemas.openxmlformats.org/officeDocument/2006/relationships/slideLayout" Target="../slideLayouts/slideLayout113.xml"/><Relationship Id="rId7" Type="http://schemas.openxmlformats.org/officeDocument/2006/relationships/slideLayout" Target="../slideLayouts/slideLayout114.xml"/><Relationship Id="rId8" Type="http://schemas.openxmlformats.org/officeDocument/2006/relationships/slideLayout" Target="../slideLayouts/slideLayout115.xml"/><Relationship Id="rId9" Type="http://schemas.openxmlformats.org/officeDocument/2006/relationships/slideLayout" Target="../slideLayouts/slideLayout116.xml"/><Relationship Id="rId10" Type="http://schemas.openxmlformats.org/officeDocument/2006/relationships/slideLayout" Target="../slideLayouts/slideLayout117.xml"/><Relationship Id="rId11" Type="http://schemas.openxmlformats.org/officeDocument/2006/relationships/slideLayout" Target="../slideLayouts/slideLayout118.xml"/><Relationship Id="rId12" Type="http://schemas.openxmlformats.org/officeDocument/2006/relationships/slideLayout" Target="../slideLayouts/slideLayout119.xml"/><Relationship Id="rId13" Type="http://schemas.openxmlformats.org/officeDocument/2006/relationships/slideLayout" Target="../slideLayouts/slideLayout120.xml"/>
</Relationships>
</file>

<file path=ppt/slideMasters/_rels/slideMaster11.xml.rels><?xml version="1.0" encoding="UTF-8"?>
<Relationships xmlns="http://schemas.openxmlformats.org/package/2006/relationships"><Relationship Id="rId1" Type="http://schemas.openxmlformats.org/officeDocument/2006/relationships/theme" Target="../theme/theme11.xml"/><Relationship Id="rId2" Type="http://schemas.openxmlformats.org/officeDocument/2006/relationships/slideLayout" Target="../slideLayouts/slideLayout121.xml"/><Relationship Id="rId3" Type="http://schemas.openxmlformats.org/officeDocument/2006/relationships/slideLayout" Target="../slideLayouts/slideLayout122.xml"/><Relationship Id="rId4" Type="http://schemas.openxmlformats.org/officeDocument/2006/relationships/slideLayout" Target="../slideLayouts/slideLayout123.xml"/><Relationship Id="rId5" Type="http://schemas.openxmlformats.org/officeDocument/2006/relationships/slideLayout" Target="../slideLayouts/slideLayout124.xml"/><Relationship Id="rId6" Type="http://schemas.openxmlformats.org/officeDocument/2006/relationships/slideLayout" Target="../slideLayouts/slideLayout125.xml"/><Relationship Id="rId7" Type="http://schemas.openxmlformats.org/officeDocument/2006/relationships/slideLayout" Target="../slideLayouts/slideLayout126.xml"/><Relationship Id="rId8" Type="http://schemas.openxmlformats.org/officeDocument/2006/relationships/slideLayout" Target="../slideLayouts/slideLayout127.xml"/><Relationship Id="rId9" Type="http://schemas.openxmlformats.org/officeDocument/2006/relationships/slideLayout" Target="../slideLayouts/slideLayout128.xml"/><Relationship Id="rId10" Type="http://schemas.openxmlformats.org/officeDocument/2006/relationships/slideLayout" Target="../slideLayouts/slideLayout129.xml"/><Relationship Id="rId11" Type="http://schemas.openxmlformats.org/officeDocument/2006/relationships/slideLayout" Target="../slideLayouts/slideLayout130.xml"/><Relationship Id="rId12" Type="http://schemas.openxmlformats.org/officeDocument/2006/relationships/slideLayout" Target="../slideLayouts/slideLayout131.xml"/><Relationship Id="rId13" Type="http://schemas.openxmlformats.org/officeDocument/2006/relationships/slideLayout" Target="../slideLayouts/slideLayout132.xml"/>
</Relationships>
</file>

<file path=ppt/slideMasters/_rels/slideMaster12.xml.rels><?xml version="1.0" encoding="UTF-8"?>
<Relationships xmlns="http://schemas.openxmlformats.org/package/2006/relationships"><Relationship Id="rId1" Type="http://schemas.openxmlformats.org/officeDocument/2006/relationships/theme" Target="../theme/theme12.xml"/><Relationship Id="rId2" Type="http://schemas.openxmlformats.org/officeDocument/2006/relationships/image" Target="../media/image4.png"/><Relationship Id="rId3" Type="http://schemas.openxmlformats.org/officeDocument/2006/relationships/slideLayout" Target="../slideLayouts/slideLayout133.xml"/><Relationship Id="rId4" Type="http://schemas.openxmlformats.org/officeDocument/2006/relationships/slideLayout" Target="../slideLayouts/slideLayout134.xml"/><Relationship Id="rId5" Type="http://schemas.openxmlformats.org/officeDocument/2006/relationships/slideLayout" Target="../slideLayouts/slideLayout135.xml"/><Relationship Id="rId6" Type="http://schemas.openxmlformats.org/officeDocument/2006/relationships/slideLayout" Target="../slideLayouts/slideLayout136.xml"/><Relationship Id="rId7" Type="http://schemas.openxmlformats.org/officeDocument/2006/relationships/slideLayout" Target="../slideLayouts/slideLayout137.xml"/><Relationship Id="rId8" Type="http://schemas.openxmlformats.org/officeDocument/2006/relationships/slideLayout" Target="../slideLayouts/slideLayout138.xml"/><Relationship Id="rId9" Type="http://schemas.openxmlformats.org/officeDocument/2006/relationships/slideLayout" Target="../slideLayouts/slideLayout139.xml"/><Relationship Id="rId10" Type="http://schemas.openxmlformats.org/officeDocument/2006/relationships/slideLayout" Target="../slideLayouts/slideLayout140.xml"/><Relationship Id="rId11" Type="http://schemas.openxmlformats.org/officeDocument/2006/relationships/slideLayout" Target="../slideLayouts/slideLayout141.xml"/><Relationship Id="rId12" Type="http://schemas.openxmlformats.org/officeDocument/2006/relationships/slideLayout" Target="../slideLayouts/slideLayout142.xml"/><Relationship Id="rId13" Type="http://schemas.openxmlformats.org/officeDocument/2006/relationships/slideLayout" Target="../slideLayouts/slideLayout143.xml"/><Relationship Id="rId14" Type="http://schemas.openxmlformats.org/officeDocument/2006/relationships/slideLayout" Target="../slideLayouts/slideLayout144.xml"/>
</Relationships>
</file>

<file path=ppt/slideMasters/_rels/slideMaster13.xml.rels><?xml version="1.0" encoding="UTF-8"?>
<Relationships xmlns="http://schemas.openxmlformats.org/package/2006/relationships"><Relationship Id="rId1" Type="http://schemas.openxmlformats.org/officeDocument/2006/relationships/theme" Target="../theme/theme13.xml"/><Relationship Id="rId2" Type="http://schemas.openxmlformats.org/officeDocument/2006/relationships/slideLayout" Target="../slideLayouts/slideLayout145.xml"/><Relationship Id="rId3" Type="http://schemas.openxmlformats.org/officeDocument/2006/relationships/slideLayout" Target="../slideLayouts/slideLayout146.xml"/><Relationship Id="rId4" Type="http://schemas.openxmlformats.org/officeDocument/2006/relationships/slideLayout" Target="../slideLayouts/slideLayout147.xml"/><Relationship Id="rId5" Type="http://schemas.openxmlformats.org/officeDocument/2006/relationships/slideLayout" Target="../slideLayouts/slideLayout148.xml"/><Relationship Id="rId6" Type="http://schemas.openxmlformats.org/officeDocument/2006/relationships/slideLayout" Target="../slideLayouts/slideLayout149.xml"/><Relationship Id="rId7" Type="http://schemas.openxmlformats.org/officeDocument/2006/relationships/slideLayout" Target="../slideLayouts/slideLayout150.xml"/><Relationship Id="rId8" Type="http://schemas.openxmlformats.org/officeDocument/2006/relationships/slideLayout" Target="../slideLayouts/slideLayout151.xml"/><Relationship Id="rId9" Type="http://schemas.openxmlformats.org/officeDocument/2006/relationships/slideLayout" Target="../slideLayouts/slideLayout152.xml"/><Relationship Id="rId10" Type="http://schemas.openxmlformats.org/officeDocument/2006/relationships/slideLayout" Target="../slideLayouts/slideLayout153.xml"/><Relationship Id="rId11" Type="http://schemas.openxmlformats.org/officeDocument/2006/relationships/slideLayout" Target="../slideLayouts/slideLayout154.xml"/><Relationship Id="rId12" Type="http://schemas.openxmlformats.org/officeDocument/2006/relationships/slideLayout" Target="../slideLayouts/slideLayout155.xml"/><Relationship Id="rId13" Type="http://schemas.openxmlformats.org/officeDocument/2006/relationships/slideLayout" Target="../slideLayouts/slideLayout156.xml"/>
</Relationships>
</file>

<file path=ppt/slideMasters/_rels/slideMaster14.xml.rels><?xml version="1.0" encoding="UTF-8"?>
<Relationships xmlns="http://schemas.openxmlformats.org/package/2006/relationships"><Relationship Id="rId1" Type="http://schemas.openxmlformats.org/officeDocument/2006/relationships/theme" Target="../theme/theme14.xml"/><Relationship Id="rId2" Type="http://schemas.openxmlformats.org/officeDocument/2006/relationships/slideLayout" Target="../slideLayouts/slideLayout157.xml"/><Relationship Id="rId3" Type="http://schemas.openxmlformats.org/officeDocument/2006/relationships/slideLayout" Target="../slideLayouts/slideLayout158.xml"/><Relationship Id="rId4" Type="http://schemas.openxmlformats.org/officeDocument/2006/relationships/slideLayout" Target="../slideLayouts/slideLayout159.xml"/><Relationship Id="rId5" Type="http://schemas.openxmlformats.org/officeDocument/2006/relationships/slideLayout" Target="../slideLayouts/slideLayout160.xml"/><Relationship Id="rId6" Type="http://schemas.openxmlformats.org/officeDocument/2006/relationships/slideLayout" Target="../slideLayouts/slideLayout161.xml"/><Relationship Id="rId7" Type="http://schemas.openxmlformats.org/officeDocument/2006/relationships/slideLayout" Target="../slideLayouts/slideLayout162.xml"/><Relationship Id="rId8" Type="http://schemas.openxmlformats.org/officeDocument/2006/relationships/slideLayout" Target="../slideLayouts/slideLayout163.xml"/><Relationship Id="rId9" Type="http://schemas.openxmlformats.org/officeDocument/2006/relationships/slideLayout" Target="../slideLayouts/slideLayout164.xml"/><Relationship Id="rId10" Type="http://schemas.openxmlformats.org/officeDocument/2006/relationships/slideLayout" Target="../slideLayouts/slideLayout165.xml"/><Relationship Id="rId11" Type="http://schemas.openxmlformats.org/officeDocument/2006/relationships/slideLayout" Target="../slideLayouts/slideLayout166.xml"/><Relationship Id="rId12" Type="http://schemas.openxmlformats.org/officeDocument/2006/relationships/slideLayout" Target="../slideLayouts/slideLayout167.xml"/><Relationship Id="rId13" Type="http://schemas.openxmlformats.org/officeDocument/2006/relationships/slideLayout" Target="../slideLayouts/slideLayout168.xml"/>
</Relationships>
</file>

<file path=ppt/slideMasters/_rels/slideMaster15.xml.rels><?xml version="1.0" encoding="UTF-8"?>
<Relationships xmlns="http://schemas.openxmlformats.org/package/2006/relationships"><Relationship Id="rId1" Type="http://schemas.openxmlformats.org/officeDocument/2006/relationships/theme" Target="../theme/theme15.xml"/><Relationship Id="rId2" Type="http://schemas.openxmlformats.org/officeDocument/2006/relationships/image" Target="../media/image5.png"/><Relationship Id="rId3" Type="http://schemas.openxmlformats.org/officeDocument/2006/relationships/slideLayout" Target="../slideLayouts/slideLayout169.xml"/><Relationship Id="rId4" Type="http://schemas.openxmlformats.org/officeDocument/2006/relationships/slideLayout" Target="../slideLayouts/slideLayout170.xml"/><Relationship Id="rId5" Type="http://schemas.openxmlformats.org/officeDocument/2006/relationships/slideLayout" Target="../slideLayouts/slideLayout171.xml"/><Relationship Id="rId6" Type="http://schemas.openxmlformats.org/officeDocument/2006/relationships/slideLayout" Target="../slideLayouts/slideLayout172.xml"/><Relationship Id="rId7" Type="http://schemas.openxmlformats.org/officeDocument/2006/relationships/slideLayout" Target="../slideLayouts/slideLayout173.xml"/><Relationship Id="rId8" Type="http://schemas.openxmlformats.org/officeDocument/2006/relationships/slideLayout" Target="../slideLayouts/slideLayout174.xml"/><Relationship Id="rId9" Type="http://schemas.openxmlformats.org/officeDocument/2006/relationships/slideLayout" Target="../slideLayouts/slideLayout175.xml"/><Relationship Id="rId10" Type="http://schemas.openxmlformats.org/officeDocument/2006/relationships/slideLayout" Target="../slideLayouts/slideLayout176.xml"/><Relationship Id="rId11" Type="http://schemas.openxmlformats.org/officeDocument/2006/relationships/slideLayout" Target="../slideLayouts/slideLayout177.xml"/><Relationship Id="rId12" Type="http://schemas.openxmlformats.org/officeDocument/2006/relationships/slideLayout" Target="../slideLayouts/slideLayout178.xml"/><Relationship Id="rId13" Type="http://schemas.openxmlformats.org/officeDocument/2006/relationships/slideLayout" Target="../slideLayouts/slideLayout179.xml"/><Relationship Id="rId14" Type="http://schemas.openxmlformats.org/officeDocument/2006/relationships/slideLayout" Target="../slideLayouts/slideLayout180.xml"/>
</Relationships>
</file>

<file path=ppt/slideMasters/_rels/slideMaster16.xml.rels><?xml version="1.0" encoding="UTF-8"?>
<Relationships xmlns="http://schemas.openxmlformats.org/package/2006/relationships"><Relationship Id="rId1" Type="http://schemas.openxmlformats.org/officeDocument/2006/relationships/theme" Target="../theme/theme16.xml"/><Relationship Id="rId2" Type="http://schemas.openxmlformats.org/officeDocument/2006/relationships/slideLayout" Target="../slideLayouts/slideLayout181.xml"/><Relationship Id="rId3" Type="http://schemas.openxmlformats.org/officeDocument/2006/relationships/slideLayout" Target="../slideLayouts/slideLayout182.xml"/><Relationship Id="rId4" Type="http://schemas.openxmlformats.org/officeDocument/2006/relationships/slideLayout" Target="../slideLayouts/slideLayout183.xml"/><Relationship Id="rId5" Type="http://schemas.openxmlformats.org/officeDocument/2006/relationships/slideLayout" Target="../slideLayouts/slideLayout184.xml"/><Relationship Id="rId6" Type="http://schemas.openxmlformats.org/officeDocument/2006/relationships/slideLayout" Target="../slideLayouts/slideLayout185.xml"/><Relationship Id="rId7" Type="http://schemas.openxmlformats.org/officeDocument/2006/relationships/slideLayout" Target="../slideLayouts/slideLayout186.xml"/><Relationship Id="rId8" Type="http://schemas.openxmlformats.org/officeDocument/2006/relationships/slideLayout" Target="../slideLayouts/slideLayout187.xml"/><Relationship Id="rId9" Type="http://schemas.openxmlformats.org/officeDocument/2006/relationships/slideLayout" Target="../slideLayouts/slideLayout188.xml"/><Relationship Id="rId10" Type="http://schemas.openxmlformats.org/officeDocument/2006/relationships/slideLayout" Target="../slideLayouts/slideLayout189.xml"/><Relationship Id="rId11" Type="http://schemas.openxmlformats.org/officeDocument/2006/relationships/slideLayout" Target="../slideLayouts/slideLayout190.xml"/><Relationship Id="rId12" Type="http://schemas.openxmlformats.org/officeDocument/2006/relationships/slideLayout" Target="../slideLayouts/slideLayout191.xml"/><Relationship Id="rId13" Type="http://schemas.openxmlformats.org/officeDocument/2006/relationships/slideLayout" Target="../slideLayouts/slideLayout192.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0" name="" hidden="1"/>
          <p:cNvSpPr/>
          <p:nvPr/>
        </p:nvSpPr>
        <p:spPr>
          <a:xfrm>
            <a:off x="12192120" y="0"/>
            <a:ext cx="5610960" cy="6672600"/>
          </a:xfrm>
          <a:prstGeom prst="rect">
            <a:avLst/>
          </a:prstGeom>
          <a:noFill/>
          <a:ln w="0">
            <a:noFill/>
          </a:ln>
        </p:spPr>
        <p:style>
          <a:lnRef idx="0"/>
          <a:fillRef idx="0"/>
          <a:effectRef idx="0"/>
          <a:fontRef idx="minor"/>
        </p:style>
        <p:txBody>
          <a:bodyPr lIns="90000" rIns="90000" tIns="45000" bIns="45000" anchor="t">
            <a:spAutoFit/>
          </a:bodyPr>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222222"/>
                </a:solidFill>
                <a:latin typeface="Arial"/>
                <a:ea typeface="DejaVu Sans"/>
              </a:rPr>
              <a:t>As we discussed, I’m hoping to get this buttoned up as quickly as possible. What are you thinking for turn-around?</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222222"/>
                </a:solidFill>
                <a:latin typeface="Arial"/>
                <a:ea typeface="DejaVu Sans"/>
              </a:rPr>
              <a:t> </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revise any of the “how-to” text on the first pages</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make sure the template is properly set up for both Macs and PCs – Should there be 2 versions of the PPT, one for Mac, one for PC?</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create text placeholders within each slide</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how to create certain visual effects such as the transparent photo overlays (the process is different from Mac to PC)</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creating new generic infographics (such as bar charts and tables) so that we make it easy for users to create their own in a proper style</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need your advice on fonts – I’m thinking we should only use the “free option” fonts? (see attached)</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222222"/>
                </a:solidFill>
                <a:latin typeface="Arial"/>
                <a:ea typeface="DejaVu Sans"/>
              </a:rPr>
              <a:t>• </a:t>
            </a:r>
            <a:r>
              <a:rPr b="0" lang="en-US" sz="1800" spc="-1" strike="noStrike">
                <a:solidFill>
                  <a:srgbClr val="222222"/>
                </a:solidFill>
                <a:latin typeface="Arial"/>
                <a:ea typeface="DejaVu Sans"/>
              </a:rPr>
              <a:t>make sure all colors are the proper CMYK breakdown colors for Rotary (on the way)</a:t>
            </a:r>
            <a:endParaRPr b="0" lang="en-GB" sz="1800" spc="-1" strike="noStrike">
              <a:latin typeface="Arial"/>
            </a:endParaRPr>
          </a:p>
        </p:txBody>
      </p:sp>
      <p:grpSp>
        <p:nvGrpSpPr>
          <p:cNvPr id="1" name=""/>
          <p:cNvGrpSpPr/>
          <p:nvPr/>
        </p:nvGrpSpPr>
        <p:grpSpPr>
          <a:xfrm>
            <a:off x="0" y="6985080"/>
            <a:ext cx="10070640" cy="289800"/>
            <a:chOff x="0" y="6985080"/>
            <a:chExt cx="10070640" cy="289800"/>
          </a:xfrm>
        </p:grpSpPr>
        <p:sp>
          <p:nvSpPr>
            <p:cNvPr id="2" name=""/>
            <p:cNvSpPr/>
            <p:nvPr/>
          </p:nvSpPr>
          <p:spPr>
            <a:xfrm>
              <a:off x="0" y="6985080"/>
              <a:ext cx="1412280" cy="289800"/>
            </a:xfrm>
            <a:prstGeom prst="rect">
              <a:avLst/>
            </a:prstGeom>
            <a:solidFill>
              <a:srgbClr val="48595d"/>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72,89,93</a:t>
              </a:r>
              <a:endParaRPr b="0" lang="en-GB" sz="1800" spc="-1" strike="noStrike">
                <a:latin typeface="Arial"/>
              </a:endParaRPr>
            </a:p>
          </p:txBody>
        </p:sp>
        <p:sp>
          <p:nvSpPr>
            <p:cNvPr id="3" name=""/>
            <p:cNvSpPr/>
            <p:nvPr/>
          </p:nvSpPr>
          <p:spPr>
            <a:xfrm>
              <a:off x="1731960" y="6985080"/>
              <a:ext cx="1412280" cy="289800"/>
            </a:xfrm>
            <a:prstGeom prst="rect">
              <a:avLst/>
            </a:prstGeom>
            <a:solidFill>
              <a:srgbClr val="00b2b1"/>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0,178,177</a:t>
              </a:r>
              <a:endParaRPr b="0" lang="en-GB" sz="1800" spc="-1" strike="noStrike">
                <a:latin typeface="Arial"/>
              </a:endParaRPr>
            </a:p>
          </p:txBody>
        </p:sp>
        <p:sp>
          <p:nvSpPr>
            <p:cNvPr id="4" name=""/>
            <p:cNvSpPr/>
            <p:nvPr/>
          </p:nvSpPr>
          <p:spPr>
            <a:xfrm>
              <a:off x="3463920" y="6985080"/>
              <a:ext cx="1412280" cy="289800"/>
            </a:xfrm>
            <a:prstGeom prst="rect">
              <a:avLst/>
            </a:prstGeom>
            <a:solidFill>
              <a:srgbClr val="01b0e3"/>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1,176,227</a:t>
              </a:r>
              <a:endParaRPr b="0" lang="en-GB" sz="1800" spc="-1" strike="noStrike">
                <a:latin typeface="Arial"/>
              </a:endParaRPr>
            </a:p>
          </p:txBody>
        </p:sp>
        <p:sp>
          <p:nvSpPr>
            <p:cNvPr id="5" name=""/>
            <p:cNvSpPr/>
            <p:nvPr/>
          </p:nvSpPr>
          <p:spPr>
            <a:xfrm>
              <a:off x="5194440" y="6985080"/>
              <a:ext cx="1412280" cy="289800"/>
            </a:xfrm>
            <a:prstGeom prst="rect">
              <a:avLst/>
            </a:prstGeom>
            <a:solidFill>
              <a:srgbClr val="006fd3"/>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0,111,211</a:t>
              </a:r>
              <a:endParaRPr b="0" lang="en-GB" sz="1800" spc="-1" strike="noStrike">
                <a:latin typeface="Arial"/>
              </a:endParaRPr>
            </a:p>
          </p:txBody>
        </p:sp>
        <p:sp>
          <p:nvSpPr>
            <p:cNvPr id="6" name=""/>
            <p:cNvSpPr/>
            <p:nvPr/>
          </p:nvSpPr>
          <p:spPr>
            <a:xfrm>
              <a:off x="6926400" y="6985080"/>
              <a:ext cx="1412280" cy="289800"/>
            </a:xfrm>
            <a:prstGeom prst="rect">
              <a:avLst/>
            </a:prstGeom>
            <a:solidFill>
              <a:srgbClr val="7d179e"/>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125,23,158</a:t>
              </a:r>
              <a:endParaRPr b="0" lang="en-GB" sz="1800" spc="-1" strike="noStrike">
                <a:latin typeface="Arial"/>
              </a:endParaRPr>
            </a:p>
          </p:txBody>
        </p:sp>
        <p:sp>
          <p:nvSpPr>
            <p:cNvPr id="7" name=""/>
            <p:cNvSpPr/>
            <p:nvPr/>
          </p:nvSpPr>
          <p:spPr>
            <a:xfrm>
              <a:off x="8658360" y="6985080"/>
              <a:ext cx="1412280" cy="289800"/>
            </a:xfrm>
            <a:prstGeom prst="rect">
              <a:avLst/>
            </a:prstGeom>
            <a:solidFill>
              <a:srgbClr val="eb0675"/>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235,6,117</a:t>
              </a:r>
              <a:endParaRPr b="0" lang="en-GB" sz="1800" spc="-1" strike="noStrike">
                <a:latin typeface="Arial"/>
              </a:endParaRPr>
            </a:p>
          </p:txBody>
        </p:sp>
      </p:grpSp>
      <p:sp>
        <p:nvSpPr>
          <p:cNvPr id="8" name="" hidden="1"/>
          <p:cNvSpPr/>
          <p:nvPr/>
        </p:nvSpPr>
        <p:spPr>
          <a:xfrm>
            <a:off x="12939840" y="6040440"/>
            <a:ext cx="1748880" cy="661320"/>
          </a:xfrm>
          <a:custGeom>
            <a:avLst/>
            <a:gdLst/>
            <a:ahLst/>
            <a:rect l="l" t="t" r="r" b="b"/>
            <a:pathLst>
              <a:path w="1751012" h="663575">
                <a:moveTo>
                  <a:pt x="1869753" y="541874"/>
                </a:moveTo>
                <a:cubicBezTo>
                  <a:pt x="1869753" y="541874"/>
                  <a:pt x="1869753" y="541874"/>
                  <a:pt x="1745039" y="604157"/>
                </a:cubicBezTo>
                <a:cubicBezTo>
                  <a:pt x="1742268" y="604157"/>
                  <a:pt x="1736725" y="606988"/>
                  <a:pt x="1736725" y="609819"/>
                </a:cubicBezTo>
                <a:cubicBezTo>
                  <a:pt x="1736725" y="612651"/>
                  <a:pt x="1736725" y="612651"/>
                  <a:pt x="1736725" y="612651"/>
                </a:cubicBezTo>
                <a:cubicBezTo>
                  <a:pt x="1736725" y="615482"/>
                  <a:pt x="1739496" y="618313"/>
                  <a:pt x="1742268" y="621144"/>
                </a:cubicBezTo>
                <a:cubicBezTo>
                  <a:pt x="1783839" y="666440"/>
                  <a:pt x="1825410" y="691920"/>
                  <a:pt x="1886381" y="706075"/>
                </a:cubicBezTo>
                <a:cubicBezTo>
                  <a:pt x="1889152" y="706075"/>
                  <a:pt x="1891924" y="708906"/>
                  <a:pt x="1894695" y="706075"/>
                </a:cubicBezTo>
                <a:cubicBezTo>
                  <a:pt x="1897467" y="703244"/>
                  <a:pt x="1900238" y="700413"/>
                  <a:pt x="1897467" y="691920"/>
                </a:cubicBezTo>
                <a:cubicBezTo>
                  <a:pt x="1897467" y="691920"/>
                  <a:pt x="1897467" y="691920"/>
                  <a:pt x="1889152" y="553198"/>
                </a:cubicBezTo>
                <a:cubicBezTo>
                  <a:pt x="1889152" y="547536"/>
                  <a:pt x="1886381" y="544705"/>
                  <a:pt x="1883610" y="541874"/>
                </a:cubicBezTo>
                <a:cubicBezTo>
                  <a:pt x="1878067" y="539043"/>
                  <a:pt x="1875295" y="539043"/>
                  <a:pt x="1869753" y="541874"/>
                </a:cubicBezTo>
                <a:close/>
                <a:moveTo>
                  <a:pt x="1982115" y="539043"/>
                </a:moveTo>
                <a:cubicBezTo>
                  <a:pt x="1979317" y="541868"/>
                  <a:pt x="1976518" y="547519"/>
                  <a:pt x="1976518" y="550344"/>
                </a:cubicBezTo>
                <a:cubicBezTo>
                  <a:pt x="1976518" y="550344"/>
                  <a:pt x="1976518" y="550344"/>
                  <a:pt x="1965325" y="691605"/>
                </a:cubicBezTo>
                <a:cubicBezTo>
                  <a:pt x="1965325" y="694430"/>
                  <a:pt x="1965325" y="700081"/>
                  <a:pt x="1968123" y="702906"/>
                </a:cubicBezTo>
                <a:cubicBezTo>
                  <a:pt x="1970922" y="705731"/>
                  <a:pt x="1973720" y="705731"/>
                  <a:pt x="1979317" y="702906"/>
                </a:cubicBezTo>
                <a:cubicBezTo>
                  <a:pt x="2038081" y="688780"/>
                  <a:pt x="2082854" y="663353"/>
                  <a:pt x="2124828" y="618149"/>
                </a:cubicBezTo>
                <a:cubicBezTo>
                  <a:pt x="2127627" y="615324"/>
                  <a:pt x="2130425" y="612499"/>
                  <a:pt x="2130425" y="609674"/>
                </a:cubicBezTo>
                <a:cubicBezTo>
                  <a:pt x="2127627" y="606849"/>
                  <a:pt x="2124828" y="604023"/>
                  <a:pt x="2119232" y="601198"/>
                </a:cubicBezTo>
                <a:cubicBezTo>
                  <a:pt x="2119232" y="601198"/>
                  <a:pt x="2119232" y="601198"/>
                  <a:pt x="1996106" y="539043"/>
                </a:cubicBezTo>
                <a:cubicBezTo>
                  <a:pt x="1990510" y="539043"/>
                  <a:pt x="1987711" y="539043"/>
                  <a:pt x="1982115" y="539043"/>
                </a:cubicBezTo>
                <a:close/>
                <a:moveTo>
                  <a:pt x="871538" y="485068"/>
                </a:moveTo>
                <a:lnTo>
                  <a:pt x="814983" y="487862"/>
                </a:lnTo>
                <a:cubicBezTo>
                  <a:pt x="792361" y="490656"/>
                  <a:pt x="781050" y="501832"/>
                  <a:pt x="781050" y="521390"/>
                </a:cubicBezTo>
                <a:cubicBezTo>
                  <a:pt x="781050" y="532566"/>
                  <a:pt x="783878" y="554918"/>
                  <a:pt x="806500" y="554918"/>
                </a:cubicBezTo>
                <a:cubicBezTo>
                  <a:pt x="834777" y="554918"/>
                  <a:pt x="871538" y="543742"/>
                  <a:pt x="871538" y="543742"/>
                </a:cubicBezTo>
                <a:cubicBezTo>
                  <a:pt x="871538" y="485068"/>
                  <a:pt x="871538" y="485068"/>
                  <a:pt x="871538" y="485068"/>
                </a:cubicBezTo>
                <a:close/>
                <a:moveTo>
                  <a:pt x="396876" y="389818"/>
                </a:moveTo>
                <a:cubicBezTo>
                  <a:pt x="355204" y="389818"/>
                  <a:pt x="341313" y="412372"/>
                  <a:pt x="341313" y="471575"/>
                </a:cubicBezTo>
                <a:cubicBezTo>
                  <a:pt x="341313" y="522320"/>
                  <a:pt x="349648" y="553331"/>
                  <a:pt x="396876" y="553331"/>
                </a:cubicBezTo>
                <a:cubicBezTo>
                  <a:pt x="444104" y="553331"/>
                  <a:pt x="452438" y="522320"/>
                  <a:pt x="452438" y="471575"/>
                </a:cubicBezTo>
                <a:cubicBezTo>
                  <a:pt x="452438" y="412372"/>
                  <a:pt x="435769" y="389818"/>
                  <a:pt x="396876" y="389818"/>
                </a:cubicBezTo>
                <a:close/>
                <a:moveTo>
                  <a:pt x="1964442" y="378529"/>
                </a:moveTo>
                <a:cubicBezTo>
                  <a:pt x="1960604" y="379235"/>
                  <a:pt x="1957114" y="381352"/>
                  <a:pt x="1954322" y="385585"/>
                </a:cubicBezTo>
                <a:cubicBezTo>
                  <a:pt x="1948738" y="394052"/>
                  <a:pt x="1951530" y="402518"/>
                  <a:pt x="1957114" y="408163"/>
                </a:cubicBezTo>
                <a:cubicBezTo>
                  <a:pt x="1971073" y="416629"/>
                  <a:pt x="1979448" y="433563"/>
                  <a:pt x="1979448" y="450496"/>
                </a:cubicBezTo>
                <a:cubicBezTo>
                  <a:pt x="1979448" y="475896"/>
                  <a:pt x="1957114" y="498474"/>
                  <a:pt x="1931987" y="498474"/>
                </a:cubicBezTo>
                <a:cubicBezTo>
                  <a:pt x="1906861" y="498474"/>
                  <a:pt x="1884527" y="475896"/>
                  <a:pt x="1884527" y="450496"/>
                </a:cubicBezTo>
                <a:cubicBezTo>
                  <a:pt x="1884527" y="433563"/>
                  <a:pt x="1892902" y="416629"/>
                  <a:pt x="1906861" y="408163"/>
                </a:cubicBezTo>
                <a:cubicBezTo>
                  <a:pt x="1912445" y="402518"/>
                  <a:pt x="1915237" y="394052"/>
                  <a:pt x="1909653" y="385585"/>
                </a:cubicBezTo>
                <a:cubicBezTo>
                  <a:pt x="1904069" y="377118"/>
                  <a:pt x="1895694" y="377118"/>
                  <a:pt x="1887319" y="382763"/>
                </a:cubicBezTo>
                <a:cubicBezTo>
                  <a:pt x="1864984" y="396874"/>
                  <a:pt x="1851025" y="422274"/>
                  <a:pt x="1851025" y="450496"/>
                </a:cubicBezTo>
                <a:cubicBezTo>
                  <a:pt x="1851025" y="492829"/>
                  <a:pt x="1887319" y="529518"/>
                  <a:pt x="1931987" y="529518"/>
                </a:cubicBezTo>
                <a:cubicBezTo>
                  <a:pt x="1976656" y="529518"/>
                  <a:pt x="2012950" y="492829"/>
                  <a:pt x="2012950" y="450496"/>
                </a:cubicBezTo>
                <a:cubicBezTo>
                  <a:pt x="2012950" y="422274"/>
                  <a:pt x="1998991" y="396874"/>
                  <a:pt x="1976656" y="379940"/>
                </a:cubicBezTo>
                <a:cubicBezTo>
                  <a:pt x="1972469" y="378529"/>
                  <a:pt x="1968281" y="377824"/>
                  <a:pt x="1964442" y="378529"/>
                </a:cubicBezTo>
                <a:close/>
                <a:moveTo>
                  <a:pt x="2166711" y="358068"/>
                </a:moveTo>
                <a:cubicBezTo>
                  <a:pt x="2163905" y="358068"/>
                  <a:pt x="2158292" y="358068"/>
                  <a:pt x="2155485" y="360888"/>
                </a:cubicBezTo>
                <a:cubicBezTo>
                  <a:pt x="2155485" y="360888"/>
                  <a:pt x="2155485" y="360888"/>
                  <a:pt x="2040419" y="439837"/>
                </a:cubicBezTo>
                <a:cubicBezTo>
                  <a:pt x="2034806" y="442656"/>
                  <a:pt x="2032000" y="448295"/>
                  <a:pt x="2032000" y="451115"/>
                </a:cubicBezTo>
                <a:cubicBezTo>
                  <a:pt x="2032000" y="456754"/>
                  <a:pt x="2034806" y="459574"/>
                  <a:pt x="2040419" y="462393"/>
                </a:cubicBezTo>
                <a:cubicBezTo>
                  <a:pt x="2040419" y="462393"/>
                  <a:pt x="2040419" y="462393"/>
                  <a:pt x="2155485" y="541342"/>
                </a:cubicBezTo>
                <a:cubicBezTo>
                  <a:pt x="2158292" y="544162"/>
                  <a:pt x="2161098" y="546981"/>
                  <a:pt x="2166711" y="544162"/>
                </a:cubicBezTo>
                <a:cubicBezTo>
                  <a:pt x="2169518" y="544162"/>
                  <a:pt x="2169518" y="541342"/>
                  <a:pt x="2172324" y="535703"/>
                </a:cubicBezTo>
                <a:cubicBezTo>
                  <a:pt x="2189163" y="476491"/>
                  <a:pt x="2189163" y="425739"/>
                  <a:pt x="2172324" y="366527"/>
                </a:cubicBezTo>
                <a:cubicBezTo>
                  <a:pt x="2172324" y="363707"/>
                  <a:pt x="2169518" y="358068"/>
                  <a:pt x="2166711" y="358068"/>
                </a:cubicBezTo>
                <a:close/>
                <a:moveTo>
                  <a:pt x="1697038" y="358068"/>
                </a:moveTo>
                <a:cubicBezTo>
                  <a:pt x="1694260" y="360888"/>
                  <a:pt x="1691482" y="363707"/>
                  <a:pt x="1691482" y="366527"/>
                </a:cubicBezTo>
                <a:cubicBezTo>
                  <a:pt x="1674813" y="428558"/>
                  <a:pt x="1674813" y="476491"/>
                  <a:pt x="1691482" y="535703"/>
                </a:cubicBezTo>
                <a:cubicBezTo>
                  <a:pt x="1691482" y="541342"/>
                  <a:pt x="1694260" y="544162"/>
                  <a:pt x="1697038" y="544162"/>
                </a:cubicBezTo>
                <a:cubicBezTo>
                  <a:pt x="1699816" y="546981"/>
                  <a:pt x="1702594" y="544162"/>
                  <a:pt x="1708151" y="541342"/>
                </a:cubicBezTo>
                <a:lnTo>
                  <a:pt x="1822054" y="462393"/>
                </a:lnTo>
                <a:cubicBezTo>
                  <a:pt x="1827610" y="459574"/>
                  <a:pt x="1830388" y="456754"/>
                  <a:pt x="1830388" y="451115"/>
                </a:cubicBezTo>
                <a:cubicBezTo>
                  <a:pt x="1830388" y="448295"/>
                  <a:pt x="1827610" y="442656"/>
                  <a:pt x="1822054" y="439837"/>
                </a:cubicBezTo>
                <a:cubicBezTo>
                  <a:pt x="1822054" y="439837"/>
                  <a:pt x="1822054" y="439837"/>
                  <a:pt x="1708151" y="363707"/>
                </a:cubicBezTo>
                <a:cubicBezTo>
                  <a:pt x="1705372" y="360888"/>
                  <a:pt x="1702594" y="358068"/>
                  <a:pt x="1697038" y="358068"/>
                </a:cubicBezTo>
                <a:close/>
                <a:moveTo>
                  <a:pt x="1170028" y="343781"/>
                </a:moveTo>
                <a:cubicBezTo>
                  <a:pt x="1170028" y="343781"/>
                  <a:pt x="1170028" y="343781"/>
                  <a:pt x="1206276" y="343781"/>
                </a:cubicBezTo>
                <a:cubicBezTo>
                  <a:pt x="1211853" y="343781"/>
                  <a:pt x="1214641" y="346602"/>
                  <a:pt x="1214641" y="349423"/>
                </a:cubicBezTo>
                <a:cubicBezTo>
                  <a:pt x="1214641" y="349423"/>
                  <a:pt x="1214641" y="349423"/>
                  <a:pt x="1267619" y="541235"/>
                </a:cubicBezTo>
                <a:cubicBezTo>
                  <a:pt x="1267619" y="541235"/>
                  <a:pt x="1267619" y="541235"/>
                  <a:pt x="1270407" y="541235"/>
                </a:cubicBezTo>
                <a:cubicBezTo>
                  <a:pt x="1270407" y="541235"/>
                  <a:pt x="1270407" y="541235"/>
                  <a:pt x="1320597" y="349423"/>
                </a:cubicBezTo>
                <a:cubicBezTo>
                  <a:pt x="1320597" y="346602"/>
                  <a:pt x="1326173" y="343781"/>
                  <a:pt x="1328962" y="343781"/>
                </a:cubicBezTo>
                <a:cubicBezTo>
                  <a:pt x="1328962" y="343781"/>
                  <a:pt x="1328962" y="343781"/>
                  <a:pt x="1367998" y="343781"/>
                </a:cubicBezTo>
                <a:cubicBezTo>
                  <a:pt x="1370786" y="343781"/>
                  <a:pt x="1373575" y="343781"/>
                  <a:pt x="1373575" y="346602"/>
                </a:cubicBezTo>
                <a:cubicBezTo>
                  <a:pt x="1376363" y="349423"/>
                  <a:pt x="1376363" y="352244"/>
                  <a:pt x="1376363" y="355064"/>
                </a:cubicBezTo>
                <a:cubicBezTo>
                  <a:pt x="1376363" y="355064"/>
                  <a:pt x="1376363" y="355064"/>
                  <a:pt x="1370786" y="383272"/>
                </a:cubicBezTo>
                <a:cubicBezTo>
                  <a:pt x="1365210" y="397376"/>
                  <a:pt x="1359633" y="417121"/>
                  <a:pt x="1354057" y="439687"/>
                </a:cubicBezTo>
                <a:cubicBezTo>
                  <a:pt x="1342903" y="490461"/>
                  <a:pt x="1323385" y="560980"/>
                  <a:pt x="1309444" y="614575"/>
                </a:cubicBezTo>
                <a:cubicBezTo>
                  <a:pt x="1298290" y="662528"/>
                  <a:pt x="1273196" y="685094"/>
                  <a:pt x="1236948" y="685094"/>
                </a:cubicBezTo>
                <a:cubicBezTo>
                  <a:pt x="1234159" y="685094"/>
                  <a:pt x="1234159" y="685094"/>
                  <a:pt x="1234159" y="685094"/>
                </a:cubicBezTo>
                <a:cubicBezTo>
                  <a:pt x="1211853" y="685094"/>
                  <a:pt x="1183970" y="682273"/>
                  <a:pt x="1170028" y="676632"/>
                </a:cubicBezTo>
                <a:cubicBezTo>
                  <a:pt x="1164452" y="676632"/>
                  <a:pt x="1161663" y="673811"/>
                  <a:pt x="1161663" y="668170"/>
                </a:cubicBezTo>
                <a:cubicBezTo>
                  <a:pt x="1161663" y="668170"/>
                  <a:pt x="1161663" y="668170"/>
                  <a:pt x="1161663" y="642783"/>
                </a:cubicBezTo>
                <a:cubicBezTo>
                  <a:pt x="1161663" y="639962"/>
                  <a:pt x="1161663" y="637141"/>
                  <a:pt x="1164452" y="637141"/>
                </a:cubicBezTo>
                <a:cubicBezTo>
                  <a:pt x="1167240" y="634320"/>
                  <a:pt x="1170028" y="631500"/>
                  <a:pt x="1172817" y="634320"/>
                </a:cubicBezTo>
                <a:cubicBezTo>
                  <a:pt x="1172817" y="634320"/>
                  <a:pt x="1172817" y="634320"/>
                  <a:pt x="1220218" y="637141"/>
                </a:cubicBezTo>
                <a:cubicBezTo>
                  <a:pt x="1248101" y="637141"/>
                  <a:pt x="1250889" y="620217"/>
                  <a:pt x="1253677" y="611754"/>
                </a:cubicBezTo>
                <a:cubicBezTo>
                  <a:pt x="1253677" y="611754"/>
                  <a:pt x="1253677" y="611754"/>
                  <a:pt x="1253677" y="608933"/>
                </a:cubicBezTo>
                <a:cubicBezTo>
                  <a:pt x="1256466" y="606113"/>
                  <a:pt x="1256466" y="603292"/>
                  <a:pt x="1259254" y="597650"/>
                </a:cubicBezTo>
                <a:cubicBezTo>
                  <a:pt x="1259254" y="597650"/>
                  <a:pt x="1259254" y="597650"/>
                  <a:pt x="1248101" y="597650"/>
                </a:cubicBezTo>
                <a:cubicBezTo>
                  <a:pt x="1228583" y="597650"/>
                  <a:pt x="1217429" y="580726"/>
                  <a:pt x="1214641" y="569443"/>
                </a:cubicBezTo>
                <a:cubicBezTo>
                  <a:pt x="1214641" y="569443"/>
                  <a:pt x="1214641" y="569443"/>
                  <a:pt x="1158875" y="355064"/>
                </a:cubicBezTo>
                <a:cubicBezTo>
                  <a:pt x="1158875" y="352244"/>
                  <a:pt x="1158875" y="349423"/>
                  <a:pt x="1161663" y="346602"/>
                </a:cubicBezTo>
                <a:cubicBezTo>
                  <a:pt x="1164452" y="343781"/>
                  <a:pt x="1167240" y="343781"/>
                  <a:pt x="1170028" y="343781"/>
                </a:cubicBezTo>
                <a:close/>
                <a:moveTo>
                  <a:pt x="1116013" y="340606"/>
                </a:moveTo>
                <a:cubicBezTo>
                  <a:pt x="1118791" y="340606"/>
                  <a:pt x="1121569" y="340606"/>
                  <a:pt x="1124347" y="343432"/>
                </a:cubicBezTo>
                <a:cubicBezTo>
                  <a:pt x="1127125" y="343432"/>
                  <a:pt x="1127125" y="346258"/>
                  <a:pt x="1127125" y="349085"/>
                </a:cubicBezTo>
                <a:cubicBezTo>
                  <a:pt x="1127125" y="349085"/>
                  <a:pt x="1127125" y="349085"/>
                  <a:pt x="1127125" y="385824"/>
                </a:cubicBezTo>
                <a:cubicBezTo>
                  <a:pt x="1127125" y="388650"/>
                  <a:pt x="1124347" y="394302"/>
                  <a:pt x="1118791" y="394302"/>
                </a:cubicBezTo>
                <a:cubicBezTo>
                  <a:pt x="1085453" y="397128"/>
                  <a:pt x="1060450" y="416911"/>
                  <a:pt x="1049337" y="425389"/>
                </a:cubicBezTo>
                <a:cubicBezTo>
                  <a:pt x="1049337" y="425389"/>
                  <a:pt x="1049337" y="425389"/>
                  <a:pt x="1049337" y="589303"/>
                </a:cubicBezTo>
                <a:cubicBezTo>
                  <a:pt x="1049337" y="594955"/>
                  <a:pt x="1046559" y="597781"/>
                  <a:pt x="1041003" y="597781"/>
                </a:cubicBezTo>
                <a:cubicBezTo>
                  <a:pt x="1041003" y="597781"/>
                  <a:pt x="1041003" y="597781"/>
                  <a:pt x="1002109" y="597781"/>
                </a:cubicBezTo>
                <a:cubicBezTo>
                  <a:pt x="996553" y="597781"/>
                  <a:pt x="993775" y="594955"/>
                  <a:pt x="993775" y="589303"/>
                </a:cubicBezTo>
                <a:cubicBezTo>
                  <a:pt x="993775" y="589303"/>
                  <a:pt x="993775" y="589303"/>
                  <a:pt x="993775" y="351911"/>
                </a:cubicBezTo>
                <a:cubicBezTo>
                  <a:pt x="993775" y="346258"/>
                  <a:pt x="996553" y="343432"/>
                  <a:pt x="1002109" y="343432"/>
                </a:cubicBezTo>
                <a:cubicBezTo>
                  <a:pt x="1002109" y="343432"/>
                  <a:pt x="1002109" y="343432"/>
                  <a:pt x="1041003" y="343432"/>
                </a:cubicBezTo>
                <a:cubicBezTo>
                  <a:pt x="1046559" y="343432"/>
                  <a:pt x="1049337" y="346258"/>
                  <a:pt x="1049337" y="351911"/>
                </a:cubicBezTo>
                <a:cubicBezTo>
                  <a:pt x="1049337" y="351911"/>
                  <a:pt x="1049337" y="351911"/>
                  <a:pt x="1049337" y="368867"/>
                </a:cubicBezTo>
                <a:cubicBezTo>
                  <a:pt x="1066006" y="357563"/>
                  <a:pt x="1091009" y="340606"/>
                  <a:pt x="1116013" y="340606"/>
                </a:cubicBezTo>
                <a:close/>
                <a:moveTo>
                  <a:pt x="843157" y="335843"/>
                </a:moveTo>
                <a:cubicBezTo>
                  <a:pt x="902173" y="335843"/>
                  <a:pt x="930276" y="364084"/>
                  <a:pt x="930276" y="423390"/>
                </a:cubicBezTo>
                <a:cubicBezTo>
                  <a:pt x="930276" y="592835"/>
                  <a:pt x="930276" y="592835"/>
                  <a:pt x="930276" y="592835"/>
                </a:cubicBezTo>
                <a:cubicBezTo>
                  <a:pt x="930276" y="595659"/>
                  <a:pt x="927466" y="598483"/>
                  <a:pt x="927466" y="601307"/>
                </a:cubicBezTo>
                <a:cubicBezTo>
                  <a:pt x="924656" y="604131"/>
                  <a:pt x="921845" y="604131"/>
                  <a:pt x="919035" y="604131"/>
                </a:cubicBezTo>
                <a:cubicBezTo>
                  <a:pt x="899363" y="601307"/>
                  <a:pt x="890932" y="595659"/>
                  <a:pt x="879691" y="587187"/>
                </a:cubicBezTo>
                <a:cubicBezTo>
                  <a:pt x="879691" y="587187"/>
                  <a:pt x="837536" y="604131"/>
                  <a:pt x="798192" y="604131"/>
                </a:cubicBezTo>
                <a:cubicBezTo>
                  <a:pt x="750416" y="604131"/>
                  <a:pt x="722313" y="575890"/>
                  <a:pt x="722313" y="522233"/>
                </a:cubicBezTo>
                <a:cubicBezTo>
                  <a:pt x="722313" y="471399"/>
                  <a:pt x="747606" y="448807"/>
                  <a:pt x="809433" y="445983"/>
                </a:cubicBezTo>
                <a:cubicBezTo>
                  <a:pt x="871260" y="440334"/>
                  <a:pt x="871260" y="440334"/>
                  <a:pt x="871260" y="440334"/>
                </a:cubicBezTo>
                <a:cubicBezTo>
                  <a:pt x="871260" y="423390"/>
                  <a:pt x="871260" y="423390"/>
                  <a:pt x="871260" y="423390"/>
                </a:cubicBezTo>
                <a:cubicBezTo>
                  <a:pt x="871260" y="403621"/>
                  <a:pt x="860018" y="392325"/>
                  <a:pt x="840346" y="392325"/>
                </a:cubicBezTo>
                <a:cubicBezTo>
                  <a:pt x="812243" y="392325"/>
                  <a:pt x="772899" y="397973"/>
                  <a:pt x="750416" y="397973"/>
                </a:cubicBezTo>
                <a:cubicBezTo>
                  <a:pt x="747606" y="397973"/>
                  <a:pt x="747606" y="397973"/>
                  <a:pt x="744796" y="395149"/>
                </a:cubicBezTo>
                <a:cubicBezTo>
                  <a:pt x="741985" y="395149"/>
                  <a:pt x="741985" y="392325"/>
                  <a:pt x="741985" y="389501"/>
                </a:cubicBezTo>
                <a:cubicBezTo>
                  <a:pt x="739175" y="355612"/>
                  <a:pt x="739175" y="355612"/>
                  <a:pt x="739175" y="355612"/>
                </a:cubicBezTo>
                <a:cubicBezTo>
                  <a:pt x="739175" y="352788"/>
                  <a:pt x="741985" y="347140"/>
                  <a:pt x="747606" y="347140"/>
                </a:cubicBezTo>
                <a:cubicBezTo>
                  <a:pt x="767278" y="344316"/>
                  <a:pt x="815054" y="335843"/>
                  <a:pt x="843157" y="335843"/>
                </a:cubicBezTo>
                <a:close/>
                <a:moveTo>
                  <a:pt x="396875" y="335843"/>
                </a:moveTo>
                <a:cubicBezTo>
                  <a:pt x="460001" y="335843"/>
                  <a:pt x="511175" y="395901"/>
                  <a:pt x="511175" y="469987"/>
                </a:cubicBezTo>
                <a:cubicBezTo>
                  <a:pt x="511175" y="544073"/>
                  <a:pt x="460001" y="604131"/>
                  <a:pt x="396875" y="604131"/>
                </a:cubicBezTo>
                <a:cubicBezTo>
                  <a:pt x="333749" y="604131"/>
                  <a:pt x="282575" y="544073"/>
                  <a:pt x="282575" y="469987"/>
                </a:cubicBezTo>
                <a:cubicBezTo>
                  <a:pt x="282575" y="395901"/>
                  <a:pt x="333749" y="335843"/>
                  <a:pt x="396875" y="335843"/>
                </a:cubicBezTo>
                <a:close/>
                <a:moveTo>
                  <a:pt x="103585" y="300918"/>
                </a:moveTo>
                <a:cubicBezTo>
                  <a:pt x="81360" y="300918"/>
                  <a:pt x="67470" y="300918"/>
                  <a:pt x="61913" y="303759"/>
                </a:cubicBezTo>
                <a:cubicBezTo>
                  <a:pt x="61913" y="406027"/>
                  <a:pt x="61913" y="406027"/>
                  <a:pt x="61913" y="406027"/>
                </a:cubicBezTo>
                <a:cubicBezTo>
                  <a:pt x="73026" y="406027"/>
                  <a:pt x="92473" y="408868"/>
                  <a:pt x="123032" y="406027"/>
                </a:cubicBezTo>
                <a:cubicBezTo>
                  <a:pt x="159148" y="406027"/>
                  <a:pt x="184151" y="386142"/>
                  <a:pt x="184151" y="354893"/>
                </a:cubicBezTo>
                <a:cubicBezTo>
                  <a:pt x="184151" y="329326"/>
                  <a:pt x="167482" y="300918"/>
                  <a:pt x="125810" y="300918"/>
                </a:cubicBezTo>
                <a:cubicBezTo>
                  <a:pt x="103585" y="300918"/>
                  <a:pt x="103585" y="300918"/>
                  <a:pt x="103585" y="300918"/>
                </a:cubicBezTo>
                <a:close/>
                <a:moveTo>
                  <a:pt x="614557" y="285043"/>
                </a:moveTo>
                <a:cubicBezTo>
                  <a:pt x="617342" y="285043"/>
                  <a:pt x="620127" y="285043"/>
                  <a:pt x="622912" y="285043"/>
                </a:cubicBezTo>
                <a:cubicBezTo>
                  <a:pt x="622912" y="287870"/>
                  <a:pt x="625698" y="290697"/>
                  <a:pt x="625698" y="293524"/>
                </a:cubicBezTo>
                <a:cubicBezTo>
                  <a:pt x="625698" y="344407"/>
                  <a:pt x="625698" y="344407"/>
                  <a:pt x="625698" y="344407"/>
                </a:cubicBezTo>
                <a:cubicBezTo>
                  <a:pt x="684184" y="344407"/>
                  <a:pt x="684184" y="344407"/>
                  <a:pt x="684184" y="344407"/>
                </a:cubicBezTo>
                <a:cubicBezTo>
                  <a:pt x="689755" y="344407"/>
                  <a:pt x="692540" y="347234"/>
                  <a:pt x="692540" y="352888"/>
                </a:cubicBezTo>
                <a:cubicBezTo>
                  <a:pt x="692540" y="386811"/>
                  <a:pt x="692540" y="386811"/>
                  <a:pt x="692540" y="386811"/>
                </a:cubicBezTo>
                <a:cubicBezTo>
                  <a:pt x="692540" y="392464"/>
                  <a:pt x="689755" y="395291"/>
                  <a:pt x="684184" y="395291"/>
                </a:cubicBezTo>
                <a:cubicBezTo>
                  <a:pt x="625698" y="395291"/>
                  <a:pt x="625698" y="395291"/>
                  <a:pt x="625698" y="395291"/>
                </a:cubicBezTo>
                <a:cubicBezTo>
                  <a:pt x="625698" y="499885"/>
                  <a:pt x="625698" y="499885"/>
                  <a:pt x="625698" y="499885"/>
                </a:cubicBezTo>
                <a:cubicBezTo>
                  <a:pt x="625698" y="536635"/>
                  <a:pt x="625698" y="550769"/>
                  <a:pt x="650763" y="550769"/>
                </a:cubicBezTo>
                <a:cubicBezTo>
                  <a:pt x="661904" y="550769"/>
                  <a:pt x="675829" y="547942"/>
                  <a:pt x="684184" y="547942"/>
                </a:cubicBezTo>
                <a:cubicBezTo>
                  <a:pt x="689755" y="547942"/>
                  <a:pt x="692540" y="553596"/>
                  <a:pt x="692540" y="559249"/>
                </a:cubicBezTo>
                <a:cubicBezTo>
                  <a:pt x="695325" y="590345"/>
                  <a:pt x="695325" y="590345"/>
                  <a:pt x="695325" y="590345"/>
                </a:cubicBezTo>
                <a:cubicBezTo>
                  <a:pt x="695325" y="595999"/>
                  <a:pt x="692540" y="598826"/>
                  <a:pt x="686969" y="601652"/>
                </a:cubicBezTo>
                <a:cubicBezTo>
                  <a:pt x="673044" y="601652"/>
                  <a:pt x="656334" y="607306"/>
                  <a:pt x="642408" y="607306"/>
                </a:cubicBezTo>
                <a:cubicBezTo>
                  <a:pt x="586706" y="607306"/>
                  <a:pt x="567211" y="584691"/>
                  <a:pt x="567211" y="508366"/>
                </a:cubicBezTo>
                <a:cubicBezTo>
                  <a:pt x="567211" y="395291"/>
                  <a:pt x="567211" y="395291"/>
                  <a:pt x="567211" y="395291"/>
                </a:cubicBezTo>
                <a:cubicBezTo>
                  <a:pt x="544930" y="395291"/>
                  <a:pt x="544930" y="395291"/>
                  <a:pt x="544930" y="395291"/>
                </a:cubicBezTo>
                <a:cubicBezTo>
                  <a:pt x="539360" y="395291"/>
                  <a:pt x="536575" y="392464"/>
                  <a:pt x="536575" y="386811"/>
                </a:cubicBezTo>
                <a:cubicBezTo>
                  <a:pt x="536575" y="352888"/>
                  <a:pt x="536575" y="352888"/>
                  <a:pt x="536575" y="352888"/>
                </a:cubicBezTo>
                <a:cubicBezTo>
                  <a:pt x="536575" y="347234"/>
                  <a:pt x="539360" y="344407"/>
                  <a:pt x="544930" y="344407"/>
                </a:cubicBezTo>
                <a:cubicBezTo>
                  <a:pt x="567211" y="344407"/>
                  <a:pt x="567211" y="344407"/>
                  <a:pt x="567211" y="344407"/>
                </a:cubicBezTo>
                <a:cubicBezTo>
                  <a:pt x="567211" y="302004"/>
                  <a:pt x="567211" y="302004"/>
                  <a:pt x="567211" y="302004"/>
                </a:cubicBezTo>
                <a:cubicBezTo>
                  <a:pt x="567211" y="299178"/>
                  <a:pt x="569996" y="296351"/>
                  <a:pt x="575566" y="293524"/>
                </a:cubicBezTo>
                <a:cubicBezTo>
                  <a:pt x="614557" y="285043"/>
                  <a:pt x="614557" y="285043"/>
                  <a:pt x="614557" y="285043"/>
                </a:cubicBezTo>
                <a:close/>
                <a:moveTo>
                  <a:pt x="117618" y="245356"/>
                </a:moveTo>
                <a:cubicBezTo>
                  <a:pt x="123219" y="245356"/>
                  <a:pt x="126019" y="245356"/>
                  <a:pt x="126019" y="245356"/>
                </a:cubicBezTo>
                <a:cubicBezTo>
                  <a:pt x="224034" y="245356"/>
                  <a:pt x="246438" y="304564"/>
                  <a:pt x="246438" y="352493"/>
                </a:cubicBezTo>
                <a:cubicBezTo>
                  <a:pt x="246438" y="394784"/>
                  <a:pt x="226835" y="425798"/>
                  <a:pt x="184828" y="445534"/>
                </a:cubicBezTo>
                <a:lnTo>
                  <a:pt x="249238" y="586504"/>
                </a:lnTo>
                <a:cubicBezTo>
                  <a:pt x="249238" y="589323"/>
                  <a:pt x="249238" y="592142"/>
                  <a:pt x="246438" y="594962"/>
                </a:cubicBezTo>
                <a:cubicBezTo>
                  <a:pt x="246438" y="597781"/>
                  <a:pt x="243637" y="597781"/>
                  <a:pt x="238037" y="597781"/>
                </a:cubicBezTo>
                <a:cubicBezTo>
                  <a:pt x="193230" y="597781"/>
                  <a:pt x="193230" y="597781"/>
                  <a:pt x="193230" y="597781"/>
                </a:cubicBezTo>
                <a:cubicBezTo>
                  <a:pt x="190429" y="597781"/>
                  <a:pt x="187629" y="597781"/>
                  <a:pt x="184828" y="592142"/>
                </a:cubicBezTo>
                <a:cubicBezTo>
                  <a:pt x="128820" y="462450"/>
                  <a:pt x="128820" y="462450"/>
                  <a:pt x="128820" y="462450"/>
                </a:cubicBezTo>
                <a:cubicBezTo>
                  <a:pt x="98015" y="462450"/>
                  <a:pt x="72811" y="459631"/>
                  <a:pt x="61610" y="459631"/>
                </a:cubicBezTo>
                <a:cubicBezTo>
                  <a:pt x="61610" y="589323"/>
                  <a:pt x="61610" y="589323"/>
                  <a:pt x="61610" y="589323"/>
                </a:cubicBezTo>
                <a:cubicBezTo>
                  <a:pt x="61610" y="594962"/>
                  <a:pt x="56009" y="597781"/>
                  <a:pt x="50408" y="597781"/>
                </a:cubicBezTo>
                <a:cubicBezTo>
                  <a:pt x="11202" y="597781"/>
                  <a:pt x="11202" y="597781"/>
                  <a:pt x="11202" y="597781"/>
                </a:cubicBezTo>
                <a:cubicBezTo>
                  <a:pt x="5601" y="597781"/>
                  <a:pt x="0" y="594962"/>
                  <a:pt x="0" y="589323"/>
                </a:cubicBezTo>
                <a:cubicBezTo>
                  <a:pt x="0" y="262273"/>
                  <a:pt x="0" y="262273"/>
                  <a:pt x="0" y="262273"/>
                </a:cubicBezTo>
                <a:cubicBezTo>
                  <a:pt x="0" y="256634"/>
                  <a:pt x="5601" y="250995"/>
                  <a:pt x="8402" y="250995"/>
                </a:cubicBezTo>
                <a:cubicBezTo>
                  <a:pt x="61610" y="245356"/>
                  <a:pt x="103616" y="245356"/>
                  <a:pt x="117618" y="245356"/>
                </a:cubicBezTo>
                <a:close/>
                <a:moveTo>
                  <a:pt x="1968123" y="200530"/>
                </a:moveTo>
                <a:cubicBezTo>
                  <a:pt x="1965325" y="203328"/>
                  <a:pt x="1965325" y="206126"/>
                  <a:pt x="1965325" y="211723"/>
                </a:cubicBezTo>
                <a:cubicBezTo>
                  <a:pt x="1965325" y="211723"/>
                  <a:pt x="1965325" y="211723"/>
                  <a:pt x="1976518" y="348840"/>
                </a:cubicBezTo>
                <a:cubicBezTo>
                  <a:pt x="1976518" y="354436"/>
                  <a:pt x="1979317" y="360033"/>
                  <a:pt x="1982115" y="362831"/>
                </a:cubicBezTo>
                <a:cubicBezTo>
                  <a:pt x="1984913" y="362831"/>
                  <a:pt x="1990510" y="362831"/>
                  <a:pt x="1996106" y="360033"/>
                </a:cubicBezTo>
                <a:cubicBezTo>
                  <a:pt x="1996106" y="360033"/>
                  <a:pt x="1996106" y="360033"/>
                  <a:pt x="2119232" y="301269"/>
                </a:cubicBezTo>
                <a:cubicBezTo>
                  <a:pt x="2124828" y="298470"/>
                  <a:pt x="2127627" y="298470"/>
                  <a:pt x="2130425" y="292874"/>
                </a:cubicBezTo>
                <a:cubicBezTo>
                  <a:pt x="2130425" y="290075"/>
                  <a:pt x="2127627" y="287277"/>
                  <a:pt x="2124828" y="284479"/>
                </a:cubicBezTo>
                <a:cubicBezTo>
                  <a:pt x="2082854" y="239706"/>
                  <a:pt x="2038081" y="214521"/>
                  <a:pt x="1979317" y="200530"/>
                </a:cubicBezTo>
                <a:cubicBezTo>
                  <a:pt x="1976518" y="197731"/>
                  <a:pt x="1970922" y="197731"/>
                  <a:pt x="1968123" y="200530"/>
                </a:cubicBezTo>
                <a:close/>
                <a:moveTo>
                  <a:pt x="1890255" y="199484"/>
                </a:moveTo>
                <a:cubicBezTo>
                  <a:pt x="1888156" y="199835"/>
                  <a:pt x="1886057" y="200536"/>
                  <a:pt x="1884658" y="200536"/>
                </a:cubicBezTo>
                <a:cubicBezTo>
                  <a:pt x="1825894" y="214559"/>
                  <a:pt x="1781121" y="239800"/>
                  <a:pt x="1739147" y="284673"/>
                </a:cubicBezTo>
                <a:cubicBezTo>
                  <a:pt x="1736348" y="287478"/>
                  <a:pt x="1733550" y="290282"/>
                  <a:pt x="1733550" y="293087"/>
                </a:cubicBezTo>
                <a:cubicBezTo>
                  <a:pt x="1736348" y="298696"/>
                  <a:pt x="1739147" y="301501"/>
                  <a:pt x="1744743" y="301501"/>
                </a:cubicBezTo>
                <a:cubicBezTo>
                  <a:pt x="1744743" y="301501"/>
                  <a:pt x="1744743" y="301501"/>
                  <a:pt x="1867869" y="363202"/>
                </a:cubicBezTo>
                <a:cubicBezTo>
                  <a:pt x="1873465" y="366006"/>
                  <a:pt x="1876264" y="366006"/>
                  <a:pt x="1881860" y="363202"/>
                </a:cubicBezTo>
                <a:cubicBezTo>
                  <a:pt x="1884658" y="360397"/>
                  <a:pt x="1887457" y="357592"/>
                  <a:pt x="1887457" y="351983"/>
                </a:cubicBezTo>
                <a:cubicBezTo>
                  <a:pt x="1887457" y="351983"/>
                  <a:pt x="1887457" y="351983"/>
                  <a:pt x="1898650" y="214559"/>
                </a:cubicBezTo>
                <a:cubicBezTo>
                  <a:pt x="1898650" y="206145"/>
                  <a:pt x="1895852" y="203340"/>
                  <a:pt x="1895852" y="200536"/>
                </a:cubicBezTo>
                <a:cubicBezTo>
                  <a:pt x="1894453" y="199134"/>
                  <a:pt x="1892354" y="199134"/>
                  <a:pt x="1890255" y="199484"/>
                </a:cubicBezTo>
                <a:close/>
                <a:moveTo>
                  <a:pt x="1932782" y="151693"/>
                </a:moveTo>
                <a:cubicBezTo>
                  <a:pt x="2095420" y="151693"/>
                  <a:pt x="2227264" y="284959"/>
                  <a:pt x="2227264" y="449350"/>
                </a:cubicBezTo>
                <a:cubicBezTo>
                  <a:pt x="2227264" y="613741"/>
                  <a:pt x="2095420" y="747007"/>
                  <a:pt x="1932782" y="747007"/>
                </a:cubicBezTo>
                <a:cubicBezTo>
                  <a:pt x="1770144" y="747007"/>
                  <a:pt x="1638300" y="613741"/>
                  <a:pt x="1638300" y="449350"/>
                </a:cubicBezTo>
                <a:cubicBezTo>
                  <a:pt x="1638300" y="284959"/>
                  <a:pt x="1770144" y="151693"/>
                  <a:pt x="1932782" y="151693"/>
                </a:cubicBezTo>
                <a:close/>
                <a:moveTo>
                  <a:pt x="1931988" y="108832"/>
                </a:moveTo>
                <a:cubicBezTo>
                  <a:pt x="1746993" y="108832"/>
                  <a:pt x="1597025" y="260577"/>
                  <a:pt x="1597025" y="447764"/>
                </a:cubicBezTo>
                <a:cubicBezTo>
                  <a:pt x="1597025" y="634951"/>
                  <a:pt x="1746993" y="786696"/>
                  <a:pt x="1931988" y="786696"/>
                </a:cubicBezTo>
                <a:cubicBezTo>
                  <a:pt x="2116983" y="786696"/>
                  <a:pt x="2266951" y="634951"/>
                  <a:pt x="2266951" y="447764"/>
                </a:cubicBezTo>
                <a:cubicBezTo>
                  <a:pt x="2266951" y="260577"/>
                  <a:pt x="2116983" y="108832"/>
                  <a:pt x="1931988" y="108832"/>
                </a:cubicBezTo>
                <a:close/>
                <a:moveTo>
                  <a:pt x="1914436" y="2117"/>
                </a:moveTo>
                <a:cubicBezTo>
                  <a:pt x="1914436" y="2117"/>
                  <a:pt x="1914436" y="2117"/>
                  <a:pt x="1917229" y="2117"/>
                </a:cubicBezTo>
                <a:cubicBezTo>
                  <a:pt x="1925608" y="-706"/>
                  <a:pt x="1936781" y="-706"/>
                  <a:pt x="1945160" y="2117"/>
                </a:cubicBezTo>
                <a:cubicBezTo>
                  <a:pt x="1945160" y="2117"/>
                  <a:pt x="1945160" y="2117"/>
                  <a:pt x="1947953" y="2117"/>
                </a:cubicBezTo>
                <a:cubicBezTo>
                  <a:pt x="1959125" y="21876"/>
                  <a:pt x="1964711" y="47281"/>
                  <a:pt x="1964711" y="69864"/>
                </a:cubicBezTo>
                <a:cubicBezTo>
                  <a:pt x="1970297" y="69864"/>
                  <a:pt x="1992641" y="72686"/>
                  <a:pt x="1995434" y="75509"/>
                </a:cubicBezTo>
                <a:cubicBezTo>
                  <a:pt x="2001020" y="50104"/>
                  <a:pt x="2014985" y="27522"/>
                  <a:pt x="2031743" y="13408"/>
                </a:cubicBezTo>
                <a:cubicBezTo>
                  <a:pt x="2042915" y="13408"/>
                  <a:pt x="2054087" y="16231"/>
                  <a:pt x="2059673" y="19054"/>
                </a:cubicBezTo>
                <a:cubicBezTo>
                  <a:pt x="2059673" y="19054"/>
                  <a:pt x="2059673" y="19054"/>
                  <a:pt x="2062466" y="19054"/>
                </a:cubicBezTo>
                <a:cubicBezTo>
                  <a:pt x="2062466" y="19054"/>
                  <a:pt x="2062466" y="19054"/>
                  <a:pt x="2062466" y="21876"/>
                </a:cubicBezTo>
                <a:cubicBezTo>
                  <a:pt x="2065259" y="33168"/>
                  <a:pt x="2068052" y="44459"/>
                  <a:pt x="2068052" y="55750"/>
                </a:cubicBezTo>
                <a:cubicBezTo>
                  <a:pt x="2068052" y="69864"/>
                  <a:pt x="2065259" y="81155"/>
                  <a:pt x="2062466" y="92446"/>
                </a:cubicBezTo>
                <a:cubicBezTo>
                  <a:pt x="2065259" y="95269"/>
                  <a:pt x="2087603" y="103737"/>
                  <a:pt x="2090396" y="103737"/>
                </a:cubicBezTo>
                <a:cubicBezTo>
                  <a:pt x="2104361" y="83977"/>
                  <a:pt x="2121119" y="64218"/>
                  <a:pt x="2140670" y="55750"/>
                </a:cubicBezTo>
                <a:cubicBezTo>
                  <a:pt x="2140670" y="55750"/>
                  <a:pt x="2140670" y="55750"/>
                  <a:pt x="2140670" y="52927"/>
                </a:cubicBezTo>
                <a:cubicBezTo>
                  <a:pt x="2140670" y="52927"/>
                  <a:pt x="2140670" y="52927"/>
                  <a:pt x="2143463" y="55750"/>
                </a:cubicBezTo>
                <a:cubicBezTo>
                  <a:pt x="2149049" y="58573"/>
                  <a:pt x="2160221" y="64218"/>
                  <a:pt x="2168600" y="69864"/>
                </a:cubicBezTo>
                <a:cubicBezTo>
                  <a:pt x="2168600" y="69864"/>
                  <a:pt x="2168600" y="72686"/>
                  <a:pt x="2168600" y="72686"/>
                </a:cubicBezTo>
                <a:cubicBezTo>
                  <a:pt x="2168600" y="95269"/>
                  <a:pt x="2163014" y="117851"/>
                  <a:pt x="2149049" y="140433"/>
                </a:cubicBezTo>
                <a:cubicBezTo>
                  <a:pt x="2151842" y="143256"/>
                  <a:pt x="2171393" y="157370"/>
                  <a:pt x="2174186" y="157370"/>
                </a:cubicBezTo>
                <a:cubicBezTo>
                  <a:pt x="2190944" y="140433"/>
                  <a:pt x="2213288" y="129142"/>
                  <a:pt x="2235633" y="123496"/>
                </a:cubicBezTo>
                <a:cubicBezTo>
                  <a:pt x="2244012" y="129142"/>
                  <a:pt x="2252391" y="137610"/>
                  <a:pt x="2257977" y="143256"/>
                </a:cubicBezTo>
                <a:cubicBezTo>
                  <a:pt x="2257977" y="143256"/>
                  <a:pt x="2257977" y="143256"/>
                  <a:pt x="2257977" y="146079"/>
                </a:cubicBezTo>
                <a:cubicBezTo>
                  <a:pt x="2252391" y="168661"/>
                  <a:pt x="2238425" y="191243"/>
                  <a:pt x="2221667" y="208180"/>
                </a:cubicBezTo>
                <a:cubicBezTo>
                  <a:pt x="2224461" y="211002"/>
                  <a:pt x="2238425" y="230762"/>
                  <a:pt x="2241219" y="230762"/>
                </a:cubicBezTo>
                <a:cubicBezTo>
                  <a:pt x="2260770" y="219471"/>
                  <a:pt x="2285907" y="213825"/>
                  <a:pt x="2308251" y="213825"/>
                </a:cubicBezTo>
                <a:cubicBezTo>
                  <a:pt x="2308251" y="213825"/>
                  <a:pt x="2308251" y="213825"/>
                  <a:pt x="2311044" y="213825"/>
                </a:cubicBezTo>
                <a:cubicBezTo>
                  <a:pt x="2316630" y="222293"/>
                  <a:pt x="2322216" y="233585"/>
                  <a:pt x="2325009" y="239230"/>
                </a:cubicBezTo>
                <a:cubicBezTo>
                  <a:pt x="2325009" y="239230"/>
                  <a:pt x="2325009" y="239230"/>
                  <a:pt x="2325009" y="242053"/>
                </a:cubicBezTo>
                <a:cubicBezTo>
                  <a:pt x="2313837" y="261812"/>
                  <a:pt x="2297079" y="281572"/>
                  <a:pt x="2274735" y="292863"/>
                </a:cubicBezTo>
                <a:cubicBezTo>
                  <a:pt x="2277528" y="295686"/>
                  <a:pt x="2285907" y="318268"/>
                  <a:pt x="2285907" y="321091"/>
                </a:cubicBezTo>
                <a:cubicBezTo>
                  <a:pt x="2311044" y="315445"/>
                  <a:pt x="2336181" y="312622"/>
                  <a:pt x="2355732" y="321091"/>
                </a:cubicBezTo>
                <a:cubicBezTo>
                  <a:pt x="2355732" y="321091"/>
                  <a:pt x="2355732" y="321091"/>
                  <a:pt x="2358525" y="321091"/>
                </a:cubicBezTo>
                <a:cubicBezTo>
                  <a:pt x="2361318" y="329559"/>
                  <a:pt x="2364111" y="340850"/>
                  <a:pt x="2366904" y="349318"/>
                </a:cubicBezTo>
                <a:cubicBezTo>
                  <a:pt x="2366904" y="349318"/>
                  <a:pt x="2366904" y="349318"/>
                  <a:pt x="2366904" y="352141"/>
                </a:cubicBezTo>
                <a:cubicBezTo>
                  <a:pt x="2366904" y="352141"/>
                  <a:pt x="2366904" y="352141"/>
                  <a:pt x="2364111" y="352141"/>
                </a:cubicBezTo>
                <a:cubicBezTo>
                  <a:pt x="2350146" y="369078"/>
                  <a:pt x="2327802" y="380369"/>
                  <a:pt x="2305458" y="388837"/>
                </a:cubicBezTo>
                <a:cubicBezTo>
                  <a:pt x="2305458" y="391660"/>
                  <a:pt x="2308251" y="414242"/>
                  <a:pt x="2308251" y="417065"/>
                </a:cubicBezTo>
                <a:cubicBezTo>
                  <a:pt x="2333388" y="417065"/>
                  <a:pt x="2358525" y="425533"/>
                  <a:pt x="2375283" y="436824"/>
                </a:cubicBezTo>
                <a:cubicBezTo>
                  <a:pt x="2375283" y="436824"/>
                  <a:pt x="2375283" y="436824"/>
                  <a:pt x="2378076" y="436824"/>
                </a:cubicBezTo>
                <a:cubicBezTo>
                  <a:pt x="2378076" y="442470"/>
                  <a:pt x="2378076" y="448115"/>
                  <a:pt x="2378076" y="450938"/>
                </a:cubicBezTo>
                <a:cubicBezTo>
                  <a:pt x="2378076" y="456584"/>
                  <a:pt x="2378076" y="462229"/>
                  <a:pt x="2378076" y="467875"/>
                </a:cubicBezTo>
                <a:cubicBezTo>
                  <a:pt x="2378076" y="467875"/>
                  <a:pt x="2378076" y="467875"/>
                  <a:pt x="2375283" y="467875"/>
                </a:cubicBezTo>
                <a:cubicBezTo>
                  <a:pt x="2358525" y="479166"/>
                  <a:pt x="2333388" y="487634"/>
                  <a:pt x="2308251" y="487634"/>
                </a:cubicBezTo>
                <a:cubicBezTo>
                  <a:pt x="2308251" y="490457"/>
                  <a:pt x="2305458" y="513039"/>
                  <a:pt x="2302665" y="515862"/>
                </a:cubicBezTo>
                <a:cubicBezTo>
                  <a:pt x="2327802" y="524330"/>
                  <a:pt x="2350146" y="535621"/>
                  <a:pt x="2364111" y="552558"/>
                </a:cubicBezTo>
                <a:cubicBezTo>
                  <a:pt x="2364111" y="552558"/>
                  <a:pt x="2364111" y="552558"/>
                  <a:pt x="2364111" y="555381"/>
                </a:cubicBezTo>
                <a:cubicBezTo>
                  <a:pt x="2364111" y="563849"/>
                  <a:pt x="2361318" y="575140"/>
                  <a:pt x="2358525" y="583609"/>
                </a:cubicBezTo>
                <a:cubicBezTo>
                  <a:pt x="2358525" y="583609"/>
                  <a:pt x="2358525" y="583609"/>
                  <a:pt x="2355732" y="583609"/>
                </a:cubicBezTo>
                <a:cubicBezTo>
                  <a:pt x="2333388" y="589254"/>
                  <a:pt x="2308251" y="589254"/>
                  <a:pt x="2285907" y="583609"/>
                </a:cubicBezTo>
                <a:cubicBezTo>
                  <a:pt x="2285907" y="586431"/>
                  <a:pt x="2274735" y="606191"/>
                  <a:pt x="2274735" y="611836"/>
                </a:cubicBezTo>
                <a:cubicBezTo>
                  <a:pt x="2294286" y="623127"/>
                  <a:pt x="2313837" y="642887"/>
                  <a:pt x="2325009" y="659824"/>
                </a:cubicBezTo>
                <a:cubicBezTo>
                  <a:pt x="2325009" y="659824"/>
                  <a:pt x="2325009" y="659824"/>
                  <a:pt x="2325009" y="662646"/>
                </a:cubicBezTo>
                <a:cubicBezTo>
                  <a:pt x="2322216" y="671115"/>
                  <a:pt x="2313837" y="682406"/>
                  <a:pt x="2311044" y="688051"/>
                </a:cubicBezTo>
                <a:cubicBezTo>
                  <a:pt x="2311044" y="688051"/>
                  <a:pt x="2311044" y="688051"/>
                  <a:pt x="2308251" y="690874"/>
                </a:cubicBezTo>
                <a:cubicBezTo>
                  <a:pt x="2285907" y="690874"/>
                  <a:pt x="2260770" y="682406"/>
                  <a:pt x="2238425" y="671115"/>
                </a:cubicBezTo>
                <a:cubicBezTo>
                  <a:pt x="2238425" y="673937"/>
                  <a:pt x="2224461" y="693697"/>
                  <a:pt x="2221667" y="696520"/>
                </a:cubicBezTo>
                <a:cubicBezTo>
                  <a:pt x="2238425" y="713456"/>
                  <a:pt x="2252391" y="736038"/>
                  <a:pt x="2257977" y="758621"/>
                </a:cubicBezTo>
                <a:cubicBezTo>
                  <a:pt x="2257977" y="758621"/>
                  <a:pt x="2257977" y="758621"/>
                  <a:pt x="2255184" y="758621"/>
                </a:cubicBezTo>
                <a:cubicBezTo>
                  <a:pt x="2252391" y="767089"/>
                  <a:pt x="2241219" y="775557"/>
                  <a:pt x="2235633" y="781203"/>
                </a:cubicBezTo>
                <a:cubicBezTo>
                  <a:pt x="2235633" y="781203"/>
                  <a:pt x="2235633" y="781203"/>
                  <a:pt x="2232839" y="781203"/>
                </a:cubicBezTo>
                <a:cubicBezTo>
                  <a:pt x="2213288" y="775557"/>
                  <a:pt x="2190944" y="761443"/>
                  <a:pt x="2171393" y="744507"/>
                </a:cubicBezTo>
                <a:cubicBezTo>
                  <a:pt x="2168600" y="747330"/>
                  <a:pt x="2151842" y="761443"/>
                  <a:pt x="2149049" y="764266"/>
                </a:cubicBezTo>
                <a:cubicBezTo>
                  <a:pt x="2160221" y="784026"/>
                  <a:pt x="2168600" y="809431"/>
                  <a:pt x="2168600" y="829190"/>
                </a:cubicBezTo>
                <a:cubicBezTo>
                  <a:pt x="2168600" y="832013"/>
                  <a:pt x="2168600" y="832013"/>
                  <a:pt x="2168600" y="832013"/>
                </a:cubicBezTo>
                <a:cubicBezTo>
                  <a:pt x="2168600" y="832013"/>
                  <a:pt x="2168600" y="832013"/>
                  <a:pt x="2165807" y="834836"/>
                </a:cubicBezTo>
                <a:cubicBezTo>
                  <a:pt x="2160221" y="840481"/>
                  <a:pt x="2149049" y="846127"/>
                  <a:pt x="2140670" y="848949"/>
                </a:cubicBezTo>
                <a:cubicBezTo>
                  <a:pt x="2121119" y="837658"/>
                  <a:pt x="2101568" y="820722"/>
                  <a:pt x="2090396" y="798140"/>
                </a:cubicBezTo>
                <a:cubicBezTo>
                  <a:pt x="2087603" y="800962"/>
                  <a:pt x="2065259" y="809431"/>
                  <a:pt x="2062466" y="809431"/>
                </a:cubicBezTo>
                <a:cubicBezTo>
                  <a:pt x="2065259" y="820722"/>
                  <a:pt x="2065259" y="834836"/>
                  <a:pt x="2065259" y="846127"/>
                </a:cubicBezTo>
                <a:cubicBezTo>
                  <a:pt x="2065259" y="857418"/>
                  <a:pt x="2065259" y="871532"/>
                  <a:pt x="2062466" y="882823"/>
                </a:cubicBezTo>
                <a:cubicBezTo>
                  <a:pt x="2062466" y="882823"/>
                  <a:pt x="2062466" y="882823"/>
                  <a:pt x="2059673" y="882823"/>
                </a:cubicBezTo>
                <a:cubicBezTo>
                  <a:pt x="2054087" y="885646"/>
                  <a:pt x="2040122" y="888468"/>
                  <a:pt x="2031743" y="891291"/>
                </a:cubicBezTo>
                <a:cubicBezTo>
                  <a:pt x="2014985" y="874354"/>
                  <a:pt x="2001020" y="851772"/>
                  <a:pt x="1995434" y="829190"/>
                </a:cubicBezTo>
                <a:cubicBezTo>
                  <a:pt x="1992641" y="829190"/>
                  <a:pt x="1970297" y="832013"/>
                  <a:pt x="1967504" y="832013"/>
                </a:cubicBezTo>
                <a:cubicBezTo>
                  <a:pt x="1964711" y="857418"/>
                  <a:pt x="1959125" y="882823"/>
                  <a:pt x="1947953" y="902582"/>
                </a:cubicBezTo>
                <a:cubicBezTo>
                  <a:pt x="1947953" y="902582"/>
                  <a:pt x="1947953" y="902582"/>
                  <a:pt x="1945160" y="902582"/>
                </a:cubicBezTo>
                <a:cubicBezTo>
                  <a:pt x="1939574" y="902582"/>
                  <a:pt x="1925608" y="902582"/>
                  <a:pt x="1917229" y="902582"/>
                </a:cubicBezTo>
                <a:cubicBezTo>
                  <a:pt x="1917229" y="902582"/>
                  <a:pt x="1917229" y="902582"/>
                  <a:pt x="1914436" y="902582"/>
                </a:cubicBezTo>
                <a:cubicBezTo>
                  <a:pt x="1903264" y="882823"/>
                  <a:pt x="1897678" y="857418"/>
                  <a:pt x="1897678" y="832013"/>
                </a:cubicBezTo>
                <a:cubicBezTo>
                  <a:pt x="1894885" y="832013"/>
                  <a:pt x="1869748" y="829190"/>
                  <a:pt x="1866955" y="829190"/>
                </a:cubicBezTo>
                <a:cubicBezTo>
                  <a:pt x="1861369" y="851772"/>
                  <a:pt x="1847404" y="874354"/>
                  <a:pt x="1833439" y="891291"/>
                </a:cubicBezTo>
                <a:cubicBezTo>
                  <a:pt x="1833439" y="891291"/>
                  <a:pt x="1833439" y="891291"/>
                  <a:pt x="1830646" y="891291"/>
                </a:cubicBezTo>
                <a:cubicBezTo>
                  <a:pt x="1822267" y="888468"/>
                  <a:pt x="1808302" y="885646"/>
                  <a:pt x="1802716" y="882823"/>
                </a:cubicBezTo>
                <a:cubicBezTo>
                  <a:pt x="1802716" y="882823"/>
                  <a:pt x="1802716" y="882823"/>
                  <a:pt x="1799923" y="882823"/>
                </a:cubicBezTo>
                <a:cubicBezTo>
                  <a:pt x="1799923" y="882823"/>
                  <a:pt x="1799923" y="882823"/>
                  <a:pt x="1799923" y="880000"/>
                </a:cubicBezTo>
                <a:cubicBezTo>
                  <a:pt x="1797130" y="871532"/>
                  <a:pt x="1797130" y="857418"/>
                  <a:pt x="1797130" y="846127"/>
                </a:cubicBezTo>
                <a:cubicBezTo>
                  <a:pt x="1797130" y="834836"/>
                  <a:pt x="1797130" y="820722"/>
                  <a:pt x="1799923" y="809431"/>
                </a:cubicBezTo>
                <a:cubicBezTo>
                  <a:pt x="1797130" y="809431"/>
                  <a:pt x="1777579" y="800962"/>
                  <a:pt x="1774786" y="798140"/>
                </a:cubicBezTo>
                <a:cubicBezTo>
                  <a:pt x="1760821" y="820722"/>
                  <a:pt x="1744063" y="837658"/>
                  <a:pt x="1724512" y="848949"/>
                </a:cubicBezTo>
                <a:cubicBezTo>
                  <a:pt x="1724512" y="848949"/>
                  <a:pt x="1724512" y="848949"/>
                  <a:pt x="1721719" y="851772"/>
                </a:cubicBezTo>
                <a:cubicBezTo>
                  <a:pt x="1721719" y="851772"/>
                  <a:pt x="1721719" y="851772"/>
                  <a:pt x="1721719" y="848949"/>
                </a:cubicBezTo>
                <a:cubicBezTo>
                  <a:pt x="1713340" y="846127"/>
                  <a:pt x="1702168" y="840481"/>
                  <a:pt x="1696582" y="834836"/>
                </a:cubicBezTo>
                <a:cubicBezTo>
                  <a:pt x="1696582" y="834836"/>
                  <a:pt x="1696582" y="832013"/>
                  <a:pt x="1696582" y="832013"/>
                </a:cubicBezTo>
                <a:cubicBezTo>
                  <a:pt x="1696582" y="809431"/>
                  <a:pt x="1702168" y="786848"/>
                  <a:pt x="1713340" y="764266"/>
                </a:cubicBezTo>
                <a:cubicBezTo>
                  <a:pt x="1710547" y="761443"/>
                  <a:pt x="1693789" y="747330"/>
                  <a:pt x="1690996" y="744507"/>
                </a:cubicBezTo>
                <a:cubicBezTo>
                  <a:pt x="1671445" y="764266"/>
                  <a:pt x="1649101" y="775557"/>
                  <a:pt x="1629549" y="781203"/>
                </a:cubicBezTo>
                <a:cubicBezTo>
                  <a:pt x="1629549" y="781203"/>
                  <a:pt x="1629549" y="781203"/>
                  <a:pt x="1626756" y="781203"/>
                </a:cubicBezTo>
                <a:cubicBezTo>
                  <a:pt x="1621170" y="775557"/>
                  <a:pt x="1609998" y="767089"/>
                  <a:pt x="1607205" y="761443"/>
                </a:cubicBezTo>
                <a:cubicBezTo>
                  <a:pt x="1607205" y="761443"/>
                  <a:pt x="1607205" y="761443"/>
                  <a:pt x="1604412" y="758621"/>
                </a:cubicBezTo>
                <a:cubicBezTo>
                  <a:pt x="1609998" y="736038"/>
                  <a:pt x="1623963" y="713456"/>
                  <a:pt x="1640722" y="696520"/>
                </a:cubicBezTo>
                <a:cubicBezTo>
                  <a:pt x="1637929" y="693697"/>
                  <a:pt x="1623963" y="673937"/>
                  <a:pt x="1623963" y="671115"/>
                </a:cubicBezTo>
                <a:cubicBezTo>
                  <a:pt x="1601619" y="685229"/>
                  <a:pt x="1576482" y="690874"/>
                  <a:pt x="1554138" y="690874"/>
                </a:cubicBezTo>
                <a:cubicBezTo>
                  <a:pt x="1548552" y="682406"/>
                  <a:pt x="1540173" y="671115"/>
                  <a:pt x="1537380" y="665469"/>
                </a:cubicBezTo>
                <a:cubicBezTo>
                  <a:pt x="1537380" y="665469"/>
                  <a:pt x="1537380" y="665469"/>
                  <a:pt x="1537380" y="662646"/>
                </a:cubicBezTo>
                <a:cubicBezTo>
                  <a:pt x="1548552" y="642887"/>
                  <a:pt x="1568103" y="623127"/>
                  <a:pt x="1587654" y="611836"/>
                </a:cubicBezTo>
                <a:cubicBezTo>
                  <a:pt x="1587654" y="609014"/>
                  <a:pt x="1576482" y="586431"/>
                  <a:pt x="1576482" y="583609"/>
                </a:cubicBezTo>
                <a:cubicBezTo>
                  <a:pt x="1554138" y="589254"/>
                  <a:pt x="1526208" y="592077"/>
                  <a:pt x="1506657" y="583609"/>
                </a:cubicBezTo>
                <a:cubicBezTo>
                  <a:pt x="1506657" y="583609"/>
                  <a:pt x="1506657" y="583609"/>
                  <a:pt x="1503864" y="583609"/>
                </a:cubicBezTo>
                <a:cubicBezTo>
                  <a:pt x="1501071" y="575140"/>
                  <a:pt x="1498278" y="563849"/>
                  <a:pt x="1495485" y="555381"/>
                </a:cubicBezTo>
                <a:cubicBezTo>
                  <a:pt x="1495485" y="555381"/>
                  <a:pt x="1495485" y="555381"/>
                  <a:pt x="1495485" y="552558"/>
                </a:cubicBezTo>
                <a:cubicBezTo>
                  <a:pt x="1495485" y="552558"/>
                  <a:pt x="1495485" y="552558"/>
                  <a:pt x="1498278" y="552558"/>
                </a:cubicBezTo>
                <a:cubicBezTo>
                  <a:pt x="1512243" y="535621"/>
                  <a:pt x="1534587" y="524330"/>
                  <a:pt x="1559724" y="515862"/>
                </a:cubicBezTo>
                <a:cubicBezTo>
                  <a:pt x="1556931" y="513039"/>
                  <a:pt x="1554138" y="490457"/>
                  <a:pt x="1554138" y="484812"/>
                </a:cubicBezTo>
                <a:cubicBezTo>
                  <a:pt x="1529001" y="484812"/>
                  <a:pt x="1503864" y="479166"/>
                  <a:pt x="1487106" y="467875"/>
                </a:cubicBezTo>
                <a:cubicBezTo>
                  <a:pt x="1487106" y="467875"/>
                  <a:pt x="1487106" y="467875"/>
                  <a:pt x="1484313" y="467875"/>
                </a:cubicBezTo>
                <a:cubicBezTo>
                  <a:pt x="1484313" y="467875"/>
                  <a:pt x="1484313" y="467875"/>
                  <a:pt x="1484313" y="465052"/>
                </a:cubicBezTo>
                <a:cubicBezTo>
                  <a:pt x="1484313" y="462229"/>
                  <a:pt x="1484313" y="456584"/>
                  <a:pt x="1484313" y="450938"/>
                </a:cubicBezTo>
                <a:cubicBezTo>
                  <a:pt x="1484313" y="445293"/>
                  <a:pt x="1484313" y="439647"/>
                  <a:pt x="1484313" y="436824"/>
                </a:cubicBezTo>
                <a:cubicBezTo>
                  <a:pt x="1484313" y="436824"/>
                  <a:pt x="1484313" y="436824"/>
                  <a:pt x="1484313" y="434002"/>
                </a:cubicBezTo>
                <a:cubicBezTo>
                  <a:pt x="1484313" y="434002"/>
                  <a:pt x="1484313" y="434002"/>
                  <a:pt x="1487106" y="434002"/>
                </a:cubicBezTo>
                <a:cubicBezTo>
                  <a:pt x="1503864" y="422710"/>
                  <a:pt x="1529001" y="417065"/>
                  <a:pt x="1554138" y="417065"/>
                </a:cubicBezTo>
                <a:cubicBezTo>
                  <a:pt x="1554138" y="414242"/>
                  <a:pt x="1556931" y="388837"/>
                  <a:pt x="1556931" y="386014"/>
                </a:cubicBezTo>
                <a:cubicBezTo>
                  <a:pt x="1534587" y="380369"/>
                  <a:pt x="1512243" y="366255"/>
                  <a:pt x="1498278" y="352141"/>
                </a:cubicBezTo>
                <a:cubicBezTo>
                  <a:pt x="1498278" y="352141"/>
                  <a:pt x="1498278" y="352141"/>
                  <a:pt x="1495485" y="349318"/>
                </a:cubicBezTo>
                <a:cubicBezTo>
                  <a:pt x="1498278" y="340850"/>
                  <a:pt x="1501071" y="329559"/>
                  <a:pt x="1503864" y="321091"/>
                </a:cubicBezTo>
                <a:cubicBezTo>
                  <a:pt x="1503864" y="321091"/>
                  <a:pt x="1503864" y="321091"/>
                  <a:pt x="1503864" y="318268"/>
                </a:cubicBezTo>
                <a:cubicBezTo>
                  <a:pt x="1503864" y="318268"/>
                  <a:pt x="1503864" y="318268"/>
                  <a:pt x="1506657" y="318268"/>
                </a:cubicBezTo>
                <a:cubicBezTo>
                  <a:pt x="1526208" y="312622"/>
                  <a:pt x="1551345" y="312622"/>
                  <a:pt x="1576482" y="318268"/>
                </a:cubicBezTo>
                <a:cubicBezTo>
                  <a:pt x="1576482" y="315445"/>
                  <a:pt x="1584861" y="295686"/>
                  <a:pt x="1587654" y="292863"/>
                </a:cubicBezTo>
                <a:cubicBezTo>
                  <a:pt x="1565310" y="278749"/>
                  <a:pt x="1548552" y="261812"/>
                  <a:pt x="1537380" y="242053"/>
                </a:cubicBezTo>
                <a:cubicBezTo>
                  <a:pt x="1537380" y="242053"/>
                  <a:pt x="1537380" y="242053"/>
                  <a:pt x="1537380" y="239230"/>
                </a:cubicBezTo>
                <a:cubicBezTo>
                  <a:pt x="1540173" y="230762"/>
                  <a:pt x="1545759" y="219471"/>
                  <a:pt x="1551345" y="213825"/>
                </a:cubicBezTo>
                <a:cubicBezTo>
                  <a:pt x="1551345" y="213825"/>
                  <a:pt x="1551345" y="213825"/>
                  <a:pt x="1554138" y="213825"/>
                </a:cubicBezTo>
                <a:cubicBezTo>
                  <a:pt x="1576482" y="213825"/>
                  <a:pt x="1601619" y="219471"/>
                  <a:pt x="1621170" y="230762"/>
                </a:cubicBezTo>
                <a:cubicBezTo>
                  <a:pt x="1623963" y="227939"/>
                  <a:pt x="1637929" y="208180"/>
                  <a:pt x="1640722" y="208180"/>
                </a:cubicBezTo>
                <a:cubicBezTo>
                  <a:pt x="1623963" y="188420"/>
                  <a:pt x="1609998" y="165838"/>
                  <a:pt x="1604412" y="146079"/>
                </a:cubicBezTo>
                <a:cubicBezTo>
                  <a:pt x="1604412" y="146079"/>
                  <a:pt x="1604412" y="146079"/>
                  <a:pt x="1604412" y="143256"/>
                </a:cubicBezTo>
                <a:cubicBezTo>
                  <a:pt x="1609998" y="134787"/>
                  <a:pt x="1618377" y="126319"/>
                  <a:pt x="1626756" y="123496"/>
                </a:cubicBezTo>
                <a:cubicBezTo>
                  <a:pt x="1626756" y="123496"/>
                  <a:pt x="1626756" y="123496"/>
                  <a:pt x="1626756" y="120674"/>
                </a:cubicBezTo>
                <a:cubicBezTo>
                  <a:pt x="1626756" y="120674"/>
                  <a:pt x="1626756" y="120674"/>
                  <a:pt x="1629549" y="120674"/>
                </a:cubicBezTo>
                <a:cubicBezTo>
                  <a:pt x="1649101" y="126319"/>
                  <a:pt x="1671445" y="140433"/>
                  <a:pt x="1688203" y="157370"/>
                </a:cubicBezTo>
                <a:cubicBezTo>
                  <a:pt x="1690996" y="154547"/>
                  <a:pt x="1707754" y="143256"/>
                  <a:pt x="1710547" y="140433"/>
                </a:cubicBezTo>
                <a:cubicBezTo>
                  <a:pt x="1699375" y="117851"/>
                  <a:pt x="1693789" y="95269"/>
                  <a:pt x="1693789" y="72686"/>
                </a:cubicBezTo>
                <a:cubicBezTo>
                  <a:pt x="1693789" y="72686"/>
                  <a:pt x="1693789" y="69864"/>
                  <a:pt x="1693789" y="69864"/>
                </a:cubicBezTo>
                <a:cubicBezTo>
                  <a:pt x="1702168" y="64218"/>
                  <a:pt x="1710547" y="58573"/>
                  <a:pt x="1718926" y="52927"/>
                </a:cubicBezTo>
                <a:cubicBezTo>
                  <a:pt x="1718926" y="52927"/>
                  <a:pt x="1718926" y="52927"/>
                  <a:pt x="1721719" y="52927"/>
                </a:cubicBezTo>
                <a:cubicBezTo>
                  <a:pt x="1721719" y="52927"/>
                  <a:pt x="1721719" y="52927"/>
                  <a:pt x="1721719" y="55750"/>
                </a:cubicBezTo>
                <a:cubicBezTo>
                  <a:pt x="1741270" y="64218"/>
                  <a:pt x="1758028" y="83977"/>
                  <a:pt x="1771993" y="103737"/>
                </a:cubicBezTo>
                <a:cubicBezTo>
                  <a:pt x="1774786" y="103737"/>
                  <a:pt x="1797130" y="92446"/>
                  <a:pt x="1799923" y="92446"/>
                </a:cubicBezTo>
                <a:cubicBezTo>
                  <a:pt x="1797130" y="81155"/>
                  <a:pt x="1794337" y="69864"/>
                  <a:pt x="1794337" y="55750"/>
                </a:cubicBezTo>
                <a:cubicBezTo>
                  <a:pt x="1794337" y="44459"/>
                  <a:pt x="1797130" y="33168"/>
                  <a:pt x="1799923" y="21876"/>
                </a:cubicBezTo>
                <a:cubicBezTo>
                  <a:pt x="1799923" y="21876"/>
                  <a:pt x="1799923" y="21876"/>
                  <a:pt x="1799923" y="19054"/>
                </a:cubicBezTo>
                <a:cubicBezTo>
                  <a:pt x="1808302" y="16231"/>
                  <a:pt x="1819474" y="13408"/>
                  <a:pt x="1827853" y="13408"/>
                </a:cubicBezTo>
                <a:cubicBezTo>
                  <a:pt x="1827853" y="13408"/>
                  <a:pt x="1827853" y="13408"/>
                  <a:pt x="1830646" y="10585"/>
                </a:cubicBezTo>
                <a:cubicBezTo>
                  <a:pt x="1830646" y="10585"/>
                  <a:pt x="1830646" y="10585"/>
                  <a:pt x="1830646" y="13408"/>
                </a:cubicBezTo>
                <a:cubicBezTo>
                  <a:pt x="1847404" y="27522"/>
                  <a:pt x="1858576" y="50104"/>
                  <a:pt x="1866955" y="75509"/>
                </a:cubicBezTo>
                <a:cubicBezTo>
                  <a:pt x="1869748" y="72686"/>
                  <a:pt x="1892092" y="69864"/>
                  <a:pt x="1897678" y="69864"/>
                </a:cubicBezTo>
                <a:cubicBezTo>
                  <a:pt x="1897678" y="47281"/>
                  <a:pt x="1903264" y="21876"/>
                  <a:pt x="1914436" y="2117"/>
                </a:cubicBezTo>
                <a:close/>
              </a:path>
            </a:pathLst>
          </a:custGeom>
          <a:solidFill>
            <a:srgbClr val="ffffff"/>
          </a:solidFill>
          <a:ln w="0">
            <a:noFill/>
          </a:ln>
        </p:spPr>
        <p:style>
          <a:lnRef idx="0"/>
          <a:fillRef idx="0"/>
          <a:effectRef idx="0"/>
          <a:fontRef idx="minor"/>
        </p:style>
      </p:sp>
      <p:grpSp>
        <p:nvGrpSpPr>
          <p:cNvPr id="9" name=""/>
          <p:cNvGrpSpPr/>
          <p:nvPr/>
        </p:nvGrpSpPr>
        <p:grpSpPr>
          <a:xfrm>
            <a:off x="94680" y="6985080"/>
            <a:ext cx="4970520" cy="444600"/>
            <a:chOff x="94680" y="6985080"/>
            <a:chExt cx="4970520" cy="444600"/>
          </a:xfrm>
        </p:grpSpPr>
        <p:grpSp>
          <p:nvGrpSpPr>
            <p:cNvPr id="10" name=""/>
            <p:cNvGrpSpPr/>
            <p:nvPr/>
          </p:nvGrpSpPr>
          <p:grpSpPr>
            <a:xfrm>
              <a:off x="1382760" y="6985080"/>
              <a:ext cx="3682440" cy="413640"/>
              <a:chOff x="1382760" y="6985080"/>
              <a:chExt cx="3682440" cy="413640"/>
            </a:xfrm>
          </p:grpSpPr>
          <p:sp>
            <p:nvSpPr>
              <p:cNvPr id="11" name=""/>
              <p:cNvSpPr/>
              <p:nvPr/>
            </p:nvSpPr>
            <p:spPr>
              <a:xfrm>
                <a:off x="1382760" y="6985080"/>
                <a:ext cx="878760" cy="186840"/>
              </a:xfrm>
              <a:prstGeom prst="rect">
                <a:avLst/>
              </a:prstGeom>
              <a:solidFill>
                <a:srgbClr val="17458f"/>
              </a:solidFill>
              <a:ln w="0">
                <a:noFill/>
              </a:ln>
            </p:spPr>
            <p:style>
              <a:lnRef idx="0"/>
              <a:fillRef idx="0"/>
              <a:effectRef idx="0"/>
              <a:fontRef idx="minor"/>
            </p:style>
            <p:txBody>
              <a:bodyPr wrap="none" lIns="0" rIns="0" tIns="0" bIns="0" anchor="t">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Royal Blue</a:t>
                </a:r>
                <a:br>
                  <a:rPr sz="700"/>
                </a:br>
                <a:r>
                  <a:rPr b="0" lang="en-US" sz="600" spc="-1" strike="noStrike">
                    <a:solidFill>
                      <a:srgbClr val="ffffff"/>
                    </a:solidFill>
                    <a:latin typeface="Arial"/>
                    <a:ea typeface="DejaVu Sans"/>
                  </a:rPr>
                  <a:t>R23,G69,B143</a:t>
                </a:r>
                <a:endParaRPr b="0" lang="en-GB" sz="600" spc="-1" strike="noStrike">
                  <a:latin typeface="Arial"/>
                </a:endParaRPr>
              </a:p>
            </p:txBody>
          </p:sp>
          <p:sp>
            <p:nvSpPr>
              <p:cNvPr id="12" name=""/>
              <p:cNvSpPr/>
              <p:nvPr/>
            </p:nvSpPr>
            <p:spPr>
              <a:xfrm>
                <a:off x="2317680" y="6985080"/>
                <a:ext cx="879120" cy="186840"/>
              </a:xfrm>
              <a:prstGeom prst="rect">
                <a:avLst/>
              </a:prstGeom>
              <a:solidFill>
                <a:srgbClr val="005daa"/>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Azure</a:t>
                </a:r>
                <a:br>
                  <a:rPr sz="600"/>
                </a:br>
                <a:r>
                  <a:rPr b="0" lang="en-US" sz="600" spc="-1" strike="noStrike">
                    <a:solidFill>
                      <a:srgbClr val="ffffff"/>
                    </a:solidFill>
                    <a:latin typeface="Arial"/>
                    <a:ea typeface="DejaVu Sans"/>
                  </a:rPr>
                  <a:t>R0,G93,B170</a:t>
                </a:r>
                <a:endParaRPr b="0" lang="en-GB" sz="600" spc="-1" strike="noStrike">
                  <a:latin typeface="Arial"/>
                </a:endParaRPr>
              </a:p>
            </p:txBody>
          </p:sp>
          <p:sp>
            <p:nvSpPr>
              <p:cNvPr id="13" name=""/>
              <p:cNvSpPr/>
              <p:nvPr/>
            </p:nvSpPr>
            <p:spPr>
              <a:xfrm>
                <a:off x="3251160" y="6985080"/>
                <a:ext cx="879120" cy="186840"/>
              </a:xfrm>
              <a:prstGeom prst="rect">
                <a:avLst/>
              </a:prstGeom>
              <a:solidFill>
                <a:srgbClr val="01b4e7"/>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000000"/>
                    </a:solidFill>
                    <a:latin typeface="Arial"/>
                    <a:ea typeface="DejaVu Sans"/>
                  </a:rPr>
                  <a:t>Sky Blue </a:t>
                </a:r>
                <a:br>
                  <a:rPr sz="600"/>
                </a:br>
                <a:r>
                  <a:rPr b="0" lang="en-US" sz="600" spc="-1" strike="noStrike">
                    <a:solidFill>
                      <a:srgbClr val="000000"/>
                    </a:solidFill>
                    <a:latin typeface="Arial"/>
                    <a:ea typeface="DejaVu Sans"/>
                  </a:rPr>
                  <a:t>R1,G180,B231</a:t>
                </a:r>
                <a:endParaRPr b="0" lang="en-GB" sz="600" spc="-1" strike="noStrike">
                  <a:latin typeface="Arial"/>
                </a:endParaRPr>
              </a:p>
            </p:txBody>
          </p:sp>
          <p:sp>
            <p:nvSpPr>
              <p:cNvPr id="14" name=""/>
              <p:cNvSpPr/>
              <p:nvPr/>
            </p:nvSpPr>
            <p:spPr>
              <a:xfrm>
                <a:off x="3251160" y="7211880"/>
                <a:ext cx="879120" cy="186840"/>
              </a:xfrm>
              <a:prstGeom prst="rect">
                <a:avLst/>
              </a:prstGeom>
              <a:solidFill>
                <a:srgbClr val="872175"/>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Violet</a:t>
                </a:r>
                <a:br>
                  <a:rPr sz="600"/>
                </a:br>
                <a:r>
                  <a:rPr b="0" lang="en-US" sz="600" spc="-1" strike="noStrike">
                    <a:solidFill>
                      <a:srgbClr val="ffffff"/>
                    </a:solidFill>
                    <a:latin typeface="Arial"/>
                    <a:ea typeface="DejaVu Sans"/>
                  </a:rPr>
                  <a:t>R135,G33,B117</a:t>
                </a:r>
                <a:endParaRPr b="0" lang="en-GB" sz="600" spc="-1" strike="noStrike">
                  <a:latin typeface="Arial"/>
                </a:endParaRPr>
              </a:p>
            </p:txBody>
          </p:sp>
          <p:sp>
            <p:nvSpPr>
              <p:cNvPr id="15" name=""/>
              <p:cNvSpPr/>
              <p:nvPr/>
            </p:nvSpPr>
            <p:spPr>
              <a:xfrm>
                <a:off x="4186080" y="7211880"/>
                <a:ext cx="879120" cy="186840"/>
              </a:xfrm>
              <a:prstGeom prst="rect">
                <a:avLst/>
              </a:prstGeom>
              <a:solidFill>
                <a:srgbClr val="ff7600"/>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Orange</a:t>
                </a:r>
                <a:br>
                  <a:rPr sz="600"/>
                </a:br>
                <a:r>
                  <a:rPr b="0" lang="en-US" sz="600" spc="-1" strike="noStrike">
                    <a:solidFill>
                      <a:srgbClr val="ffffff"/>
                    </a:solidFill>
                    <a:latin typeface="Arial"/>
                    <a:ea typeface="DejaVu Sans"/>
                  </a:rPr>
                  <a:t>R255,G118,B0</a:t>
                </a:r>
                <a:endParaRPr b="0" lang="en-GB" sz="600" spc="-1" strike="noStrike">
                  <a:latin typeface="Arial"/>
                </a:endParaRPr>
              </a:p>
            </p:txBody>
          </p:sp>
          <p:sp>
            <p:nvSpPr>
              <p:cNvPr id="16" name=""/>
              <p:cNvSpPr/>
              <p:nvPr/>
            </p:nvSpPr>
            <p:spPr>
              <a:xfrm>
                <a:off x="4186080" y="6985080"/>
                <a:ext cx="879120" cy="186840"/>
              </a:xfrm>
              <a:prstGeom prst="rect">
                <a:avLst/>
              </a:prstGeom>
              <a:solidFill>
                <a:srgbClr val="f7a81b"/>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000000"/>
                    </a:solidFill>
                    <a:latin typeface="Arial"/>
                    <a:ea typeface="DejaVu Sans"/>
                  </a:rPr>
                  <a:t>Gold</a:t>
                </a:r>
                <a:br>
                  <a:rPr sz="600"/>
                </a:br>
                <a:r>
                  <a:rPr b="0" lang="en-US" sz="600" spc="-1" strike="noStrike">
                    <a:solidFill>
                      <a:srgbClr val="000000"/>
                    </a:solidFill>
                    <a:latin typeface="Arial"/>
                    <a:ea typeface="DejaVu Sans"/>
                  </a:rPr>
                  <a:t>R247,G168,B27</a:t>
                </a:r>
                <a:endParaRPr b="0" lang="en-GB" sz="600" spc="-1" strike="noStrike">
                  <a:latin typeface="Arial"/>
                </a:endParaRPr>
              </a:p>
            </p:txBody>
          </p:sp>
          <p:sp>
            <p:nvSpPr>
              <p:cNvPr id="17" name=""/>
              <p:cNvSpPr/>
              <p:nvPr/>
            </p:nvSpPr>
            <p:spPr>
              <a:xfrm>
                <a:off x="1382760" y="7211880"/>
                <a:ext cx="878760" cy="186840"/>
              </a:xfrm>
              <a:prstGeom prst="rect">
                <a:avLst/>
              </a:prstGeom>
              <a:solidFill>
                <a:srgbClr val="d91b5c"/>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Cranberry</a:t>
                </a:r>
                <a:br>
                  <a:rPr sz="600"/>
                </a:br>
                <a:r>
                  <a:rPr b="0" lang="en-US" sz="600" spc="-1" strike="noStrike">
                    <a:solidFill>
                      <a:srgbClr val="ffffff"/>
                    </a:solidFill>
                    <a:latin typeface="Arial"/>
                    <a:ea typeface="DejaVu Sans"/>
                  </a:rPr>
                  <a:t>R217,G27, B92</a:t>
                </a:r>
                <a:endParaRPr b="0" lang="en-GB" sz="600" spc="-1" strike="noStrike">
                  <a:latin typeface="Arial"/>
                </a:endParaRPr>
              </a:p>
            </p:txBody>
          </p:sp>
          <p:sp>
            <p:nvSpPr>
              <p:cNvPr id="18" name=""/>
              <p:cNvSpPr/>
              <p:nvPr/>
            </p:nvSpPr>
            <p:spPr>
              <a:xfrm>
                <a:off x="2317680" y="7211880"/>
                <a:ext cx="879120" cy="186840"/>
              </a:xfrm>
              <a:prstGeom prst="rect">
                <a:avLst/>
              </a:prstGeom>
              <a:solidFill>
                <a:srgbClr val="009999"/>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Turquoise</a:t>
                </a:r>
                <a:br>
                  <a:rPr sz="600"/>
                </a:br>
                <a:r>
                  <a:rPr b="0" lang="en-US" sz="600" spc="-1" strike="noStrike">
                    <a:solidFill>
                      <a:srgbClr val="ffffff"/>
                    </a:solidFill>
                    <a:latin typeface="Arial"/>
                    <a:ea typeface="DejaVu Sans"/>
                  </a:rPr>
                  <a:t>R0,G153,B153</a:t>
                </a:r>
                <a:endParaRPr b="0" lang="en-GB" sz="600" spc="-1" strike="noStrike">
                  <a:latin typeface="Arial"/>
                </a:endParaRPr>
              </a:p>
            </p:txBody>
          </p:sp>
        </p:grpSp>
        <p:sp>
          <p:nvSpPr>
            <p:cNvPr id="19" name=""/>
            <p:cNvSpPr/>
            <p:nvPr/>
          </p:nvSpPr>
          <p:spPr>
            <a:xfrm>
              <a:off x="94680" y="6985080"/>
              <a:ext cx="1246320" cy="211320"/>
            </a:xfrm>
            <a:prstGeom prst="rect">
              <a:avLst/>
            </a:prstGeom>
            <a:noFill/>
            <a:ln w="0">
              <a:noFill/>
            </a:ln>
          </p:spPr>
          <p:style>
            <a:lnRef idx="0"/>
            <a:fillRef idx="0"/>
            <a:effectRef idx="0"/>
            <a:fontRef idx="minor"/>
          </p:style>
          <p:txBody>
            <a:bodyPr wrap="none" lIns="0" rIns="0" tIns="45000" bIns="45000" anchor="t">
              <a:spAutoFit/>
            </a:bodyPr>
            <a:p>
              <a:pPr algn="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US" sz="800" spc="-1" strike="noStrike">
                  <a:solidFill>
                    <a:srgbClr val="000000"/>
                  </a:solidFill>
                  <a:latin typeface="Arial"/>
                  <a:ea typeface="DejaVu Sans"/>
                </a:rPr>
                <a:t>Rotary Leadership Colors</a:t>
              </a:r>
              <a:endParaRPr b="0" lang="en-GB" sz="800" spc="-1" strike="noStrike">
                <a:latin typeface="Arial"/>
              </a:endParaRPr>
            </a:p>
          </p:txBody>
        </p:sp>
        <p:sp>
          <p:nvSpPr>
            <p:cNvPr id="20" name=""/>
            <p:cNvSpPr/>
            <p:nvPr/>
          </p:nvSpPr>
          <p:spPr>
            <a:xfrm>
              <a:off x="464760" y="7218360"/>
              <a:ext cx="873000" cy="211320"/>
            </a:xfrm>
            <a:prstGeom prst="rect">
              <a:avLst/>
            </a:prstGeom>
            <a:noFill/>
            <a:ln w="0">
              <a:noFill/>
            </a:ln>
          </p:spPr>
          <p:style>
            <a:lnRef idx="0"/>
            <a:fillRef idx="0"/>
            <a:effectRef idx="0"/>
            <a:fontRef idx="minor"/>
          </p:style>
          <p:txBody>
            <a:bodyPr wrap="none" lIns="0" rIns="0" tIns="45000" bIns="45000" anchor="t">
              <a:spAutoFit/>
            </a:bodyPr>
            <a:p>
              <a:pPr algn="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US" sz="800" spc="-1" strike="noStrike">
                  <a:solidFill>
                    <a:srgbClr val="595959"/>
                  </a:solidFill>
                  <a:latin typeface="Arial"/>
                  <a:ea typeface="DejaVu Sans"/>
                </a:rPr>
                <a:t>Secondary Colors</a:t>
              </a:r>
              <a:endParaRPr b="0" lang="en-GB" sz="800" spc="-1" strike="noStrike">
                <a:latin typeface="Arial"/>
              </a:endParaRPr>
            </a:p>
          </p:txBody>
        </p:sp>
      </p:grpSp>
      <p:sp>
        <p:nvSpPr>
          <p:cNvPr id="21" name="" hidden="1"/>
          <p:cNvSpPr/>
          <p:nvPr/>
        </p:nvSpPr>
        <p:spPr>
          <a:xfrm>
            <a:off x="2209680" y="-1027080"/>
            <a:ext cx="2112480" cy="797760"/>
          </a:xfrm>
          <a:custGeom>
            <a:avLst/>
            <a:gdLst/>
            <a:ahLst/>
            <a:rect l="l" t="t" r="r" b="b"/>
            <a:pathLst>
              <a:path w="2114550" h="800100">
                <a:moveTo>
                  <a:pt x="2068305" y="749732"/>
                </a:moveTo>
                <a:lnTo>
                  <a:pt x="2068305" y="761609"/>
                </a:lnTo>
                <a:lnTo>
                  <a:pt x="2076013" y="761609"/>
                </a:lnTo>
                <a:cubicBezTo>
                  <a:pt x="2079697" y="761609"/>
                  <a:pt x="2082210" y="761060"/>
                  <a:pt x="2083551" y="759961"/>
                </a:cubicBezTo>
                <a:cubicBezTo>
                  <a:pt x="2084892" y="758862"/>
                  <a:pt x="2085563" y="757408"/>
                  <a:pt x="2085563" y="755598"/>
                </a:cubicBezTo>
                <a:cubicBezTo>
                  <a:pt x="2085563" y="754435"/>
                  <a:pt x="2085240" y="753392"/>
                  <a:pt x="2084594" y="752471"/>
                </a:cubicBezTo>
                <a:cubicBezTo>
                  <a:pt x="2083947" y="751550"/>
                  <a:pt x="2083050" y="750863"/>
                  <a:pt x="2081903" y="750411"/>
                </a:cubicBezTo>
                <a:cubicBezTo>
                  <a:pt x="2080756" y="749959"/>
                  <a:pt x="2078631" y="749732"/>
                  <a:pt x="2075528" y="749732"/>
                </a:cubicBezTo>
                <a:lnTo>
                  <a:pt x="2068305" y="749732"/>
                </a:lnTo>
                <a:close/>
                <a:moveTo>
                  <a:pt x="2061954" y="744400"/>
                </a:moveTo>
                <a:lnTo>
                  <a:pt x="2075480" y="744400"/>
                </a:lnTo>
                <a:cubicBezTo>
                  <a:pt x="2080101" y="744400"/>
                  <a:pt x="2083446" y="744763"/>
                  <a:pt x="2085514" y="745491"/>
                </a:cubicBezTo>
                <a:cubicBezTo>
                  <a:pt x="2087583" y="746218"/>
                  <a:pt x="2089231" y="747486"/>
                  <a:pt x="2090459" y="749296"/>
                </a:cubicBezTo>
                <a:cubicBezTo>
                  <a:pt x="2091687" y="751106"/>
                  <a:pt x="2092301" y="753029"/>
                  <a:pt x="2092301" y="755065"/>
                </a:cubicBezTo>
                <a:cubicBezTo>
                  <a:pt x="2092301" y="757941"/>
                  <a:pt x="2091275" y="760446"/>
                  <a:pt x="2089223" y="762579"/>
                </a:cubicBezTo>
                <a:cubicBezTo>
                  <a:pt x="2087171" y="764712"/>
                  <a:pt x="2084448" y="765907"/>
                  <a:pt x="2081055" y="766166"/>
                </a:cubicBezTo>
                <a:cubicBezTo>
                  <a:pt x="2082444" y="766748"/>
                  <a:pt x="2083559" y="767443"/>
                  <a:pt x="2084400" y="768251"/>
                </a:cubicBezTo>
                <a:cubicBezTo>
                  <a:pt x="2085983" y="769802"/>
                  <a:pt x="2087922" y="772403"/>
                  <a:pt x="2090217" y="776055"/>
                </a:cubicBezTo>
                <a:lnTo>
                  <a:pt x="2095016" y="783763"/>
                </a:lnTo>
                <a:lnTo>
                  <a:pt x="2087260" y="783763"/>
                </a:lnTo>
                <a:lnTo>
                  <a:pt x="2083769" y="777558"/>
                </a:lnTo>
                <a:cubicBezTo>
                  <a:pt x="2081022" y="772678"/>
                  <a:pt x="2078808" y="769624"/>
                  <a:pt x="2077128" y="768396"/>
                </a:cubicBezTo>
                <a:cubicBezTo>
                  <a:pt x="2075965" y="767491"/>
                  <a:pt x="2074268" y="767039"/>
                  <a:pt x="2072038" y="767039"/>
                </a:cubicBezTo>
                <a:lnTo>
                  <a:pt x="2068305" y="767039"/>
                </a:lnTo>
                <a:lnTo>
                  <a:pt x="2068305" y="783763"/>
                </a:lnTo>
                <a:lnTo>
                  <a:pt x="2061954" y="783763"/>
                </a:lnTo>
                <a:lnTo>
                  <a:pt x="2061954" y="744400"/>
                </a:lnTo>
                <a:close/>
                <a:moveTo>
                  <a:pt x="834048" y="741362"/>
                </a:moveTo>
                <a:cubicBezTo>
                  <a:pt x="813289" y="741362"/>
                  <a:pt x="784225" y="741362"/>
                  <a:pt x="784225" y="766474"/>
                </a:cubicBezTo>
                <a:cubicBezTo>
                  <a:pt x="784225" y="783215"/>
                  <a:pt x="792529" y="787400"/>
                  <a:pt x="804985" y="787400"/>
                </a:cubicBezTo>
                <a:cubicBezTo>
                  <a:pt x="838200" y="787400"/>
                  <a:pt x="838200" y="758103"/>
                  <a:pt x="838200" y="745547"/>
                </a:cubicBezTo>
                <a:lnTo>
                  <a:pt x="838200" y="741362"/>
                </a:lnTo>
                <a:cubicBezTo>
                  <a:pt x="834048" y="741362"/>
                  <a:pt x="834048" y="741362"/>
                  <a:pt x="834048" y="741362"/>
                </a:cubicBezTo>
                <a:close/>
                <a:moveTo>
                  <a:pt x="2078001" y="733008"/>
                </a:moveTo>
                <a:cubicBezTo>
                  <a:pt x="2072862" y="733008"/>
                  <a:pt x="2067861" y="734325"/>
                  <a:pt x="2062997" y="736959"/>
                </a:cubicBezTo>
                <a:cubicBezTo>
                  <a:pt x="2058133" y="739592"/>
                  <a:pt x="2054328" y="743358"/>
                  <a:pt x="2051581" y="748254"/>
                </a:cubicBezTo>
                <a:cubicBezTo>
                  <a:pt x="2048833" y="753150"/>
                  <a:pt x="2047460" y="758248"/>
                  <a:pt x="2047460" y="763548"/>
                </a:cubicBezTo>
                <a:cubicBezTo>
                  <a:pt x="2047460" y="768816"/>
                  <a:pt x="2048809" y="773866"/>
                  <a:pt x="2051508" y="778697"/>
                </a:cubicBezTo>
                <a:cubicBezTo>
                  <a:pt x="2054206" y="783529"/>
                  <a:pt x="2057980" y="787294"/>
                  <a:pt x="2062827" y="789993"/>
                </a:cubicBezTo>
                <a:cubicBezTo>
                  <a:pt x="2067675" y="792691"/>
                  <a:pt x="2072733" y="794041"/>
                  <a:pt x="2078001" y="794041"/>
                </a:cubicBezTo>
                <a:cubicBezTo>
                  <a:pt x="2083269" y="794041"/>
                  <a:pt x="2088326" y="792691"/>
                  <a:pt x="2093174" y="789993"/>
                </a:cubicBezTo>
                <a:cubicBezTo>
                  <a:pt x="2098022" y="787294"/>
                  <a:pt x="2101787" y="783529"/>
                  <a:pt x="2104469" y="778697"/>
                </a:cubicBezTo>
                <a:cubicBezTo>
                  <a:pt x="2107152" y="773866"/>
                  <a:pt x="2108493" y="768816"/>
                  <a:pt x="2108493" y="763548"/>
                </a:cubicBezTo>
                <a:cubicBezTo>
                  <a:pt x="2108493" y="758248"/>
                  <a:pt x="2107127" y="753150"/>
                  <a:pt x="2104397" y="748254"/>
                </a:cubicBezTo>
                <a:cubicBezTo>
                  <a:pt x="2101666" y="743358"/>
                  <a:pt x="2097860" y="739592"/>
                  <a:pt x="2092980" y="736959"/>
                </a:cubicBezTo>
                <a:cubicBezTo>
                  <a:pt x="2088100" y="734325"/>
                  <a:pt x="2083107" y="733008"/>
                  <a:pt x="2078001" y="733008"/>
                </a:cubicBezTo>
                <a:close/>
                <a:moveTo>
                  <a:pt x="2078001" y="726948"/>
                </a:moveTo>
                <a:cubicBezTo>
                  <a:pt x="2084141" y="726948"/>
                  <a:pt x="2090136" y="728524"/>
                  <a:pt x="2095985" y="731675"/>
                </a:cubicBezTo>
                <a:cubicBezTo>
                  <a:pt x="2101835" y="734825"/>
                  <a:pt x="2106392" y="739334"/>
                  <a:pt x="2109656" y="745200"/>
                </a:cubicBezTo>
                <a:cubicBezTo>
                  <a:pt x="2112920" y="751065"/>
                  <a:pt x="2114552" y="757181"/>
                  <a:pt x="2114552" y="763548"/>
                </a:cubicBezTo>
                <a:cubicBezTo>
                  <a:pt x="2114552" y="769850"/>
                  <a:pt x="2112944" y="775910"/>
                  <a:pt x="2109729" y="781727"/>
                </a:cubicBezTo>
                <a:cubicBezTo>
                  <a:pt x="2106513" y="787544"/>
                  <a:pt x="2102005" y="792061"/>
                  <a:pt x="2096204" y="795277"/>
                </a:cubicBezTo>
                <a:cubicBezTo>
                  <a:pt x="2090402" y="798492"/>
                  <a:pt x="2084335" y="800100"/>
                  <a:pt x="2078001" y="800100"/>
                </a:cubicBezTo>
                <a:cubicBezTo>
                  <a:pt x="2071666" y="800100"/>
                  <a:pt x="2065599" y="798492"/>
                  <a:pt x="2059797" y="795277"/>
                </a:cubicBezTo>
                <a:cubicBezTo>
                  <a:pt x="2053996" y="792061"/>
                  <a:pt x="2049480" y="787544"/>
                  <a:pt x="2046248" y="781727"/>
                </a:cubicBezTo>
                <a:cubicBezTo>
                  <a:pt x="2043016" y="775910"/>
                  <a:pt x="2041400" y="769850"/>
                  <a:pt x="2041400" y="763548"/>
                </a:cubicBezTo>
                <a:cubicBezTo>
                  <a:pt x="2041400" y="757181"/>
                  <a:pt x="2043041" y="751065"/>
                  <a:pt x="2046321" y="745200"/>
                </a:cubicBezTo>
                <a:cubicBezTo>
                  <a:pt x="2049601" y="739334"/>
                  <a:pt x="2054166" y="734825"/>
                  <a:pt x="2060016" y="731675"/>
                </a:cubicBezTo>
                <a:cubicBezTo>
                  <a:pt x="2065865" y="728524"/>
                  <a:pt x="2071860" y="726948"/>
                  <a:pt x="2078001" y="726948"/>
                </a:cubicBezTo>
                <a:close/>
                <a:moveTo>
                  <a:pt x="1058070" y="692149"/>
                </a:moveTo>
                <a:cubicBezTo>
                  <a:pt x="1037466" y="692149"/>
                  <a:pt x="1020763" y="713471"/>
                  <a:pt x="1020763" y="739774"/>
                </a:cubicBezTo>
                <a:cubicBezTo>
                  <a:pt x="1020763" y="766077"/>
                  <a:pt x="1037466" y="787399"/>
                  <a:pt x="1058070" y="787399"/>
                </a:cubicBezTo>
                <a:cubicBezTo>
                  <a:pt x="1078674" y="787399"/>
                  <a:pt x="1095377" y="766077"/>
                  <a:pt x="1095377" y="739774"/>
                </a:cubicBezTo>
                <a:cubicBezTo>
                  <a:pt x="1095377" y="713471"/>
                  <a:pt x="1078674" y="692149"/>
                  <a:pt x="1058070" y="692149"/>
                </a:cubicBezTo>
                <a:close/>
                <a:moveTo>
                  <a:pt x="692151" y="692149"/>
                </a:moveTo>
                <a:cubicBezTo>
                  <a:pt x="673739" y="692149"/>
                  <a:pt x="658813" y="713471"/>
                  <a:pt x="658813" y="739774"/>
                </a:cubicBezTo>
                <a:cubicBezTo>
                  <a:pt x="658813" y="766077"/>
                  <a:pt x="673739" y="787399"/>
                  <a:pt x="692151" y="787399"/>
                </a:cubicBezTo>
                <a:cubicBezTo>
                  <a:pt x="710563" y="787399"/>
                  <a:pt x="725489" y="766077"/>
                  <a:pt x="725489" y="739774"/>
                </a:cubicBezTo>
                <a:cubicBezTo>
                  <a:pt x="725489" y="713471"/>
                  <a:pt x="710563" y="692149"/>
                  <a:pt x="692151" y="692149"/>
                </a:cubicBezTo>
                <a:close/>
                <a:moveTo>
                  <a:pt x="323056" y="692149"/>
                </a:moveTo>
                <a:cubicBezTo>
                  <a:pt x="302452" y="692149"/>
                  <a:pt x="285749" y="713471"/>
                  <a:pt x="285749" y="739774"/>
                </a:cubicBezTo>
                <a:cubicBezTo>
                  <a:pt x="285749" y="766077"/>
                  <a:pt x="302452" y="787399"/>
                  <a:pt x="323056" y="787399"/>
                </a:cubicBezTo>
                <a:cubicBezTo>
                  <a:pt x="343660" y="787399"/>
                  <a:pt x="360363" y="766077"/>
                  <a:pt x="360363" y="739774"/>
                </a:cubicBezTo>
                <a:cubicBezTo>
                  <a:pt x="360363" y="713471"/>
                  <a:pt x="343660" y="692149"/>
                  <a:pt x="323056" y="692149"/>
                </a:cubicBezTo>
                <a:close/>
                <a:moveTo>
                  <a:pt x="966943" y="685949"/>
                </a:moveTo>
                <a:lnTo>
                  <a:pt x="981464" y="685949"/>
                </a:lnTo>
                <a:lnTo>
                  <a:pt x="981464" y="799333"/>
                </a:lnTo>
                <a:lnTo>
                  <a:pt x="966943" y="799333"/>
                </a:lnTo>
                <a:lnTo>
                  <a:pt x="966943" y="685949"/>
                </a:lnTo>
                <a:close/>
                <a:moveTo>
                  <a:pt x="1136650" y="684212"/>
                </a:moveTo>
                <a:cubicBezTo>
                  <a:pt x="1148897" y="684212"/>
                  <a:pt x="1148897" y="684212"/>
                  <a:pt x="1148897" y="684212"/>
                </a:cubicBezTo>
                <a:cubicBezTo>
                  <a:pt x="1148897" y="704791"/>
                  <a:pt x="1148897" y="704791"/>
                  <a:pt x="1148897" y="704791"/>
                </a:cubicBezTo>
                <a:cubicBezTo>
                  <a:pt x="1157061" y="696559"/>
                  <a:pt x="1165225" y="684212"/>
                  <a:pt x="1185636" y="684212"/>
                </a:cubicBezTo>
                <a:cubicBezTo>
                  <a:pt x="1214211" y="684212"/>
                  <a:pt x="1222375" y="700675"/>
                  <a:pt x="1222375" y="725369"/>
                </a:cubicBezTo>
                <a:cubicBezTo>
                  <a:pt x="1222375" y="795337"/>
                  <a:pt x="1222375" y="795337"/>
                  <a:pt x="1222375" y="795337"/>
                </a:cubicBezTo>
                <a:cubicBezTo>
                  <a:pt x="1210129" y="795337"/>
                  <a:pt x="1210129" y="795337"/>
                  <a:pt x="1210129" y="795337"/>
                </a:cubicBezTo>
                <a:cubicBezTo>
                  <a:pt x="1210129" y="729485"/>
                  <a:pt x="1210129" y="729485"/>
                  <a:pt x="1210129" y="729485"/>
                </a:cubicBezTo>
                <a:cubicBezTo>
                  <a:pt x="1210129" y="708906"/>
                  <a:pt x="1201964" y="692443"/>
                  <a:pt x="1185636" y="692443"/>
                </a:cubicBezTo>
                <a:cubicBezTo>
                  <a:pt x="1161143" y="692443"/>
                  <a:pt x="1152979" y="717138"/>
                  <a:pt x="1152979" y="733601"/>
                </a:cubicBezTo>
                <a:cubicBezTo>
                  <a:pt x="1152979" y="795337"/>
                  <a:pt x="1152979" y="795337"/>
                  <a:pt x="1152979" y="795337"/>
                </a:cubicBezTo>
                <a:cubicBezTo>
                  <a:pt x="1136650" y="795337"/>
                  <a:pt x="1136650" y="795337"/>
                  <a:pt x="1136650" y="795337"/>
                </a:cubicBezTo>
                <a:lnTo>
                  <a:pt x="1136650" y="713022"/>
                </a:lnTo>
                <a:cubicBezTo>
                  <a:pt x="1136650" y="704791"/>
                  <a:pt x="1136650" y="692443"/>
                  <a:pt x="1136650" y="684212"/>
                </a:cubicBezTo>
                <a:close/>
                <a:moveTo>
                  <a:pt x="1054894" y="684212"/>
                </a:moveTo>
                <a:cubicBezTo>
                  <a:pt x="1083389" y="684212"/>
                  <a:pt x="1106488" y="710154"/>
                  <a:pt x="1106488" y="742156"/>
                </a:cubicBezTo>
                <a:cubicBezTo>
                  <a:pt x="1106488" y="774158"/>
                  <a:pt x="1083389" y="800100"/>
                  <a:pt x="1054894" y="800100"/>
                </a:cubicBezTo>
                <a:cubicBezTo>
                  <a:pt x="1026399" y="800100"/>
                  <a:pt x="1003300" y="774158"/>
                  <a:pt x="1003300" y="742156"/>
                </a:cubicBezTo>
                <a:cubicBezTo>
                  <a:pt x="1003300" y="710154"/>
                  <a:pt x="1026399" y="684212"/>
                  <a:pt x="1054894" y="684212"/>
                </a:cubicBezTo>
                <a:close/>
                <a:moveTo>
                  <a:pt x="812499" y="684212"/>
                </a:moveTo>
                <a:cubicBezTo>
                  <a:pt x="841603" y="684212"/>
                  <a:pt x="854076" y="696629"/>
                  <a:pt x="854076" y="725601"/>
                </a:cubicBezTo>
                <a:cubicBezTo>
                  <a:pt x="854076" y="775267"/>
                  <a:pt x="854076" y="775267"/>
                  <a:pt x="854076" y="775267"/>
                </a:cubicBezTo>
                <a:cubicBezTo>
                  <a:pt x="854076" y="783545"/>
                  <a:pt x="854076" y="791822"/>
                  <a:pt x="854076" y="795961"/>
                </a:cubicBezTo>
                <a:cubicBezTo>
                  <a:pt x="841603" y="795961"/>
                  <a:pt x="841603" y="795961"/>
                  <a:pt x="841603" y="795961"/>
                </a:cubicBezTo>
                <a:lnTo>
                  <a:pt x="841603" y="779406"/>
                </a:lnTo>
                <a:cubicBezTo>
                  <a:pt x="837445" y="779406"/>
                  <a:pt x="837445" y="779406"/>
                  <a:pt x="837445" y="779406"/>
                </a:cubicBezTo>
                <a:cubicBezTo>
                  <a:pt x="833287" y="791822"/>
                  <a:pt x="816656" y="800100"/>
                  <a:pt x="804183" y="800100"/>
                </a:cubicBezTo>
                <a:cubicBezTo>
                  <a:pt x="770921" y="800100"/>
                  <a:pt x="766763" y="779406"/>
                  <a:pt x="766763" y="766989"/>
                </a:cubicBezTo>
                <a:cubicBezTo>
                  <a:pt x="766763" y="729739"/>
                  <a:pt x="808341" y="729739"/>
                  <a:pt x="837445" y="729739"/>
                </a:cubicBezTo>
                <a:cubicBezTo>
                  <a:pt x="837445" y="721462"/>
                  <a:pt x="837445" y="721462"/>
                  <a:pt x="837445" y="721462"/>
                </a:cubicBezTo>
                <a:cubicBezTo>
                  <a:pt x="837445" y="704906"/>
                  <a:pt x="833287" y="692490"/>
                  <a:pt x="812499" y="692490"/>
                </a:cubicBezTo>
                <a:cubicBezTo>
                  <a:pt x="800025" y="692490"/>
                  <a:pt x="791710" y="696629"/>
                  <a:pt x="779236" y="704906"/>
                </a:cubicBezTo>
                <a:cubicBezTo>
                  <a:pt x="779236" y="688351"/>
                  <a:pt x="779236" y="688351"/>
                  <a:pt x="779236" y="688351"/>
                </a:cubicBezTo>
                <a:cubicBezTo>
                  <a:pt x="787552" y="684212"/>
                  <a:pt x="804183" y="684212"/>
                  <a:pt x="812499" y="684212"/>
                </a:cubicBezTo>
                <a:close/>
                <a:moveTo>
                  <a:pt x="527050" y="684212"/>
                </a:moveTo>
                <a:cubicBezTo>
                  <a:pt x="539523" y="684212"/>
                  <a:pt x="539523" y="684212"/>
                  <a:pt x="539523" y="684212"/>
                </a:cubicBezTo>
                <a:cubicBezTo>
                  <a:pt x="539523" y="704791"/>
                  <a:pt x="539523" y="704791"/>
                  <a:pt x="539523" y="704791"/>
                </a:cubicBezTo>
                <a:cubicBezTo>
                  <a:pt x="547839" y="696559"/>
                  <a:pt x="556154" y="684212"/>
                  <a:pt x="576943" y="684212"/>
                </a:cubicBezTo>
                <a:cubicBezTo>
                  <a:pt x="606047" y="684212"/>
                  <a:pt x="614363" y="700675"/>
                  <a:pt x="614363" y="725369"/>
                </a:cubicBezTo>
                <a:cubicBezTo>
                  <a:pt x="614363" y="795337"/>
                  <a:pt x="614363" y="795337"/>
                  <a:pt x="614363" y="795337"/>
                </a:cubicBezTo>
                <a:cubicBezTo>
                  <a:pt x="601890" y="795337"/>
                  <a:pt x="601890" y="795337"/>
                  <a:pt x="601890" y="795337"/>
                </a:cubicBezTo>
                <a:cubicBezTo>
                  <a:pt x="601890" y="729485"/>
                  <a:pt x="601890" y="729485"/>
                  <a:pt x="601890" y="729485"/>
                </a:cubicBezTo>
                <a:cubicBezTo>
                  <a:pt x="601890" y="708906"/>
                  <a:pt x="593574" y="692443"/>
                  <a:pt x="576943" y="692443"/>
                </a:cubicBezTo>
                <a:cubicBezTo>
                  <a:pt x="551996" y="692443"/>
                  <a:pt x="543681" y="717138"/>
                  <a:pt x="543681" y="733601"/>
                </a:cubicBezTo>
                <a:cubicBezTo>
                  <a:pt x="543681" y="795337"/>
                  <a:pt x="543681" y="795337"/>
                  <a:pt x="543681" y="795337"/>
                </a:cubicBezTo>
                <a:cubicBezTo>
                  <a:pt x="527050" y="795337"/>
                  <a:pt x="527050" y="795337"/>
                  <a:pt x="527050" y="795337"/>
                </a:cubicBezTo>
                <a:lnTo>
                  <a:pt x="527050" y="713022"/>
                </a:lnTo>
                <a:cubicBezTo>
                  <a:pt x="527050" y="704791"/>
                  <a:pt x="527050" y="692443"/>
                  <a:pt x="527050" y="684212"/>
                </a:cubicBezTo>
                <a:close/>
                <a:moveTo>
                  <a:pt x="406400" y="684212"/>
                </a:moveTo>
                <a:cubicBezTo>
                  <a:pt x="418873" y="684212"/>
                  <a:pt x="418873" y="684212"/>
                  <a:pt x="418873" y="684212"/>
                </a:cubicBezTo>
                <a:cubicBezTo>
                  <a:pt x="418873" y="754573"/>
                  <a:pt x="418873" y="754573"/>
                  <a:pt x="418873" y="754573"/>
                </a:cubicBezTo>
                <a:cubicBezTo>
                  <a:pt x="418873" y="775267"/>
                  <a:pt x="427189" y="787683"/>
                  <a:pt x="443820" y="787683"/>
                </a:cubicBezTo>
                <a:cubicBezTo>
                  <a:pt x="468766" y="787683"/>
                  <a:pt x="477082" y="766989"/>
                  <a:pt x="477082" y="746295"/>
                </a:cubicBezTo>
                <a:cubicBezTo>
                  <a:pt x="477082" y="684212"/>
                  <a:pt x="477082" y="684212"/>
                  <a:pt x="477082" y="684212"/>
                </a:cubicBezTo>
                <a:cubicBezTo>
                  <a:pt x="493713" y="684212"/>
                  <a:pt x="493713" y="684212"/>
                  <a:pt x="493713" y="684212"/>
                </a:cubicBezTo>
                <a:lnTo>
                  <a:pt x="493713" y="771128"/>
                </a:lnTo>
                <a:cubicBezTo>
                  <a:pt x="493713" y="779406"/>
                  <a:pt x="493713" y="787683"/>
                  <a:pt x="493713" y="795961"/>
                </a:cubicBezTo>
                <a:cubicBezTo>
                  <a:pt x="481240" y="795961"/>
                  <a:pt x="481240" y="795961"/>
                  <a:pt x="481240" y="795961"/>
                </a:cubicBezTo>
                <a:cubicBezTo>
                  <a:pt x="481240" y="779406"/>
                  <a:pt x="481240" y="779406"/>
                  <a:pt x="481240" y="779406"/>
                </a:cubicBezTo>
                <a:cubicBezTo>
                  <a:pt x="472924" y="787683"/>
                  <a:pt x="464609" y="800100"/>
                  <a:pt x="443820" y="800100"/>
                </a:cubicBezTo>
                <a:cubicBezTo>
                  <a:pt x="414715" y="800100"/>
                  <a:pt x="406400" y="783545"/>
                  <a:pt x="406400" y="758711"/>
                </a:cubicBezTo>
                <a:cubicBezTo>
                  <a:pt x="406400" y="684212"/>
                  <a:pt x="406400" y="684212"/>
                  <a:pt x="406400" y="684212"/>
                </a:cubicBezTo>
                <a:close/>
                <a:moveTo>
                  <a:pt x="325437" y="684212"/>
                </a:moveTo>
                <a:cubicBezTo>
                  <a:pt x="354370" y="684212"/>
                  <a:pt x="377825" y="710154"/>
                  <a:pt x="377825" y="742156"/>
                </a:cubicBezTo>
                <a:cubicBezTo>
                  <a:pt x="377825" y="774158"/>
                  <a:pt x="354370" y="800100"/>
                  <a:pt x="325437" y="800100"/>
                </a:cubicBezTo>
                <a:cubicBezTo>
                  <a:pt x="296504" y="800100"/>
                  <a:pt x="273049" y="774158"/>
                  <a:pt x="273049" y="742156"/>
                </a:cubicBezTo>
                <a:cubicBezTo>
                  <a:pt x="273049" y="710154"/>
                  <a:pt x="296504" y="684212"/>
                  <a:pt x="325437" y="684212"/>
                </a:cubicBezTo>
                <a:close/>
                <a:moveTo>
                  <a:pt x="1724027" y="666750"/>
                </a:moveTo>
                <a:lnTo>
                  <a:pt x="1720852" y="679450"/>
                </a:lnTo>
                <a:lnTo>
                  <a:pt x="1716089" y="687388"/>
                </a:lnTo>
                <a:lnTo>
                  <a:pt x="1733552" y="687388"/>
                </a:lnTo>
                <a:lnTo>
                  <a:pt x="1728789" y="679450"/>
                </a:lnTo>
                <a:lnTo>
                  <a:pt x="1724027" y="666750"/>
                </a:lnTo>
                <a:close/>
                <a:moveTo>
                  <a:pt x="1728922" y="654050"/>
                </a:moveTo>
                <a:cubicBezTo>
                  <a:pt x="1728922" y="658202"/>
                  <a:pt x="1728922" y="658202"/>
                  <a:pt x="1728922" y="658202"/>
                </a:cubicBezTo>
                <a:lnTo>
                  <a:pt x="1737124" y="678962"/>
                </a:lnTo>
                <a:cubicBezTo>
                  <a:pt x="1749427" y="703873"/>
                  <a:pt x="1749427" y="703873"/>
                  <a:pt x="1749427" y="703873"/>
                </a:cubicBezTo>
                <a:cubicBezTo>
                  <a:pt x="1745326" y="703873"/>
                  <a:pt x="1741225" y="703873"/>
                  <a:pt x="1737124" y="703873"/>
                </a:cubicBezTo>
                <a:cubicBezTo>
                  <a:pt x="1737124" y="695569"/>
                  <a:pt x="1737124" y="695569"/>
                  <a:pt x="1737124" y="695569"/>
                </a:cubicBezTo>
                <a:cubicBezTo>
                  <a:pt x="1712517" y="695569"/>
                  <a:pt x="1712517" y="695569"/>
                  <a:pt x="1712517" y="695569"/>
                </a:cubicBezTo>
                <a:cubicBezTo>
                  <a:pt x="1712517" y="708025"/>
                  <a:pt x="1712517" y="708025"/>
                  <a:pt x="1712517" y="708025"/>
                </a:cubicBezTo>
                <a:cubicBezTo>
                  <a:pt x="1708416" y="703873"/>
                  <a:pt x="1704315" y="703873"/>
                  <a:pt x="1700214" y="703873"/>
                </a:cubicBezTo>
                <a:cubicBezTo>
                  <a:pt x="1712517" y="678962"/>
                  <a:pt x="1712517" y="678962"/>
                  <a:pt x="1712517" y="678962"/>
                </a:cubicBezTo>
                <a:cubicBezTo>
                  <a:pt x="1716618" y="658202"/>
                  <a:pt x="1716618" y="658202"/>
                  <a:pt x="1716618" y="658202"/>
                </a:cubicBezTo>
                <a:cubicBezTo>
                  <a:pt x="1728922" y="654050"/>
                  <a:pt x="1728922" y="654050"/>
                  <a:pt x="1728922" y="654050"/>
                </a:cubicBezTo>
                <a:close/>
                <a:moveTo>
                  <a:pt x="907733" y="654049"/>
                </a:moveTo>
                <a:cubicBezTo>
                  <a:pt x="907733" y="683259"/>
                  <a:pt x="907733" y="683259"/>
                  <a:pt x="907733" y="683259"/>
                </a:cubicBezTo>
                <a:cubicBezTo>
                  <a:pt x="932498" y="683259"/>
                  <a:pt x="932498" y="683259"/>
                  <a:pt x="932498" y="683259"/>
                </a:cubicBezTo>
                <a:lnTo>
                  <a:pt x="932498" y="695778"/>
                </a:lnTo>
                <a:cubicBezTo>
                  <a:pt x="907733" y="695778"/>
                  <a:pt x="907733" y="695778"/>
                  <a:pt x="907733" y="695778"/>
                </a:cubicBezTo>
                <a:cubicBezTo>
                  <a:pt x="907733" y="770889"/>
                  <a:pt x="907733" y="770889"/>
                  <a:pt x="907733" y="770889"/>
                </a:cubicBezTo>
                <a:cubicBezTo>
                  <a:pt x="907733" y="779235"/>
                  <a:pt x="911861" y="787580"/>
                  <a:pt x="924243" y="787580"/>
                </a:cubicBezTo>
                <a:cubicBezTo>
                  <a:pt x="928371" y="787580"/>
                  <a:pt x="932498" y="787580"/>
                  <a:pt x="936626" y="783408"/>
                </a:cubicBezTo>
                <a:cubicBezTo>
                  <a:pt x="936626" y="795926"/>
                  <a:pt x="936626" y="795926"/>
                  <a:pt x="936626" y="795926"/>
                </a:cubicBezTo>
                <a:cubicBezTo>
                  <a:pt x="932498" y="800099"/>
                  <a:pt x="928371" y="800099"/>
                  <a:pt x="920116" y="800099"/>
                </a:cubicBezTo>
                <a:cubicBezTo>
                  <a:pt x="895351" y="800099"/>
                  <a:pt x="895351" y="783408"/>
                  <a:pt x="895351" y="762543"/>
                </a:cubicBezTo>
                <a:cubicBezTo>
                  <a:pt x="895351" y="695778"/>
                  <a:pt x="895351" y="695778"/>
                  <a:pt x="895351" y="695778"/>
                </a:cubicBezTo>
                <a:cubicBezTo>
                  <a:pt x="874713" y="695778"/>
                  <a:pt x="874713" y="695778"/>
                  <a:pt x="874713" y="695778"/>
                </a:cubicBezTo>
                <a:cubicBezTo>
                  <a:pt x="874713" y="683259"/>
                  <a:pt x="874713" y="683259"/>
                  <a:pt x="874713" y="683259"/>
                </a:cubicBezTo>
                <a:cubicBezTo>
                  <a:pt x="895351" y="683259"/>
                  <a:pt x="895351" y="683259"/>
                  <a:pt x="895351" y="683259"/>
                </a:cubicBezTo>
                <a:cubicBezTo>
                  <a:pt x="895351" y="658222"/>
                  <a:pt x="895351" y="658222"/>
                  <a:pt x="895351" y="658222"/>
                </a:cubicBezTo>
                <a:cubicBezTo>
                  <a:pt x="907733" y="654049"/>
                  <a:pt x="907733" y="654049"/>
                  <a:pt x="907733" y="654049"/>
                </a:cubicBezTo>
                <a:close/>
                <a:moveTo>
                  <a:pt x="1658542" y="650875"/>
                </a:moveTo>
                <a:cubicBezTo>
                  <a:pt x="1662643" y="650875"/>
                  <a:pt x="1662643" y="650875"/>
                  <a:pt x="1666745" y="650875"/>
                </a:cubicBezTo>
                <a:cubicBezTo>
                  <a:pt x="1666745" y="650875"/>
                  <a:pt x="1666745" y="650875"/>
                  <a:pt x="1683149" y="688242"/>
                </a:cubicBezTo>
                <a:cubicBezTo>
                  <a:pt x="1683149" y="688242"/>
                  <a:pt x="1683149" y="688242"/>
                  <a:pt x="1687250" y="655027"/>
                </a:cubicBezTo>
                <a:cubicBezTo>
                  <a:pt x="1687250" y="655027"/>
                  <a:pt x="1691351" y="655027"/>
                  <a:pt x="1695452" y="655027"/>
                </a:cubicBezTo>
                <a:cubicBezTo>
                  <a:pt x="1695452" y="655027"/>
                  <a:pt x="1695452" y="655027"/>
                  <a:pt x="1687250" y="704850"/>
                </a:cubicBezTo>
                <a:cubicBezTo>
                  <a:pt x="1687250" y="704850"/>
                  <a:pt x="1683149" y="704850"/>
                  <a:pt x="1679048" y="704850"/>
                </a:cubicBezTo>
                <a:cubicBezTo>
                  <a:pt x="1679048" y="704850"/>
                  <a:pt x="1679048" y="704850"/>
                  <a:pt x="1662643" y="671635"/>
                </a:cubicBezTo>
                <a:cubicBezTo>
                  <a:pt x="1662643" y="671635"/>
                  <a:pt x="1662643" y="671635"/>
                  <a:pt x="1658542" y="700698"/>
                </a:cubicBezTo>
                <a:cubicBezTo>
                  <a:pt x="1654441" y="700698"/>
                  <a:pt x="1650340" y="700698"/>
                  <a:pt x="1646239" y="700698"/>
                </a:cubicBezTo>
                <a:cubicBezTo>
                  <a:pt x="1646239" y="700698"/>
                  <a:pt x="1646239" y="700698"/>
                  <a:pt x="1658542" y="650875"/>
                </a:cubicBezTo>
                <a:close/>
                <a:moveTo>
                  <a:pt x="1787526" y="646113"/>
                </a:moveTo>
                <a:lnTo>
                  <a:pt x="1787526" y="654504"/>
                </a:lnTo>
                <a:cubicBezTo>
                  <a:pt x="1783399" y="658700"/>
                  <a:pt x="1779271" y="658700"/>
                  <a:pt x="1771016" y="658700"/>
                </a:cubicBezTo>
                <a:cubicBezTo>
                  <a:pt x="1771016" y="658700"/>
                  <a:pt x="1771016" y="658700"/>
                  <a:pt x="1779271" y="700655"/>
                </a:cubicBezTo>
                <a:cubicBezTo>
                  <a:pt x="1779271" y="700655"/>
                  <a:pt x="1779271" y="700655"/>
                  <a:pt x="1771016" y="704851"/>
                </a:cubicBezTo>
                <a:cubicBezTo>
                  <a:pt x="1771016" y="704851"/>
                  <a:pt x="1771016" y="704851"/>
                  <a:pt x="1762761" y="662895"/>
                </a:cubicBezTo>
                <a:cubicBezTo>
                  <a:pt x="1758634" y="662895"/>
                  <a:pt x="1754506" y="662895"/>
                  <a:pt x="1746251" y="662895"/>
                </a:cubicBezTo>
                <a:cubicBezTo>
                  <a:pt x="1746251" y="662895"/>
                  <a:pt x="1746251" y="662895"/>
                  <a:pt x="1746251" y="654504"/>
                </a:cubicBezTo>
                <a:cubicBezTo>
                  <a:pt x="1758634" y="654504"/>
                  <a:pt x="1771016" y="650309"/>
                  <a:pt x="1787526" y="646113"/>
                </a:cubicBezTo>
                <a:close/>
                <a:moveTo>
                  <a:pt x="1617029" y="646113"/>
                </a:moveTo>
                <a:cubicBezTo>
                  <a:pt x="1617029" y="654051"/>
                  <a:pt x="1617029" y="654051"/>
                  <a:pt x="1617029" y="654051"/>
                </a:cubicBezTo>
                <a:cubicBezTo>
                  <a:pt x="1612901" y="658019"/>
                  <a:pt x="1612901" y="658019"/>
                  <a:pt x="1612901" y="658019"/>
                </a:cubicBezTo>
                <a:cubicBezTo>
                  <a:pt x="1625284" y="661988"/>
                  <a:pt x="1625284" y="661988"/>
                  <a:pt x="1625284" y="661988"/>
                </a:cubicBezTo>
                <a:cubicBezTo>
                  <a:pt x="1629412" y="661988"/>
                  <a:pt x="1633539" y="658019"/>
                  <a:pt x="1633539" y="658019"/>
                </a:cubicBezTo>
                <a:cubicBezTo>
                  <a:pt x="1633539" y="658019"/>
                  <a:pt x="1633539" y="654051"/>
                  <a:pt x="1633539" y="654051"/>
                </a:cubicBezTo>
                <a:cubicBezTo>
                  <a:pt x="1633539" y="654051"/>
                  <a:pt x="1633539" y="650082"/>
                  <a:pt x="1629412" y="650082"/>
                </a:cubicBezTo>
                <a:cubicBezTo>
                  <a:pt x="1617029" y="646113"/>
                  <a:pt x="1617029" y="646113"/>
                  <a:pt x="1617029" y="646113"/>
                </a:cubicBezTo>
                <a:close/>
                <a:moveTo>
                  <a:pt x="966943" y="643885"/>
                </a:moveTo>
                <a:lnTo>
                  <a:pt x="981464" y="643885"/>
                </a:lnTo>
                <a:lnTo>
                  <a:pt x="981464" y="660066"/>
                </a:lnTo>
                <a:lnTo>
                  <a:pt x="966943" y="660066"/>
                </a:lnTo>
                <a:lnTo>
                  <a:pt x="966943" y="643885"/>
                </a:lnTo>
                <a:close/>
                <a:moveTo>
                  <a:pt x="1795464" y="641350"/>
                </a:moveTo>
                <a:cubicBezTo>
                  <a:pt x="1799546" y="641350"/>
                  <a:pt x="1803628" y="641350"/>
                  <a:pt x="1807711" y="641350"/>
                </a:cubicBezTo>
                <a:cubicBezTo>
                  <a:pt x="1807711" y="641350"/>
                  <a:pt x="1807711" y="641350"/>
                  <a:pt x="1824039" y="687917"/>
                </a:cubicBezTo>
                <a:cubicBezTo>
                  <a:pt x="1819957" y="687917"/>
                  <a:pt x="1815875" y="687917"/>
                  <a:pt x="1811793" y="692150"/>
                </a:cubicBezTo>
                <a:cubicBezTo>
                  <a:pt x="1811793" y="692150"/>
                  <a:pt x="1811793" y="692150"/>
                  <a:pt x="1795464" y="641350"/>
                </a:cubicBezTo>
                <a:close/>
                <a:moveTo>
                  <a:pt x="177800" y="641349"/>
                </a:moveTo>
                <a:lnTo>
                  <a:pt x="252413" y="641349"/>
                </a:lnTo>
                <a:lnTo>
                  <a:pt x="252413" y="654049"/>
                </a:lnTo>
                <a:lnTo>
                  <a:pt x="195262" y="654049"/>
                </a:lnTo>
                <a:lnTo>
                  <a:pt x="195262" y="712787"/>
                </a:lnTo>
                <a:lnTo>
                  <a:pt x="249238" y="712787"/>
                </a:lnTo>
                <a:lnTo>
                  <a:pt x="249238" y="725487"/>
                </a:lnTo>
                <a:lnTo>
                  <a:pt x="195262" y="725487"/>
                </a:lnTo>
                <a:lnTo>
                  <a:pt x="195262" y="795337"/>
                </a:lnTo>
                <a:lnTo>
                  <a:pt x="177800" y="795337"/>
                </a:lnTo>
                <a:lnTo>
                  <a:pt x="177800" y="641349"/>
                </a:lnTo>
                <a:close/>
                <a:moveTo>
                  <a:pt x="1612770" y="633413"/>
                </a:moveTo>
                <a:cubicBezTo>
                  <a:pt x="1633275" y="641668"/>
                  <a:pt x="1633275" y="641668"/>
                  <a:pt x="1633275" y="641668"/>
                </a:cubicBezTo>
                <a:cubicBezTo>
                  <a:pt x="1641477" y="645796"/>
                  <a:pt x="1641477" y="649923"/>
                  <a:pt x="1641477" y="654051"/>
                </a:cubicBezTo>
                <a:cubicBezTo>
                  <a:pt x="1641477" y="654051"/>
                  <a:pt x="1641477" y="658178"/>
                  <a:pt x="1641477" y="658178"/>
                </a:cubicBezTo>
                <a:cubicBezTo>
                  <a:pt x="1641477" y="662306"/>
                  <a:pt x="1637376" y="670561"/>
                  <a:pt x="1629174" y="670561"/>
                </a:cubicBezTo>
                <a:cubicBezTo>
                  <a:pt x="1633275" y="695326"/>
                  <a:pt x="1633275" y="695326"/>
                  <a:pt x="1633275" y="695326"/>
                </a:cubicBezTo>
                <a:cubicBezTo>
                  <a:pt x="1629174" y="695326"/>
                  <a:pt x="1625073" y="691198"/>
                  <a:pt x="1620972" y="691198"/>
                </a:cubicBezTo>
                <a:cubicBezTo>
                  <a:pt x="1620972" y="670561"/>
                  <a:pt x="1620972" y="670561"/>
                  <a:pt x="1620972" y="670561"/>
                </a:cubicBezTo>
                <a:cubicBezTo>
                  <a:pt x="1608668" y="666433"/>
                  <a:pt x="1608668" y="666433"/>
                  <a:pt x="1608668" y="666433"/>
                </a:cubicBezTo>
                <a:cubicBezTo>
                  <a:pt x="1604567" y="682943"/>
                  <a:pt x="1604567" y="682943"/>
                  <a:pt x="1604567" y="682943"/>
                </a:cubicBezTo>
                <a:cubicBezTo>
                  <a:pt x="1600466" y="682943"/>
                  <a:pt x="1596365" y="682943"/>
                  <a:pt x="1592264" y="678816"/>
                </a:cubicBezTo>
                <a:cubicBezTo>
                  <a:pt x="1604567" y="658178"/>
                  <a:pt x="1604567" y="658178"/>
                  <a:pt x="1604567" y="658178"/>
                </a:cubicBezTo>
                <a:cubicBezTo>
                  <a:pt x="1604567" y="654051"/>
                  <a:pt x="1604567" y="654051"/>
                  <a:pt x="1604567" y="654051"/>
                </a:cubicBezTo>
                <a:cubicBezTo>
                  <a:pt x="1612770" y="633413"/>
                  <a:pt x="1612770" y="633413"/>
                  <a:pt x="1612770" y="633413"/>
                </a:cubicBezTo>
                <a:close/>
                <a:moveTo>
                  <a:pt x="1855109" y="630214"/>
                </a:moveTo>
                <a:cubicBezTo>
                  <a:pt x="1851027" y="629693"/>
                  <a:pt x="1846945" y="630735"/>
                  <a:pt x="1844903" y="632818"/>
                </a:cubicBezTo>
                <a:cubicBezTo>
                  <a:pt x="1836739" y="636986"/>
                  <a:pt x="1836739" y="641153"/>
                  <a:pt x="1836739" y="645320"/>
                </a:cubicBezTo>
                <a:cubicBezTo>
                  <a:pt x="1836739" y="649487"/>
                  <a:pt x="1836739" y="653655"/>
                  <a:pt x="1836739" y="653655"/>
                </a:cubicBezTo>
                <a:cubicBezTo>
                  <a:pt x="1836739" y="653655"/>
                  <a:pt x="1836739" y="657822"/>
                  <a:pt x="1840821" y="657822"/>
                </a:cubicBezTo>
                <a:cubicBezTo>
                  <a:pt x="1844903" y="661989"/>
                  <a:pt x="1853068" y="661989"/>
                  <a:pt x="1857150" y="661989"/>
                </a:cubicBezTo>
                <a:cubicBezTo>
                  <a:pt x="1861232" y="657822"/>
                  <a:pt x="1861232" y="657822"/>
                  <a:pt x="1861232" y="657822"/>
                </a:cubicBezTo>
                <a:cubicBezTo>
                  <a:pt x="1865314" y="653655"/>
                  <a:pt x="1865314" y="649487"/>
                  <a:pt x="1865314" y="645320"/>
                </a:cubicBezTo>
                <a:cubicBezTo>
                  <a:pt x="1865314" y="645320"/>
                  <a:pt x="1865314" y="641153"/>
                  <a:pt x="1865314" y="636986"/>
                </a:cubicBezTo>
                <a:cubicBezTo>
                  <a:pt x="1863273" y="632818"/>
                  <a:pt x="1859191" y="630735"/>
                  <a:pt x="1855109" y="630214"/>
                </a:cubicBezTo>
                <a:close/>
                <a:moveTo>
                  <a:pt x="726110" y="628649"/>
                </a:moveTo>
                <a:cubicBezTo>
                  <a:pt x="742951" y="628649"/>
                  <a:pt x="742951" y="628649"/>
                  <a:pt x="742951" y="628649"/>
                </a:cubicBezTo>
                <a:lnTo>
                  <a:pt x="742951" y="795917"/>
                </a:lnTo>
                <a:cubicBezTo>
                  <a:pt x="726110" y="795917"/>
                  <a:pt x="726110" y="795917"/>
                  <a:pt x="726110" y="795917"/>
                </a:cubicBezTo>
                <a:cubicBezTo>
                  <a:pt x="726110" y="779190"/>
                  <a:pt x="726110" y="779190"/>
                  <a:pt x="726110" y="779190"/>
                </a:cubicBezTo>
                <a:cubicBezTo>
                  <a:pt x="717689" y="795917"/>
                  <a:pt x="709268" y="800099"/>
                  <a:pt x="692427" y="800099"/>
                </a:cubicBezTo>
                <a:cubicBezTo>
                  <a:pt x="658744" y="800099"/>
                  <a:pt x="646113" y="775009"/>
                  <a:pt x="646113" y="741555"/>
                </a:cubicBezTo>
                <a:cubicBezTo>
                  <a:pt x="646113" y="708101"/>
                  <a:pt x="658744" y="683011"/>
                  <a:pt x="692427" y="683011"/>
                </a:cubicBezTo>
                <a:cubicBezTo>
                  <a:pt x="713479" y="683011"/>
                  <a:pt x="726110" y="695556"/>
                  <a:pt x="726110" y="703920"/>
                </a:cubicBezTo>
                <a:cubicBezTo>
                  <a:pt x="726110" y="628649"/>
                  <a:pt x="726110" y="628649"/>
                  <a:pt x="726110" y="628649"/>
                </a:cubicBezTo>
                <a:close/>
                <a:moveTo>
                  <a:pt x="1857377" y="622131"/>
                </a:moveTo>
                <a:cubicBezTo>
                  <a:pt x="1864256" y="623662"/>
                  <a:pt x="1870606" y="627744"/>
                  <a:pt x="1874839" y="633868"/>
                </a:cubicBezTo>
                <a:cubicBezTo>
                  <a:pt x="1874839" y="637950"/>
                  <a:pt x="1874839" y="642032"/>
                  <a:pt x="1874839" y="646114"/>
                </a:cubicBezTo>
                <a:cubicBezTo>
                  <a:pt x="1874839" y="650196"/>
                  <a:pt x="1874839" y="654278"/>
                  <a:pt x="1874839" y="658360"/>
                </a:cubicBezTo>
                <a:cubicBezTo>
                  <a:pt x="1870606" y="662443"/>
                  <a:pt x="1870606" y="666525"/>
                  <a:pt x="1862139" y="666525"/>
                </a:cubicBezTo>
                <a:cubicBezTo>
                  <a:pt x="1853672" y="674689"/>
                  <a:pt x="1836739" y="670607"/>
                  <a:pt x="1828272" y="658360"/>
                </a:cubicBezTo>
                <a:cubicBezTo>
                  <a:pt x="1828272" y="654278"/>
                  <a:pt x="1824039" y="650196"/>
                  <a:pt x="1824039" y="646114"/>
                </a:cubicBezTo>
                <a:cubicBezTo>
                  <a:pt x="1824039" y="637950"/>
                  <a:pt x="1828272" y="629785"/>
                  <a:pt x="1836739" y="625703"/>
                </a:cubicBezTo>
                <a:cubicBezTo>
                  <a:pt x="1843089" y="621621"/>
                  <a:pt x="1850497" y="620601"/>
                  <a:pt x="1857377" y="622131"/>
                </a:cubicBezTo>
                <a:close/>
                <a:moveTo>
                  <a:pt x="1571138" y="612775"/>
                </a:moveTo>
                <a:cubicBezTo>
                  <a:pt x="1579442" y="616903"/>
                  <a:pt x="1591897" y="625158"/>
                  <a:pt x="1600201" y="629285"/>
                </a:cubicBezTo>
                <a:cubicBezTo>
                  <a:pt x="1600201" y="629285"/>
                  <a:pt x="1600201" y="629285"/>
                  <a:pt x="1596049" y="637540"/>
                </a:cubicBezTo>
                <a:cubicBezTo>
                  <a:pt x="1587745" y="633413"/>
                  <a:pt x="1583593" y="629285"/>
                  <a:pt x="1575290" y="625158"/>
                </a:cubicBezTo>
                <a:lnTo>
                  <a:pt x="1571138" y="633413"/>
                </a:lnTo>
                <a:cubicBezTo>
                  <a:pt x="1575290" y="637540"/>
                  <a:pt x="1579442" y="641668"/>
                  <a:pt x="1583593" y="641668"/>
                </a:cubicBezTo>
                <a:cubicBezTo>
                  <a:pt x="1583593" y="641668"/>
                  <a:pt x="1583593" y="641668"/>
                  <a:pt x="1579442" y="649923"/>
                </a:cubicBezTo>
                <a:cubicBezTo>
                  <a:pt x="1579442" y="649923"/>
                  <a:pt x="1579442" y="649923"/>
                  <a:pt x="1566986" y="641668"/>
                </a:cubicBezTo>
                <a:cubicBezTo>
                  <a:pt x="1566986" y="641668"/>
                  <a:pt x="1566986" y="641668"/>
                  <a:pt x="1558682" y="654050"/>
                </a:cubicBezTo>
                <a:cubicBezTo>
                  <a:pt x="1558682" y="654050"/>
                  <a:pt x="1558682" y="654050"/>
                  <a:pt x="1579442" y="666433"/>
                </a:cubicBezTo>
                <a:cubicBezTo>
                  <a:pt x="1579442" y="666433"/>
                  <a:pt x="1579442" y="666433"/>
                  <a:pt x="1575290" y="674688"/>
                </a:cubicBezTo>
                <a:cubicBezTo>
                  <a:pt x="1562834" y="666433"/>
                  <a:pt x="1554530" y="662305"/>
                  <a:pt x="1546226" y="654050"/>
                </a:cubicBezTo>
                <a:cubicBezTo>
                  <a:pt x="1546226" y="654050"/>
                  <a:pt x="1546226" y="654050"/>
                  <a:pt x="1571138" y="612775"/>
                </a:cubicBezTo>
                <a:close/>
                <a:moveTo>
                  <a:pt x="1898969" y="579438"/>
                </a:moveTo>
                <a:cubicBezTo>
                  <a:pt x="1898969" y="579438"/>
                  <a:pt x="1898969" y="579438"/>
                  <a:pt x="1931989" y="616943"/>
                </a:cubicBezTo>
                <a:cubicBezTo>
                  <a:pt x="1927862" y="621110"/>
                  <a:pt x="1927862" y="621110"/>
                  <a:pt x="1923734" y="625277"/>
                </a:cubicBezTo>
                <a:cubicBezTo>
                  <a:pt x="1923734" y="625277"/>
                  <a:pt x="1923734" y="625277"/>
                  <a:pt x="1890714" y="612776"/>
                </a:cubicBezTo>
                <a:cubicBezTo>
                  <a:pt x="1890714" y="612776"/>
                  <a:pt x="1890714" y="612776"/>
                  <a:pt x="1907224" y="637779"/>
                </a:cubicBezTo>
                <a:cubicBezTo>
                  <a:pt x="1903096" y="641946"/>
                  <a:pt x="1903096" y="641946"/>
                  <a:pt x="1898969" y="646113"/>
                </a:cubicBezTo>
                <a:cubicBezTo>
                  <a:pt x="1898969" y="646113"/>
                  <a:pt x="1898969" y="646113"/>
                  <a:pt x="1870076" y="604441"/>
                </a:cubicBezTo>
                <a:cubicBezTo>
                  <a:pt x="1874204" y="604441"/>
                  <a:pt x="1874204" y="600274"/>
                  <a:pt x="1878331" y="600274"/>
                </a:cubicBezTo>
                <a:cubicBezTo>
                  <a:pt x="1878331" y="600274"/>
                  <a:pt x="1878331" y="600274"/>
                  <a:pt x="1911351" y="608608"/>
                </a:cubicBezTo>
                <a:cubicBezTo>
                  <a:pt x="1911351" y="608608"/>
                  <a:pt x="1911351" y="608608"/>
                  <a:pt x="1890714" y="587772"/>
                </a:cubicBezTo>
                <a:cubicBezTo>
                  <a:pt x="1894841" y="583605"/>
                  <a:pt x="1894841" y="583605"/>
                  <a:pt x="1898969" y="579438"/>
                </a:cubicBezTo>
                <a:close/>
                <a:moveTo>
                  <a:pt x="1534626" y="579438"/>
                </a:moveTo>
                <a:cubicBezTo>
                  <a:pt x="1542930" y="587742"/>
                  <a:pt x="1551233" y="596046"/>
                  <a:pt x="1563689" y="604350"/>
                </a:cubicBezTo>
                <a:cubicBezTo>
                  <a:pt x="1559537" y="612653"/>
                  <a:pt x="1559537" y="612653"/>
                  <a:pt x="1559537" y="612653"/>
                </a:cubicBezTo>
                <a:cubicBezTo>
                  <a:pt x="1555385" y="608501"/>
                  <a:pt x="1551233" y="604350"/>
                  <a:pt x="1547081" y="604350"/>
                </a:cubicBezTo>
                <a:cubicBezTo>
                  <a:pt x="1518018" y="633413"/>
                  <a:pt x="1518018" y="633413"/>
                  <a:pt x="1518018" y="633413"/>
                </a:cubicBezTo>
                <a:cubicBezTo>
                  <a:pt x="1509714" y="625109"/>
                  <a:pt x="1509714" y="625109"/>
                  <a:pt x="1509714" y="625109"/>
                </a:cubicBezTo>
                <a:cubicBezTo>
                  <a:pt x="1538778" y="596046"/>
                  <a:pt x="1538778" y="596046"/>
                  <a:pt x="1538778" y="596046"/>
                </a:cubicBezTo>
                <a:cubicBezTo>
                  <a:pt x="1534626" y="591894"/>
                  <a:pt x="1530474" y="587742"/>
                  <a:pt x="1526322" y="583590"/>
                </a:cubicBezTo>
                <a:cubicBezTo>
                  <a:pt x="1534626" y="579438"/>
                  <a:pt x="1534626" y="579438"/>
                  <a:pt x="1534626" y="579438"/>
                </a:cubicBezTo>
                <a:close/>
                <a:moveTo>
                  <a:pt x="1924051" y="566738"/>
                </a:moveTo>
                <a:lnTo>
                  <a:pt x="1931989" y="579438"/>
                </a:lnTo>
                <a:lnTo>
                  <a:pt x="1936751" y="587376"/>
                </a:lnTo>
                <a:lnTo>
                  <a:pt x="1944689" y="579438"/>
                </a:lnTo>
                <a:lnTo>
                  <a:pt x="1944689" y="574676"/>
                </a:lnTo>
                <a:lnTo>
                  <a:pt x="1924051" y="566738"/>
                </a:lnTo>
                <a:close/>
                <a:moveTo>
                  <a:pt x="1919742" y="558800"/>
                </a:moveTo>
                <a:cubicBezTo>
                  <a:pt x="1970089" y="571103"/>
                  <a:pt x="1970089" y="571103"/>
                  <a:pt x="1970089" y="571103"/>
                </a:cubicBezTo>
                <a:cubicBezTo>
                  <a:pt x="1970089" y="575204"/>
                  <a:pt x="1965894" y="575204"/>
                  <a:pt x="1965894" y="579305"/>
                </a:cubicBezTo>
                <a:cubicBezTo>
                  <a:pt x="1965894" y="579305"/>
                  <a:pt x="1965894" y="579305"/>
                  <a:pt x="1961698" y="579305"/>
                </a:cubicBezTo>
                <a:cubicBezTo>
                  <a:pt x="1953307" y="579305"/>
                  <a:pt x="1953307" y="579305"/>
                  <a:pt x="1953307" y="579305"/>
                </a:cubicBezTo>
                <a:cubicBezTo>
                  <a:pt x="1940720" y="595710"/>
                  <a:pt x="1940720" y="595710"/>
                  <a:pt x="1940720" y="595710"/>
                </a:cubicBezTo>
                <a:cubicBezTo>
                  <a:pt x="1944916" y="603912"/>
                  <a:pt x="1944916" y="603912"/>
                  <a:pt x="1944916" y="603912"/>
                </a:cubicBezTo>
                <a:cubicBezTo>
                  <a:pt x="1944916" y="603912"/>
                  <a:pt x="1940720" y="608013"/>
                  <a:pt x="1940720" y="608013"/>
                </a:cubicBezTo>
                <a:cubicBezTo>
                  <a:pt x="1919742" y="579305"/>
                  <a:pt x="1919742" y="579305"/>
                  <a:pt x="1919742" y="579305"/>
                </a:cubicBezTo>
                <a:cubicBezTo>
                  <a:pt x="1911351" y="567002"/>
                  <a:pt x="1911351" y="567002"/>
                  <a:pt x="1911351" y="567002"/>
                </a:cubicBezTo>
                <a:lnTo>
                  <a:pt x="1919742" y="558800"/>
                </a:lnTo>
                <a:close/>
                <a:moveTo>
                  <a:pt x="1500586" y="541338"/>
                </a:moveTo>
                <a:cubicBezTo>
                  <a:pt x="1504753" y="545571"/>
                  <a:pt x="1504753" y="545571"/>
                  <a:pt x="1508920" y="549805"/>
                </a:cubicBezTo>
                <a:cubicBezTo>
                  <a:pt x="1508920" y="549805"/>
                  <a:pt x="1508920" y="549805"/>
                  <a:pt x="1496419" y="583671"/>
                </a:cubicBezTo>
                <a:cubicBezTo>
                  <a:pt x="1496419" y="583671"/>
                  <a:pt x="1496419" y="583671"/>
                  <a:pt x="1521422" y="562505"/>
                </a:cubicBezTo>
                <a:cubicBezTo>
                  <a:pt x="1521422" y="566738"/>
                  <a:pt x="1525589" y="566738"/>
                  <a:pt x="1525589" y="570971"/>
                </a:cubicBezTo>
                <a:cubicBezTo>
                  <a:pt x="1525589" y="570971"/>
                  <a:pt x="1525589" y="570971"/>
                  <a:pt x="1488084" y="604838"/>
                </a:cubicBezTo>
                <a:cubicBezTo>
                  <a:pt x="1483917" y="600605"/>
                  <a:pt x="1483917" y="600605"/>
                  <a:pt x="1479750" y="596371"/>
                </a:cubicBezTo>
                <a:cubicBezTo>
                  <a:pt x="1479750" y="596371"/>
                  <a:pt x="1479750" y="596371"/>
                  <a:pt x="1492252" y="562505"/>
                </a:cubicBezTo>
                <a:cubicBezTo>
                  <a:pt x="1492252" y="562505"/>
                  <a:pt x="1492252" y="562505"/>
                  <a:pt x="1467249" y="579438"/>
                </a:cubicBezTo>
                <a:cubicBezTo>
                  <a:pt x="1463081" y="575205"/>
                  <a:pt x="1463081" y="575205"/>
                  <a:pt x="1458914" y="570971"/>
                </a:cubicBezTo>
                <a:cubicBezTo>
                  <a:pt x="1458914" y="570971"/>
                  <a:pt x="1458914" y="570971"/>
                  <a:pt x="1500586" y="541338"/>
                </a:cubicBezTo>
                <a:close/>
                <a:moveTo>
                  <a:pt x="1936752" y="528638"/>
                </a:moveTo>
                <a:lnTo>
                  <a:pt x="1973264" y="550863"/>
                </a:lnTo>
                <a:lnTo>
                  <a:pt x="1985965" y="528638"/>
                </a:lnTo>
                <a:lnTo>
                  <a:pt x="1993902" y="533401"/>
                </a:lnTo>
                <a:lnTo>
                  <a:pt x="1978027" y="561976"/>
                </a:lnTo>
                <a:lnTo>
                  <a:pt x="1931989" y="538163"/>
                </a:lnTo>
                <a:lnTo>
                  <a:pt x="1936752" y="528638"/>
                </a:lnTo>
                <a:close/>
                <a:moveTo>
                  <a:pt x="1492829" y="525463"/>
                </a:moveTo>
                <a:cubicBezTo>
                  <a:pt x="1492829" y="529630"/>
                  <a:pt x="1497014" y="529630"/>
                  <a:pt x="1497014" y="533798"/>
                </a:cubicBezTo>
                <a:cubicBezTo>
                  <a:pt x="1497014" y="533798"/>
                  <a:pt x="1497014" y="533798"/>
                  <a:pt x="1455161" y="558801"/>
                </a:cubicBezTo>
                <a:cubicBezTo>
                  <a:pt x="1450976" y="554634"/>
                  <a:pt x="1450976" y="550467"/>
                  <a:pt x="1450976" y="550467"/>
                </a:cubicBezTo>
                <a:cubicBezTo>
                  <a:pt x="1450976" y="550467"/>
                  <a:pt x="1450976" y="550467"/>
                  <a:pt x="1492829" y="525463"/>
                </a:cubicBezTo>
                <a:close/>
                <a:moveTo>
                  <a:pt x="1482542" y="485751"/>
                </a:moveTo>
                <a:cubicBezTo>
                  <a:pt x="1480468" y="485230"/>
                  <a:pt x="1478394" y="486272"/>
                  <a:pt x="1476320" y="488355"/>
                </a:cubicBezTo>
                <a:cubicBezTo>
                  <a:pt x="1430696" y="500857"/>
                  <a:pt x="1430696" y="500857"/>
                  <a:pt x="1430696" y="500857"/>
                </a:cubicBezTo>
                <a:cubicBezTo>
                  <a:pt x="1422401" y="505024"/>
                  <a:pt x="1422401" y="509191"/>
                  <a:pt x="1422401" y="517526"/>
                </a:cubicBezTo>
                <a:cubicBezTo>
                  <a:pt x="1468025" y="634207"/>
                  <a:pt x="1584159" y="717551"/>
                  <a:pt x="1716883" y="717551"/>
                </a:cubicBezTo>
                <a:cubicBezTo>
                  <a:pt x="1849607" y="717551"/>
                  <a:pt x="1965740" y="634207"/>
                  <a:pt x="2011364" y="513358"/>
                </a:cubicBezTo>
                <a:cubicBezTo>
                  <a:pt x="2011364" y="509191"/>
                  <a:pt x="2007217" y="505024"/>
                  <a:pt x="2003069" y="500857"/>
                </a:cubicBezTo>
                <a:cubicBezTo>
                  <a:pt x="1957445" y="488355"/>
                  <a:pt x="1957445" y="488355"/>
                  <a:pt x="1957445" y="488355"/>
                </a:cubicBezTo>
                <a:cubicBezTo>
                  <a:pt x="1955371" y="486272"/>
                  <a:pt x="1953297" y="485230"/>
                  <a:pt x="1951224" y="485751"/>
                </a:cubicBezTo>
                <a:cubicBezTo>
                  <a:pt x="1949150" y="486272"/>
                  <a:pt x="1947076" y="488355"/>
                  <a:pt x="1945002" y="492522"/>
                </a:cubicBezTo>
                <a:cubicBezTo>
                  <a:pt x="1907673" y="584201"/>
                  <a:pt x="1820573" y="646709"/>
                  <a:pt x="1716883" y="646709"/>
                </a:cubicBezTo>
                <a:cubicBezTo>
                  <a:pt x="1613192" y="646709"/>
                  <a:pt x="1526092" y="584201"/>
                  <a:pt x="1488763" y="492522"/>
                </a:cubicBezTo>
                <a:cubicBezTo>
                  <a:pt x="1486689" y="488355"/>
                  <a:pt x="1484616" y="486272"/>
                  <a:pt x="1482542" y="485751"/>
                </a:cubicBezTo>
                <a:close/>
                <a:moveTo>
                  <a:pt x="1662749" y="478852"/>
                </a:moveTo>
                <a:cubicBezTo>
                  <a:pt x="1551306" y="533313"/>
                  <a:pt x="1551306" y="533313"/>
                  <a:pt x="1551306" y="533313"/>
                </a:cubicBezTo>
                <a:cubicBezTo>
                  <a:pt x="1547179" y="533313"/>
                  <a:pt x="1543051" y="533313"/>
                  <a:pt x="1543051" y="537502"/>
                </a:cubicBezTo>
                <a:cubicBezTo>
                  <a:pt x="1543051" y="537502"/>
                  <a:pt x="1543051" y="537502"/>
                  <a:pt x="1543051" y="541691"/>
                </a:cubicBezTo>
                <a:cubicBezTo>
                  <a:pt x="1543051" y="541691"/>
                  <a:pt x="1543051" y="545880"/>
                  <a:pt x="1547179" y="545880"/>
                </a:cubicBezTo>
                <a:cubicBezTo>
                  <a:pt x="1584326" y="587773"/>
                  <a:pt x="1621474" y="608719"/>
                  <a:pt x="1675132" y="621287"/>
                </a:cubicBezTo>
                <a:cubicBezTo>
                  <a:pt x="1679259" y="625476"/>
                  <a:pt x="1683387" y="625476"/>
                  <a:pt x="1683387" y="621287"/>
                </a:cubicBezTo>
                <a:cubicBezTo>
                  <a:pt x="1687514" y="621287"/>
                  <a:pt x="1687514" y="617098"/>
                  <a:pt x="1687514" y="608719"/>
                </a:cubicBezTo>
                <a:cubicBezTo>
                  <a:pt x="1687514" y="608719"/>
                  <a:pt x="1679259" y="487231"/>
                  <a:pt x="1679259" y="487231"/>
                </a:cubicBezTo>
                <a:cubicBezTo>
                  <a:pt x="1679259" y="483042"/>
                  <a:pt x="1675132" y="478852"/>
                  <a:pt x="1675132" y="478852"/>
                </a:cubicBezTo>
                <a:cubicBezTo>
                  <a:pt x="1671004" y="474663"/>
                  <a:pt x="1666877" y="474663"/>
                  <a:pt x="1662749" y="478852"/>
                </a:cubicBezTo>
                <a:close/>
                <a:moveTo>
                  <a:pt x="1762761" y="474663"/>
                </a:moveTo>
                <a:cubicBezTo>
                  <a:pt x="1758634" y="478836"/>
                  <a:pt x="1758634" y="483009"/>
                  <a:pt x="1758634" y="487182"/>
                </a:cubicBezTo>
                <a:cubicBezTo>
                  <a:pt x="1746251" y="608194"/>
                  <a:pt x="1746251" y="608194"/>
                  <a:pt x="1746251" y="608194"/>
                </a:cubicBezTo>
                <a:cubicBezTo>
                  <a:pt x="1746251" y="612367"/>
                  <a:pt x="1746251" y="616540"/>
                  <a:pt x="1750379" y="620713"/>
                </a:cubicBezTo>
                <a:cubicBezTo>
                  <a:pt x="1750379" y="620713"/>
                  <a:pt x="1754506" y="620713"/>
                  <a:pt x="1758634" y="620713"/>
                </a:cubicBezTo>
                <a:cubicBezTo>
                  <a:pt x="1812291" y="608194"/>
                  <a:pt x="1849439" y="587330"/>
                  <a:pt x="1886587" y="545602"/>
                </a:cubicBezTo>
                <a:cubicBezTo>
                  <a:pt x="1890714" y="541429"/>
                  <a:pt x="1890714" y="541429"/>
                  <a:pt x="1890714" y="537256"/>
                </a:cubicBezTo>
                <a:cubicBezTo>
                  <a:pt x="1890714" y="533083"/>
                  <a:pt x="1886587" y="533083"/>
                  <a:pt x="1882459" y="528910"/>
                </a:cubicBezTo>
                <a:cubicBezTo>
                  <a:pt x="1775144" y="474663"/>
                  <a:pt x="1775144" y="474663"/>
                  <a:pt x="1775144" y="474663"/>
                </a:cubicBezTo>
                <a:cubicBezTo>
                  <a:pt x="1771016" y="474663"/>
                  <a:pt x="1766889" y="474663"/>
                  <a:pt x="1762761" y="474663"/>
                </a:cubicBezTo>
                <a:close/>
                <a:moveTo>
                  <a:pt x="725572" y="428624"/>
                </a:moveTo>
                <a:cubicBezTo>
                  <a:pt x="705101" y="432820"/>
                  <a:pt x="696913" y="441211"/>
                  <a:pt x="696913" y="457993"/>
                </a:cubicBezTo>
                <a:cubicBezTo>
                  <a:pt x="696913" y="470580"/>
                  <a:pt x="696913" y="487362"/>
                  <a:pt x="717384" y="487362"/>
                </a:cubicBezTo>
                <a:cubicBezTo>
                  <a:pt x="741948" y="487362"/>
                  <a:pt x="774701" y="478971"/>
                  <a:pt x="774701" y="478971"/>
                </a:cubicBezTo>
                <a:cubicBezTo>
                  <a:pt x="774701" y="428624"/>
                  <a:pt x="774701" y="428624"/>
                  <a:pt x="774701" y="428624"/>
                </a:cubicBezTo>
                <a:lnTo>
                  <a:pt x="725572" y="428624"/>
                </a:lnTo>
                <a:close/>
                <a:moveTo>
                  <a:pt x="352426" y="346073"/>
                </a:moveTo>
                <a:cubicBezTo>
                  <a:pt x="315516" y="346073"/>
                  <a:pt x="303213" y="362695"/>
                  <a:pt x="303213" y="412562"/>
                </a:cubicBezTo>
                <a:cubicBezTo>
                  <a:pt x="303213" y="462428"/>
                  <a:pt x="311415" y="487361"/>
                  <a:pt x="352426" y="487361"/>
                </a:cubicBezTo>
                <a:cubicBezTo>
                  <a:pt x="393436" y="487361"/>
                  <a:pt x="401638" y="458272"/>
                  <a:pt x="401638" y="412562"/>
                </a:cubicBezTo>
                <a:cubicBezTo>
                  <a:pt x="401638" y="362695"/>
                  <a:pt x="389335" y="346073"/>
                  <a:pt x="352426" y="346073"/>
                </a:cubicBezTo>
                <a:close/>
                <a:moveTo>
                  <a:pt x="1704770" y="341312"/>
                </a:moveTo>
                <a:cubicBezTo>
                  <a:pt x="1704770" y="341312"/>
                  <a:pt x="1704770" y="353885"/>
                  <a:pt x="1704770" y="353885"/>
                </a:cubicBezTo>
                <a:cubicBezTo>
                  <a:pt x="1684063" y="358076"/>
                  <a:pt x="1671639" y="379031"/>
                  <a:pt x="1671639" y="399986"/>
                </a:cubicBezTo>
                <a:cubicBezTo>
                  <a:pt x="1671639" y="425132"/>
                  <a:pt x="1692346" y="446087"/>
                  <a:pt x="1717193" y="446087"/>
                </a:cubicBezTo>
                <a:cubicBezTo>
                  <a:pt x="1742041" y="446087"/>
                  <a:pt x="1766889" y="425132"/>
                  <a:pt x="1766889" y="399986"/>
                </a:cubicBezTo>
                <a:cubicBezTo>
                  <a:pt x="1766889" y="379031"/>
                  <a:pt x="1750324" y="358076"/>
                  <a:pt x="1729617" y="353885"/>
                </a:cubicBezTo>
                <a:cubicBezTo>
                  <a:pt x="1729617" y="349694"/>
                  <a:pt x="1729617" y="341312"/>
                  <a:pt x="1729617" y="341312"/>
                </a:cubicBezTo>
                <a:cubicBezTo>
                  <a:pt x="1704770" y="341312"/>
                  <a:pt x="1704770" y="341312"/>
                  <a:pt x="1704770" y="341312"/>
                </a:cubicBezTo>
                <a:close/>
                <a:moveTo>
                  <a:pt x="1716883" y="328612"/>
                </a:moveTo>
                <a:cubicBezTo>
                  <a:pt x="1755899" y="328612"/>
                  <a:pt x="1787527" y="360596"/>
                  <a:pt x="1787527" y="400050"/>
                </a:cubicBezTo>
                <a:cubicBezTo>
                  <a:pt x="1787527" y="439504"/>
                  <a:pt x="1755899" y="471488"/>
                  <a:pt x="1716883" y="471488"/>
                </a:cubicBezTo>
                <a:cubicBezTo>
                  <a:pt x="1677867" y="471488"/>
                  <a:pt x="1646239" y="439504"/>
                  <a:pt x="1646239" y="400050"/>
                </a:cubicBezTo>
                <a:cubicBezTo>
                  <a:pt x="1646239" y="360596"/>
                  <a:pt x="1677867" y="328612"/>
                  <a:pt x="1716883" y="328612"/>
                </a:cubicBezTo>
                <a:close/>
                <a:moveTo>
                  <a:pt x="1716883" y="320675"/>
                </a:moveTo>
                <a:cubicBezTo>
                  <a:pt x="1673483" y="320675"/>
                  <a:pt x="1638301" y="356212"/>
                  <a:pt x="1638301" y="400050"/>
                </a:cubicBezTo>
                <a:cubicBezTo>
                  <a:pt x="1638301" y="443888"/>
                  <a:pt x="1673483" y="479425"/>
                  <a:pt x="1716883" y="479425"/>
                </a:cubicBezTo>
                <a:cubicBezTo>
                  <a:pt x="1760283" y="479425"/>
                  <a:pt x="1795465" y="443888"/>
                  <a:pt x="1795465" y="400050"/>
                </a:cubicBezTo>
                <a:cubicBezTo>
                  <a:pt x="1795465" y="356212"/>
                  <a:pt x="1760283" y="320675"/>
                  <a:pt x="1716883" y="320675"/>
                </a:cubicBezTo>
                <a:close/>
                <a:moveTo>
                  <a:pt x="1924004" y="317500"/>
                </a:moveTo>
                <a:cubicBezTo>
                  <a:pt x="1924004" y="317500"/>
                  <a:pt x="1919866" y="317500"/>
                  <a:pt x="1911592" y="321667"/>
                </a:cubicBezTo>
                <a:cubicBezTo>
                  <a:pt x="1812301" y="388342"/>
                  <a:pt x="1812301" y="388342"/>
                  <a:pt x="1812301" y="388342"/>
                </a:cubicBezTo>
                <a:cubicBezTo>
                  <a:pt x="1808164" y="392510"/>
                  <a:pt x="1808164" y="396677"/>
                  <a:pt x="1808164" y="400844"/>
                </a:cubicBezTo>
                <a:cubicBezTo>
                  <a:pt x="1808164" y="400844"/>
                  <a:pt x="1808164" y="405011"/>
                  <a:pt x="1812301" y="409178"/>
                </a:cubicBezTo>
                <a:lnTo>
                  <a:pt x="1915729" y="480021"/>
                </a:lnTo>
                <a:cubicBezTo>
                  <a:pt x="1915729" y="480021"/>
                  <a:pt x="1919866" y="484188"/>
                  <a:pt x="1924004" y="480021"/>
                </a:cubicBezTo>
                <a:cubicBezTo>
                  <a:pt x="1928141" y="480021"/>
                  <a:pt x="1928141" y="480021"/>
                  <a:pt x="1928141" y="471686"/>
                </a:cubicBezTo>
                <a:cubicBezTo>
                  <a:pt x="1944689" y="421680"/>
                  <a:pt x="1944689" y="375841"/>
                  <a:pt x="1928141" y="325834"/>
                </a:cubicBezTo>
                <a:cubicBezTo>
                  <a:pt x="1928141" y="321667"/>
                  <a:pt x="1928141" y="317500"/>
                  <a:pt x="1924004" y="317500"/>
                </a:cubicBezTo>
                <a:close/>
                <a:moveTo>
                  <a:pt x="1509762" y="317500"/>
                </a:moveTo>
                <a:cubicBezTo>
                  <a:pt x="1505625" y="317500"/>
                  <a:pt x="1505625" y="321667"/>
                  <a:pt x="1501487" y="325834"/>
                </a:cubicBezTo>
                <a:cubicBezTo>
                  <a:pt x="1489076" y="375841"/>
                  <a:pt x="1489076" y="421680"/>
                  <a:pt x="1501487" y="475854"/>
                </a:cubicBezTo>
                <a:cubicBezTo>
                  <a:pt x="1505625" y="475854"/>
                  <a:pt x="1505625" y="480021"/>
                  <a:pt x="1509762" y="480021"/>
                </a:cubicBezTo>
                <a:cubicBezTo>
                  <a:pt x="1509762" y="484188"/>
                  <a:pt x="1513899" y="480021"/>
                  <a:pt x="1518036" y="480021"/>
                </a:cubicBezTo>
                <a:cubicBezTo>
                  <a:pt x="1621464" y="409178"/>
                  <a:pt x="1621464" y="409178"/>
                  <a:pt x="1621464" y="409178"/>
                </a:cubicBezTo>
                <a:cubicBezTo>
                  <a:pt x="1625601" y="409178"/>
                  <a:pt x="1625601" y="405011"/>
                  <a:pt x="1625601" y="400844"/>
                </a:cubicBezTo>
                <a:cubicBezTo>
                  <a:pt x="1625601" y="396677"/>
                  <a:pt x="1625601" y="392510"/>
                  <a:pt x="1621464" y="388342"/>
                </a:cubicBezTo>
                <a:lnTo>
                  <a:pt x="1518036" y="321667"/>
                </a:lnTo>
                <a:cubicBezTo>
                  <a:pt x="1518036" y="317500"/>
                  <a:pt x="1513899" y="317500"/>
                  <a:pt x="1509762" y="317500"/>
                </a:cubicBezTo>
                <a:close/>
                <a:moveTo>
                  <a:pt x="1032821" y="304799"/>
                </a:moveTo>
                <a:cubicBezTo>
                  <a:pt x="1032821" y="304799"/>
                  <a:pt x="1036942" y="304799"/>
                  <a:pt x="1041062" y="304799"/>
                </a:cubicBezTo>
                <a:cubicBezTo>
                  <a:pt x="1041062" y="304799"/>
                  <a:pt x="1041062" y="304799"/>
                  <a:pt x="1074028" y="304799"/>
                </a:cubicBezTo>
                <a:cubicBezTo>
                  <a:pt x="1078149" y="304799"/>
                  <a:pt x="1078149" y="304799"/>
                  <a:pt x="1082270" y="308966"/>
                </a:cubicBezTo>
                <a:cubicBezTo>
                  <a:pt x="1082270" y="308966"/>
                  <a:pt x="1082270" y="308966"/>
                  <a:pt x="1123477" y="479821"/>
                </a:cubicBezTo>
                <a:cubicBezTo>
                  <a:pt x="1123477" y="479821"/>
                  <a:pt x="1123477" y="479821"/>
                  <a:pt x="1127598" y="479821"/>
                </a:cubicBezTo>
                <a:cubicBezTo>
                  <a:pt x="1127598" y="479821"/>
                  <a:pt x="1127598" y="479821"/>
                  <a:pt x="1172926" y="308966"/>
                </a:cubicBezTo>
                <a:cubicBezTo>
                  <a:pt x="1172926" y="304799"/>
                  <a:pt x="1177047" y="304799"/>
                  <a:pt x="1181168" y="304799"/>
                </a:cubicBezTo>
                <a:cubicBezTo>
                  <a:pt x="1181168" y="304799"/>
                  <a:pt x="1181168" y="304799"/>
                  <a:pt x="1214134" y="304799"/>
                </a:cubicBezTo>
                <a:cubicBezTo>
                  <a:pt x="1218254" y="304799"/>
                  <a:pt x="1218254" y="304799"/>
                  <a:pt x="1222375" y="304799"/>
                </a:cubicBezTo>
                <a:cubicBezTo>
                  <a:pt x="1222375" y="308966"/>
                  <a:pt x="1222375" y="308966"/>
                  <a:pt x="1222375" y="313133"/>
                </a:cubicBezTo>
                <a:cubicBezTo>
                  <a:pt x="1222375" y="313133"/>
                  <a:pt x="1222375" y="313133"/>
                  <a:pt x="1218254" y="338137"/>
                </a:cubicBezTo>
                <a:cubicBezTo>
                  <a:pt x="1214134" y="350638"/>
                  <a:pt x="1210013" y="367307"/>
                  <a:pt x="1201771" y="388143"/>
                </a:cubicBezTo>
                <a:cubicBezTo>
                  <a:pt x="1193530" y="433982"/>
                  <a:pt x="1177047" y="496490"/>
                  <a:pt x="1164685" y="542329"/>
                </a:cubicBezTo>
                <a:cubicBezTo>
                  <a:pt x="1152322" y="584001"/>
                  <a:pt x="1131719" y="604837"/>
                  <a:pt x="1098753" y="604837"/>
                </a:cubicBezTo>
                <a:cubicBezTo>
                  <a:pt x="1098753" y="604837"/>
                  <a:pt x="1098753" y="604837"/>
                  <a:pt x="1094632" y="604837"/>
                </a:cubicBezTo>
                <a:cubicBezTo>
                  <a:pt x="1078149" y="604837"/>
                  <a:pt x="1053425" y="600670"/>
                  <a:pt x="1041062" y="600670"/>
                </a:cubicBezTo>
                <a:cubicBezTo>
                  <a:pt x="1036942" y="596503"/>
                  <a:pt x="1032821" y="596503"/>
                  <a:pt x="1032821" y="592335"/>
                </a:cubicBezTo>
                <a:cubicBezTo>
                  <a:pt x="1032821" y="592335"/>
                  <a:pt x="1032821" y="592335"/>
                  <a:pt x="1032821" y="567332"/>
                </a:cubicBezTo>
                <a:cubicBezTo>
                  <a:pt x="1032821" y="567332"/>
                  <a:pt x="1032821" y="563165"/>
                  <a:pt x="1036942" y="563165"/>
                </a:cubicBezTo>
                <a:cubicBezTo>
                  <a:pt x="1036942" y="558998"/>
                  <a:pt x="1041062" y="558998"/>
                  <a:pt x="1041062" y="558998"/>
                </a:cubicBezTo>
                <a:cubicBezTo>
                  <a:pt x="1041062" y="558998"/>
                  <a:pt x="1041062" y="558998"/>
                  <a:pt x="1082270" y="563165"/>
                </a:cubicBezTo>
                <a:cubicBezTo>
                  <a:pt x="1106994" y="563165"/>
                  <a:pt x="1111115" y="550663"/>
                  <a:pt x="1115236" y="538162"/>
                </a:cubicBezTo>
                <a:cubicBezTo>
                  <a:pt x="1115236" y="533995"/>
                  <a:pt x="1115236" y="533995"/>
                  <a:pt x="1119357" y="529828"/>
                </a:cubicBezTo>
                <a:cubicBezTo>
                  <a:pt x="1119357" y="529828"/>
                  <a:pt x="1119357" y="529828"/>
                  <a:pt x="1106994" y="529828"/>
                </a:cubicBezTo>
                <a:cubicBezTo>
                  <a:pt x="1090511" y="529828"/>
                  <a:pt x="1082270" y="513159"/>
                  <a:pt x="1082270" y="504824"/>
                </a:cubicBezTo>
                <a:cubicBezTo>
                  <a:pt x="1082270" y="504824"/>
                  <a:pt x="1082270" y="504824"/>
                  <a:pt x="1032821" y="313133"/>
                </a:cubicBezTo>
                <a:cubicBezTo>
                  <a:pt x="1028700" y="308966"/>
                  <a:pt x="1032821" y="308966"/>
                  <a:pt x="1032821" y="304799"/>
                </a:cubicBezTo>
                <a:close/>
                <a:moveTo>
                  <a:pt x="994979" y="300037"/>
                </a:moveTo>
                <a:cubicBezTo>
                  <a:pt x="994979" y="300037"/>
                  <a:pt x="999140" y="300037"/>
                  <a:pt x="999140" y="304193"/>
                </a:cubicBezTo>
                <a:cubicBezTo>
                  <a:pt x="1003300" y="304193"/>
                  <a:pt x="1003300" y="308350"/>
                  <a:pt x="1003300" y="308350"/>
                </a:cubicBezTo>
                <a:cubicBezTo>
                  <a:pt x="1003300" y="308350"/>
                  <a:pt x="1003300" y="308350"/>
                  <a:pt x="1003300" y="341601"/>
                </a:cubicBezTo>
                <a:cubicBezTo>
                  <a:pt x="1003300" y="345757"/>
                  <a:pt x="999140" y="345757"/>
                  <a:pt x="994979" y="349913"/>
                </a:cubicBezTo>
                <a:cubicBezTo>
                  <a:pt x="965857" y="349913"/>
                  <a:pt x="940895" y="370695"/>
                  <a:pt x="932574" y="374852"/>
                </a:cubicBezTo>
                <a:cubicBezTo>
                  <a:pt x="932574" y="374852"/>
                  <a:pt x="932574" y="374852"/>
                  <a:pt x="932574" y="520324"/>
                </a:cubicBezTo>
                <a:cubicBezTo>
                  <a:pt x="932574" y="524481"/>
                  <a:pt x="928414" y="528637"/>
                  <a:pt x="924254" y="528637"/>
                </a:cubicBezTo>
                <a:cubicBezTo>
                  <a:pt x="924254" y="528637"/>
                  <a:pt x="924254" y="528637"/>
                  <a:pt x="890971" y="528637"/>
                </a:cubicBezTo>
                <a:cubicBezTo>
                  <a:pt x="886810" y="528637"/>
                  <a:pt x="882650" y="524481"/>
                  <a:pt x="882650" y="520324"/>
                </a:cubicBezTo>
                <a:cubicBezTo>
                  <a:pt x="882650" y="520324"/>
                  <a:pt x="882650" y="520324"/>
                  <a:pt x="882650" y="312506"/>
                </a:cubicBezTo>
                <a:cubicBezTo>
                  <a:pt x="882650" y="304193"/>
                  <a:pt x="886810" y="304193"/>
                  <a:pt x="890971" y="304193"/>
                </a:cubicBezTo>
                <a:cubicBezTo>
                  <a:pt x="890971" y="304193"/>
                  <a:pt x="890971" y="304193"/>
                  <a:pt x="924254" y="304193"/>
                </a:cubicBezTo>
                <a:cubicBezTo>
                  <a:pt x="928414" y="304193"/>
                  <a:pt x="932574" y="304193"/>
                  <a:pt x="932574" y="312506"/>
                </a:cubicBezTo>
                <a:cubicBezTo>
                  <a:pt x="932574" y="312506"/>
                  <a:pt x="932574" y="312506"/>
                  <a:pt x="932574" y="324975"/>
                </a:cubicBezTo>
                <a:cubicBezTo>
                  <a:pt x="949216" y="316662"/>
                  <a:pt x="970017" y="300037"/>
                  <a:pt x="994979" y="300037"/>
                </a:cubicBezTo>
                <a:close/>
                <a:moveTo>
                  <a:pt x="750816" y="295274"/>
                </a:moveTo>
                <a:cubicBezTo>
                  <a:pt x="800606" y="295274"/>
                  <a:pt x="825501" y="320340"/>
                  <a:pt x="825501" y="374649"/>
                </a:cubicBezTo>
                <a:cubicBezTo>
                  <a:pt x="825501" y="525044"/>
                  <a:pt x="825501" y="525044"/>
                  <a:pt x="825501" y="525044"/>
                </a:cubicBezTo>
                <a:cubicBezTo>
                  <a:pt x="825501" y="525044"/>
                  <a:pt x="825501" y="529221"/>
                  <a:pt x="825501" y="529221"/>
                </a:cubicBezTo>
                <a:cubicBezTo>
                  <a:pt x="821352" y="533399"/>
                  <a:pt x="821352" y="533399"/>
                  <a:pt x="817203" y="533399"/>
                </a:cubicBezTo>
                <a:cubicBezTo>
                  <a:pt x="800606" y="529221"/>
                  <a:pt x="792308" y="525044"/>
                  <a:pt x="784010" y="516688"/>
                </a:cubicBezTo>
                <a:cubicBezTo>
                  <a:pt x="784010" y="516688"/>
                  <a:pt x="742518" y="533399"/>
                  <a:pt x="709325" y="533399"/>
                </a:cubicBezTo>
                <a:cubicBezTo>
                  <a:pt x="667833" y="533399"/>
                  <a:pt x="642938" y="508333"/>
                  <a:pt x="642938" y="462379"/>
                </a:cubicBezTo>
                <a:cubicBezTo>
                  <a:pt x="642938" y="416425"/>
                  <a:pt x="667833" y="395537"/>
                  <a:pt x="717623" y="391360"/>
                </a:cubicBezTo>
                <a:cubicBezTo>
                  <a:pt x="775711" y="387182"/>
                  <a:pt x="775711" y="387182"/>
                  <a:pt x="775711" y="387182"/>
                </a:cubicBezTo>
                <a:cubicBezTo>
                  <a:pt x="775711" y="374649"/>
                  <a:pt x="775711" y="374649"/>
                  <a:pt x="775711" y="374649"/>
                </a:cubicBezTo>
                <a:cubicBezTo>
                  <a:pt x="775711" y="357939"/>
                  <a:pt x="763264" y="345406"/>
                  <a:pt x="746667" y="345406"/>
                </a:cubicBezTo>
                <a:cubicBezTo>
                  <a:pt x="721772" y="345406"/>
                  <a:pt x="688579" y="349583"/>
                  <a:pt x="667833" y="349583"/>
                </a:cubicBezTo>
                <a:cubicBezTo>
                  <a:pt x="667833" y="349583"/>
                  <a:pt x="663684" y="349583"/>
                  <a:pt x="663684" y="349583"/>
                </a:cubicBezTo>
                <a:cubicBezTo>
                  <a:pt x="659535" y="345406"/>
                  <a:pt x="659535" y="345406"/>
                  <a:pt x="659535" y="341228"/>
                </a:cubicBezTo>
                <a:cubicBezTo>
                  <a:pt x="659535" y="311985"/>
                  <a:pt x="659535" y="311985"/>
                  <a:pt x="659535" y="311985"/>
                </a:cubicBezTo>
                <a:cubicBezTo>
                  <a:pt x="659535" y="307807"/>
                  <a:pt x="663684" y="303629"/>
                  <a:pt x="667833" y="303629"/>
                </a:cubicBezTo>
                <a:cubicBezTo>
                  <a:pt x="684430" y="303629"/>
                  <a:pt x="725921" y="295274"/>
                  <a:pt x="750816" y="295274"/>
                </a:cubicBezTo>
                <a:close/>
                <a:moveTo>
                  <a:pt x="354013" y="295273"/>
                </a:moveTo>
                <a:cubicBezTo>
                  <a:pt x="410125" y="295273"/>
                  <a:pt x="455613" y="348579"/>
                  <a:pt x="455613" y="414336"/>
                </a:cubicBezTo>
                <a:cubicBezTo>
                  <a:pt x="455613" y="480093"/>
                  <a:pt x="410125" y="533399"/>
                  <a:pt x="354013" y="533399"/>
                </a:cubicBezTo>
                <a:cubicBezTo>
                  <a:pt x="297901" y="533399"/>
                  <a:pt x="252413" y="480093"/>
                  <a:pt x="252413" y="414336"/>
                </a:cubicBezTo>
                <a:cubicBezTo>
                  <a:pt x="252413" y="348579"/>
                  <a:pt x="297901" y="295273"/>
                  <a:pt x="354013" y="295273"/>
                </a:cubicBezTo>
                <a:close/>
                <a:moveTo>
                  <a:pt x="53975" y="266699"/>
                </a:moveTo>
                <a:cubicBezTo>
                  <a:pt x="53975" y="358774"/>
                  <a:pt x="53975" y="358774"/>
                  <a:pt x="53975" y="358774"/>
                </a:cubicBezTo>
                <a:cubicBezTo>
                  <a:pt x="62207" y="358774"/>
                  <a:pt x="82785" y="358774"/>
                  <a:pt x="107480" y="358774"/>
                </a:cubicBezTo>
                <a:cubicBezTo>
                  <a:pt x="144521" y="358774"/>
                  <a:pt x="165100" y="342033"/>
                  <a:pt x="165100" y="312737"/>
                </a:cubicBezTo>
                <a:cubicBezTo>
                  <a:pt x="165100" y="291810"/>
                  <a:pt x="148637" y="266699"/>
                  <a:pt x="111595" y="266699"/>
                </a:cubicBezTo>
                <a:cubicBezTo>
                  <a:pt x="91017" y="266699"/>
                  <a:pt x="91017" y="266699"/>
                  <a:pt x="91017" y="266699"/>
                </a:cubicBezTo>
                <a:cubicBezTo>
                  <a:pt x="70438" y="266699"/>
                  <a:pt x="62207" y="266699"/>
                  <a:pt x="53975" y="266699"/>
                </a:cubicBezTo>
                <a:close/>
                <a:moveTo>
                  <a:pt x="546894" y="250824"/>
                </a:moveTo>
                <a:cubicBezTo>
                  <a:pt x="546894" y="250824"/>
                  <a:pt x="551050" y="250824"/>
                  <a:pt x="551050" y="250824"/>
                </a:cubicBezTo>
                <a:cubicBezTo>
                  <a:pt x="555205" y="254980"/>
                  <a:pt x="555205" y="254980"/>
                  <a:pt x="555205" y="259135"/>
                </a:cubicBezTo>
                <a:cubicBezTo>
                  <a:pt x="555205" y="304846"/>
                  <a:pt x="555205" y="304846"/>
                  <a:pt x="555205" y="304846"/>
                </a:cubicBezTo>
                <a:cubicBezTo>
                  <a:pt x="609227" y="304846"/>
                  <a:pt x="609227" y="304846"/>
                  <a:pt x="609227" y="304846"/>
                </a:cubicBezTo>
                <a:cubicBezTo>
                  <a:pt x="613383" y="304846"/>
                  <a:pt x="617538" y="304846"/>
                  <a:pt x="617538" y="313157"/>
                </a:cubicBezTo>
                <a:cubicBezTo>
                  <a:pt x="617538" y="342245"/>
                  <a:pt x="617538" y="342245"/>
                  <a:pt x="617538" y="342245"/>
                </a:cubicBezTo>
                <a:cubicBezTo>
                  <a:pt x="617538" y="346401"/>
                  <a:pt x="613383" y="350556"/>
                  <a:pt x="609227" y="350556"/>
                </a:cubicBezTo>
                <a:cubicBezTo>
                  <a:pt x="555205" y="350556"/>
                  <a:pt x="555205" y="350556"/>
                  <a:pt x="555205" y="350556"/>
                </a:cubicBezTo>
                <a:cubicBezTo>
                  <a:pt x="555205" y="441978"/>
                  <a:pt x="555205" y="441978"/>
                  <a:pt x="555205" y="441978"/>
                </a:cubicBezTo>
                <a:cubicBezTo>
                  <a:pt x="555205" y="475222"/>
                  <a:pt x="555205" y="483533"/>
                  <a:pt x="580138" y="483533"/>
                </a:cubicBezTo>
                <a:cubicBezTo>
                  <a:pt x="588449" y="483533"/>
                  <a:pt x="600916" y="483533"/>
                  <a:pt x="609227" y="483533"/>
                </a:cubicBezTo>
                <a:cubicBezTo>
                  <a:pt x="613383" y="483533"/>
                  <a:pt x="617538" y="487688"/>
                  <a:pt x="617538" y="491844"/>
                </a:cubicBezTo>
                <a:cubicBezTo>
                  <a:pt x="617538" y="520932"/>
                  <a:pt x="617538" y="520932"/>
                  <a:pt x="617538" y="520932"/>
                </a:cubicBezTo>
                <a:cubicBezTo>
                  <a:pt x="617538" y="525088"/>
                  <a:pt x="613383" y="529244"/>
                  <a:pt x="609227" y="529244"/>
                </a:cubicBezTo>
                <a:cubicBezTo>
                  <a:pt x="596760" y="529244"/>
                  <a:pt x="584294" y="533399"/>
                  <a:pt x="571827" y="533399"/>
                </a:cubicBezTo>
                <a:cubicBezTo>
                  <a:pt x="521961" y="533399"/>
                  <a:pt x="505339" y="512621"/>
                  <a:pt x="505339" y="450289"/>
                </a:cubicBezTo>
                <a:cubicBezTo>
                  <a:pt x="505339" y="350556"/>
                  <a:pt x="505339" y="350556"/>
                  <a:pt x="505339" y="350556"/>
                </a:cubicBezTo>
                <a:cubicBezTo>
                  <a:pt x="484561" y="350556"/>
                  <a:pt x="484561" y="350556"/>
                  <a:pt x="484561" y="350556"/>
                </a:cubicBezTo>
                <a:cubicBezTo>
                  <a:pt x="480406" y="350556"/>
                  <a:pt x="476250" y="346401"/>
                  <a:pt x="476250" y="342245"/>
                </a:cubicBezTo>
                <a:cubicBezTo>
                  <a:pt x="476250" y="313157"/>
                  <a:pt x="476250" y="313157"/>
                  <a:pt x="476250" y="313157"/>
                </a:cubicBezTo>
                <a:cubicBezTo>
                  <a:pt x="476250" y="304846"/>
                  <a:pt x="480406" y="304846"/>
                  <a:pt x="484561" y="304846"/>
                </a:cubicBezTo>
                <a:cubicBezTo>
                  <a:pt x="505339" y="304846"/>
                  <a:pt x="505339" y="304846"/>
                  <a:pt x="505339" y="304846"/>
                </a:cubicBezTo>
                <a:cubicBezTo>
                  <a:pt x="505339" y="267446"/>
                  <a:pt x="505339" y="267446"/>
                  <a:pt x="505339" y="267446"/>
                </a:cubicBezTo>
                <a:cubicBezTo>
                  <a:pt x="505339" y="263291"/>
                  <a:pt x="505339" y="259135"/>
                  <a:pt x="509494" y="259135"/>
                </a:cubicBezTo>
                <a:cubicBezTo>
                  <a:pt x="546894" y="250824"/>
                  <a:pt x="546894" y="250824"/>
                  <a:pt x="546894" y="250824"/>
                </a:cubicBezTo>
                <a:close/>
                <a:moveTo>
                  <a:pt x="103337" y="217487"/>
                </a:moveTo>
                <a:cubicBezTo>
                  <a:pt x="107471" y="217487"/>
                  <a:pt x="111604" y="217487"/>
                  <a:pt x="111604" y="217487"/>
                </a:cubicBezTo>
                <a:cubicBezTo>
                  <a:pt x="198408" y="217487"/>
                  <a:pt x="219075" y="267271"/>
                  <a:pt x="219075" y="312906"/>
                </a:cubicBezTo>
                <a:cubicBezTo>
                  <a:pt x="219075" y="350244"/>
                  <a:pt x="202541" y="375136"/>
                  <a:pt x="165340" y="391731"/>
                </a:cubicBezTo>
                <a:lnTo>
                  <a:pt x="219075" y="516191"/>
                </a:lnTo>
                <a:cubicBezTo>
                  <a:pt x="219075" y="520340"/>
                  <a:pt x="219075" y="520340"/>
                  <a:pt x="219075" y="524488"/>
                </a:cubicBezTo>
                <a:cubicBezTo>
                  <a:pt x="219075" y="524488"/>
                  <a:pt x="214942" y="528637"/>
                  <a:pt x="210808" y="528637"/>
                </a:cubicBezTo>
                <a:cubicBezTo>
                  <a:pt x="173607" y="528637"/>
                  <a:pt x="173607" y="528637"/>
                  <a:pt x="173607" y="528637"/>
                </a:cubicBezTo>
                <a:cubicBezTo>
                  <a:pt x="169473" y="528637"/>
                  <a:pt x="165340" y="524488"/>
                  <a:pt x="165340" y="524488"/>
                </a:cubicBezTo>
                <a:cubicBezTo>
                  <a:pt x="111604" y="408326"/>
                  <a:pt x="111604" y="408326"/>
                  <a:pt x="111604" y="408326"/>
                </a:cubicBezTo>
                <a:cubicBezTo>
                  <a:pt x="86803" y="408326"/>
                  <a:pt x="66136" y="408326"/>
                  <a:pt x="53736" y="404177"/>
                </a:cubicBezTo>
                <a:cubicBezTo>
                  <a:pt x="53736" y="520340"/>
                  <a:pt x="53736" y="520340"/>
                  <a:pt x="53736" y="520340"/>
                </a:cubicBezTo>
                <a:cubicBezTo>
                  <a:pt x="53736" y="524488"/>
                  <a:pt x="49602" y="528637"/>
                  <a:pt x="45469" y="528637"/>
                </a:cubicBezTo>
                <a:cubicBezTo>
                  <a:pt x="8267" y="528637"/>
                  <a:pt x="8267" y="528637"/>
                  <a:pt x="8267" y="528637"/>
                </a:cubicBezTo>
                <a:cubicBezTo>
                  <a:pt x="4134" y="528637"/>
                  <a:pt x="0" y="524488"/>
                  <a:pt x="0" y="520340"/>
                </a:cubicBezTo>
                <a:cubicBezTo>
                  <a:pt x="0" y="229933"/>
                  <a:pt x="0" y="229933"/>
                  <a:pt x="0" y="229933"/>
                </a:cubicBezTo>
                <a:cubicBezTo>
                  <a:pt x="0" y="225784"/>
                  <a:pt x="4134" y="221636"/>
                  <a:pt x="8267" y="221636"/>
                </a:cubicBezTo>
                <a:cubicBezTo>
                  <a:pt x="53736" y="217487"/>
                  <a:pt x="90937" y="217487"/>
                  <a:pt x="103337" y="217487"/>
                </a:cubicBezTo>
                <a:close/>
                <a:moveTo>
                  <a:pt x="1941299" y="180951"/>
                </a:moveTo>
                <a:cubicBezTo>
                  <a:pt x="1938725" y="180430"/>
                  <a:pt x="1936665" y="181472"/>
                  <a:pt x="1936665" y="183555"/>
                </a:cubicBezTo>
                <a:cubicBezTo>
                  <a:pt x="1903714" y="221060"/>
                  <a:pt x="1903714" y="221060"/>
                  <a:pt x="1903714" y="221060"/>
                </a:cubicBezTo>
                <a:cubicBezTo>
                  <a:pt x="1895476" y="225227"/>
                  <a:pt x="1895476" y="233562"/>
                  <a:pt x="1903714" y="237729"/>
                </a:cubicBezTo>
                <a:cubicBezTo>
                  <a:pt x="1953141" y="291902"/>
                  <a:pt x="1973736" y="362745"/>
                  <a:pt x="1957260" y="450256"/>
                </a:cubicBezTo>
                <a:cubicBezTo>
                  <a:pt x="1957260" y="458590"/>
                  <a:pt x="1961379" y="462757"/>
                  <a:pt x="1965498" y="462757"/>
                </a:cubicBezTo>
                <a:cubicBezTo>
                  <a:pt x="2010806" y="475259"/>
                  <a:pt x="2010806" y="475259"/>
                  <a:pt x="2010806" y="475259"/>
                </a:cubicBezTo>
                <a:cubicBezTo>
                  <a:pt x="2019044" y="479426"/>
                  <a:pt x="2023163" y="475259"/>
                  <a:pt x="2023163" y="471092"/>
                </a:cubicBezTo>
                <a:cubicBezTo>
                  <a:pt x="2047876" y="362745"/>
                  <a:pt x="2014925" y="254398"/>
                  <a:pt x="1949022" y="187722"/>
                </a:cubicBezTo>
                <a:cubicBezTo>
                  <a:pt x="1946963" y="183555"/>
                  <a:pt x="1943873" y="181472"/>
                  <a:pt x="1941299" y="180951"/>
                </a:cubicBezTo>
                <a:close/>
                <a:moveTo>
                  <a:pt x="1491989" y="180951"/>
                </a:moveTo>
                <a:cubicBezTo>
                  <a:pt x="1489388" y="181472"/>
                  <a:pt x="1486266" y="183555"/>
                  <a:pt x="1484185" y="187722"/>
                </a:cubicBezTo>
                <a:cubicBezTo>
                  <a:pt x="1417596" y="254398"/>
                  <a:pt x="1384301" y="362745"/>
                  <a:pt x="1409272" y="471092"/>
                </a:cubicBezTo>
                <a:cubicBezTo>
                  <a:pt x="1409272" y="475259"/>
                  <a:pt x="1413434" y="479426"/>
                  <a:pt x="1421758" y="475259"/>
                </a:cubicBezTo>
                <a:cubicBezTo>
                  <a:pt x="1467538" y="462757"/>
                  <a:pt x="1467538" y="462757"/>
                  <a:pt x="1467538" y="462757"/>
                </a:cubicBezTo>
                <a:cubicBezTo>
                  <a:pt x="1471700" y="462757"/>
                  <a:pt x="1475862" y="458590"/>
                  <a:pt x="1475862" y="450256"/>
                </a:cubicBezTo>
                <a:cubicBezTo>
                  <a:pt x="1459214" y="362745"/>
                  <a:pt x="1480023" y="291902"/>
                  <a:pt x="1529965" y="237729"/>
                </a:cubicBezTo>
                <a:cubicBezTo>
                  <a:pt x="1538289" y="233562"/>
                  <a:pt x="1538289" y="225227"/>
                  <a:pt x="1534127" y="221060"/>
                </a:cubicBezTo>
                <a:cubicBezTo>
                  <a:pt x="1496671" y="183555"/>
                  <a:pt x="1496671" y="183555"/>
                  <a:pt x="1496671" y="183555"/>
                </a:cubicBezTo>
                <a:cubicBezTo>
                  <a:pt x="1496671" y="181472"/>
                  <a:pt x="1494590" y="180430"/>
                  <a:pt x="1491989" y="180951"/>
                </a:cubicBezTo>
                <a:close/>
                <a:moveTo>
                  <a:pt x="1750379" y="174625"/>
                </a:moveTo>
                <a:cubicBezTo>
                  <a:pt x="1746251" y="178798"/>
                  <a:pt x="1746251" y="182971"/>
                  <a:pt x="1746251" y="187144"/>
                </a:cubicBezTo>
                <a:cubicBezTo>
                  <a:pt x="1754506" y="308156"/>
                  <a:pt x="1754506" y="308156"/>
                  <a:pt x="1754506" y="308156"/>
                </a:cubicBezTo>
                <a:cubicBezTo>
                  <a:pt x="1758634" y="312329"/>
                  <a:pt x="1758634" y="316502"/>
                  <a:pt x="1762761" y="320675"/>
                </a:cubicBezTo>
                <a:cubicBezTo>
                  <a:pt x="1766889" y="320675"/>
                  <a:pt x="1771016" y="320675"/>
                  <a:pt x="1775144" y="320675"/>
                </a:cubicBezTo>
                <a:cubicBezTo>
                  <a:pt x="1882459" y="266428"/>
                  <a:pt x="1882459" y="266428"/>
                  <a:pt x="1882459" y="266428"/>
                </a:cubicBezTo>
                <a:cubicBezTo>
                  <a:pt x="1886587" y="262255"/>
                  <a:pt x="1890714" y="262255"/>
                  <a:pt x="1890714" y="258082"/>
                </a:cubicBezTo>
                <a:cubicBezTo>
                  <a:pt x="1890714" y="253909"/>
                  <a:pt x="1890714" y="253909"/>
                  <a:pt x="1886587" y="249736"/>
                </a:cubicBezTo>
                <a:cubicBezTo>
                  <a:pt x="1849439" y="208008"/>
                  <a:pt x="1812291" y="187144"/>
                  <a:pt x="1758634" y="174625"/>
                </a:cubicBezTo>
                <a:cubicBezTo>
                  <a:pt x="1754506" y="174625"/>
                  <a:pt x="1754506" y="174625"/>
                  <a:pt x="1750379" y="174625"/>
                </a:cubicBezTo>
                <a:close/>
                <a:moveTo>
                  <a:pt x="1675132" y="174625"/>
                </a:moveTo>
                <a:cubicBezTo>
                  <a:pt x="1621474" y="187144"/>
                  <a:pt x="1584326" y="212181"/>
                  <a:pt x="1547179" y="249736"/>
                </a:cubicBezTo>
                <a:cubicBezTo>
                  <a:pt x="1543051" y="253909"/>
                  <a:pt x="1543051" y="258082"/>
                  <a:pt x="1543051" y="258082"/>
                </a:cubicBezTo>
                <a:cubicBezTo>
                  <a:pt x="1543051" y="262255"/>
                  <a:pt x="1547179" y="266428"/>
                  <a:pt x="1551306" y="266428"/>
                </a:cubicBezTo>
                <a:cubicBezTo>
                  <a:pt x="1658622" y="320675"/>
                  <a:pt x="1658622" y="320675"/>
                  <a:pt x="1658622" y="320675"/>
                </a:cubicBezTo>
                <a:cubicBezTo>
                  <a:pt x="1662749" y="320675"/>
                  <a:pt x="1666877" y="320675"/>
                  <a:pt x="1671004" y="320675"/>
                </a:cubicBezTo>
                <a:cubicBezTo>
                  <a:pt x="1675132" y="320675"/>
                  <a:pt x="1675132" y="316502"/>
                  <a:pt x="1675132" y="312329"/>
                </a:cubicBezTo>
                <a:cubicBezTo>
                  <a:pt x="1687514" y="187144"/>
                  <a:pt x="1687514" y="187144"/>
                  <a:pt x="1687514" y="187144"/>
                </a:cubicBezTo>
                <a:cubicBezTo>
                  <a:pt x="1687514" y="182971"/>
                  <a:pt x="1683387" y="178798"/>
                  <a:pt x="1683387" y="174625"/>
                </a:cubicBezTo>
                <a:cubicBezTo>
                  <a:pt x="1679259" y="174625"/>
                  <a:pt x="1679259" y="174625"/>
                  <a:pt x="1675132" y="174625"/>
                </a:cubicBezTo>
                <a:close/>
                <a:moveTo>
                  <a:pt x="1579247" y="133350"/>
                </a:moveTo>
                <a:cubicBezTo>
                  <a:pt x="1575119" y="137716"/>
                  <a:pt x="1570992" y="137716"/>
                  <a:pt x="1566864" y="142082"/>
                </a:cubicBezTo>
                <a:cubicBezTo>
                  <a:pt x="1570992" y="142082"/>
                  <a:pt x="1570992" y="142082"/>
                  <a:pt x="1570992" y="142082"/>
                </a:cubicBezTo>
                <a:cubicBezTo>
                  <a:pt x="1575119" y="150813"/>
                  <a:pt x="1575119" y="150813"/>
                  <a:pt x="1575119" y="150813"/>
                </a:cubicBezTo>
                <a:cubicBezTo>
                  <a:pt x="1583375" y="146447"/>
                  <a:pt x="1583375" y="146447"/>
                  <a:pt x="1583375" y="146447"/>
                </a:cubicBezTo>
                <a:cubicBezTo>
                  <a:pt x="1587502" y="146447"/>
                  <a:pt x="1587502" y="146447"/>
                  <a:pt x="1587502" y="142082"/>
                </a:cubicBezTo>
                <a:cubicBezTo>
                  <a:pt x="1587502" y="137716"/>
                  <a:pt x="1583375" y="133350"/>
                  <a:pt x="1579247" y="133350"/>
                </a:cubicBezTo>
                <a:close/>
                <a:moveTo>
                  <a:pt x="1575142" y="124846"/>
                </a:moveTo>
                <a:cubicBezTo>
                  <a:pt x="1587729" y="120650"/>
                  <a:pt x="1600315" y="133237"/>
                  <a:pt x="1596120" y="141628"/>
                </a:cubicBezTo>
                <a:cubicBezTo>
                  <a:pt x="1596120" y="145823"/>
                  <a:pt x="1596120" y="145823"/>
                  <a:pt x="1596120" y="145823"/>
                </a:cubicBezTo>
                <a:cubicBezTo>
                  <a:pt x="1612902" y="162606"/>
                  <a:pt x="1612902" y="162606"/>
                  <a:pt x="1612902" y="162606"/>
                </a:cubicBezTo>
                <a:cubicBezTo>
                  <a:pt x="1608707" y="162606"/>
                  <a:pt x="1608707" y="162606"/>
                  <a:pt x="1604511" y="166801"/>
                </a:cubicBezTo>
                <a:cubicBezTo>
                  <a:pt x="1587729" y="154215"/>
                  <a:pt x="1587729" y="154215"/>
                  <a:pt x="1587729" y="154215"/>
                </a:cubicBezTo>
                <a:cubicBezTo>
                  <a:pt x="1579338" y="158410"/>
                  <a:pt x="1579338" y="158410"/>
                  <a:pt x="1579338" y="158410"/>
                </a:cubicBezTo>
                <a:cubicBezTo>
                  <a:pt x="1587729" y="175192"/>
                  <a:pt x="1587729" y="175192"/>
                  <a:pt x="1587729" y="175192"/>
                </a:cubicBezTo>
                <a:cubicBezTo>
                  <a:pt x="1583533" y="175192"/>
                  <a:pt x="1583533" y="179388"/>
                  <a:pt x="1579338" y="179388"/>
                </a:cubicBezTo>
                <a:lnTo>
                  <a:pt x="1558360" y="141628"/>
                </a:lnTo>
                <a:cubicBezTo>
                  <a:pt x="1554164" y="137432"/>
                  <a:pt x="1554164" y="137432"/>
                  <a:pt x="1554164" y="137432"/>
                </a:cubicBezTo>
                <a:cubicBezTo>
                  <a:pt x="1562555" y="133237"/>
                  <a:pt x="1570946" y="129041"/>
                  <a:pt x="1575142" y="124846"/>
                </a:cubicBezTo>
                <a:close/>
                <a:moveTo>
                  <a:pt x="1836161" y="117475"/>
                </a:moveTo>
                <a:cubicBezTo>
                  <a:pt x="1840347" y="117475"/>
                  <a:pt x="1840347" y="117475"/>
                  <a:pt x="1844532" y="121557"/>
                </a:cubicBezTo>
                <a:cubicBezTo>
                  <a:pt x="1844532" y="121557"/>
                  <a:pt x="1844532" y="121557"/>
                  <a:pt x="1848717" y="141968"/>
                </a:cubicBezTo>
                <a:cubicBezTo>
                  <a:pt x="1848717" y="141968"/>
                  <a:pt x="1848717" y="141968"/>
                  <a:pt x="1869644" y="133804"/>
                </a:cubicBezTo>
                <a:cubicBezTo>
                  <a:pt x="1873829" y="133804"/>
                  <a:pt x="1878014" y="137886"/>
                  <a:pt x="1878014" y="137886"/>
                </a:cubicBezTo>
                <a:cubicBezTo>
                  <a:pt x="1878014" y="137886"/>
                  <a:pt x="1878014" y="137886"/>
                  <a:pt x="1848717" y="154214"/>
                </a:cubicBezTo>
                <a:cubicBezTo>
                  <a:pt x="1848717" y="154214"/>
                  <a:pt x="1848717" y="154214"/>
                  <a:pt x="1840347" y="174625"/>
                </a:cubicBezTo>
                <a:lnTo>
                  <a:pt x="1831976" y="166461"/>
                </a:lnTo>
                <a:cubicBezTo>
                  <a:pt x="1831976" y="166461"/>
                  <a:pt x="1831976" y="166461"/>
                  <a:pt x="1840347" y="146050"/>
                </a:cubicBezTo>
                <a:cubicBezTo>
                  <a:pt x="1840347" y="146050"/>
                  <a:pt x="1840347" y="146050"/>
                  <a:pt x="1836161" y="117475"/>
                </a:cubicBezTo>
                <a:close/>
                <a:moveTo>
                  <a:pt x="1794829" y="112713"/>
                </a:moveTo>
                <a:cubicBezTo>
                  <a:pt x="1790701" y="120651"/>
                  <a:pt x="1790701" y="120651"/>
                  <a:pt x="1790701" y="120651"/>
                </a:cubicBezTo>
                <a:lnTo>
                  <a:pt x="1790701" y="124619"/>
                </a:lnTo>
                <a:cubicBezTo>
                  <a:pt x="1803084" y="128588"/>
                  <a:pt x="1803084" y="128588"/>
                  <a:pt x="1803084" y="128588"/>
                </a:cubicBezTo>
                <a:cubicBezTo>
                  <a:pt x="1807212" y="128588"/>
                  <a:pt x="1811339" y="124619"/>
                  <a:pt x="1811339" y="120651"/>
                </a:cubicBezTo>
                <a:cubicBezTo>
                  <a:pt x="1811339" y="116682"/>
                  <a:pt x="1807212" y="116682"/>
                  <a:pt x="1807212" y="116682"/>
                </a:cubicBezTo>
                <a:cubicBezTo>
                  <a:pt x="1803084" y="112713"/>
                  <a:pt x="1798956" y="112713"/>
                  <a:pt x="1794829" y="112713"/>
                </a:cubicBezTo>
                <a:close/>
                <a:moveTo>
                  <a:pt x="1637508" y="112117"/>
                </a:moveTo>
                <a:cubicBezTo>
                  <a:pt x="1629174" y="112117"/>
                  <a:pt x="1620839" y="116285"/>
                  <a:pt x="1620839" y="124619"/>
                </a:cubicBezTo>
                <a:cubicBezTo>
                  <a:pt x="1620839" y="128786"/>
                  <a:pt x="1620839" y="128786"/>
                  <a:pt x="1620839" y="128786"/>
                </a:cubicBezTo>
                <a:cubicBezTo>
                  <a:pt x="1620839" y="137121"/>
                  <a:pt x="1629174" y="141288"/>
                  <a:pt x="1637508" y="141288"/>
                </a:cubicBezTo>
                <a:cubicBezTo>
                  <a:pt x="1645843" y="141288"/>
                  <a:pt x="1654177" y="132954"/>
                  <a:pt x="1654177" y="124619"/>
                </a:cubicBezTo>
                <a:cubicBezTo>
                  <a:pt x="1654177" y="116285"/>
                  <a:pt x="1645843" y="107950"/>
                  <a:pt x="1637508" y="112117"/>
                </a:cubicBezTo>
                <a:close/>
                <a:moveTo>
                  <a:pt x="1741489" y="104775"/>
                </a:moveTo>
                <a:cubicBezTo>
                  <a:pt x="1737520" y="117158"/>
                  <a:pt x="1737520" y="117158"/>
                  <a:pt x="1737520" y="117158"/>
                </a:cubicBezTo>
                <a:lnTo>
                  <a:pt x="1733551" y="125413"/>
                </a:lnTo>
                <a:cubicBezTo>
                  <a:pt x="1737520" y="125413"/>
                  <a:pt x="1745457" y="125413"/>
                  <a:pt x="1749426" y="125413"/>
                </a:cubicBezTo>
                <a:cubicBezTo>
                  <a:pt x="1745457" y="117158"/>
                  <a:pt x="1745457" y="117158"/>
                  <a:pt x="1745457" y="117158"/>
                </a:cubicBezTo>
                <a:cubicBezTo>
                  <a:pt x="1741489" y="104775"/>
                  <a:pt x="1741489" y="104775"/>
                  <a:pt x="1741489" y="104775"/>
                </a:cubicBezTo>
                <a:close/>
                <a:moveTo>
                  <a:pt x="1633407" y="104165"/>
                </a:moveTo>
                <a:cubicBezTo>
                  <a:pt x="1649811" y="100013"/>
                  <a:pt x="1662114" y="112469"/>
                  <a:pt x="1662114" y="124925"/>
                </a:cubicBezTo>
                <a:cubicBezTo>
                  <a:pt x="1662114" y="141532"/>
                  <a:pt x="1653912" y="149836"/>
                  <a:pt x="1637508" y="149836"/>
                </a:cubicBezTo>
                <a:cubicBezTo>
                  <a:pt x="1625204" y="153988"/>
                  <a:pt x="1612901" y="141532"/>
                  <a:pt x="1612901" y="129076"/>
                </a:cubicBezTo>
                <a:cubicBezTo>
                  <a:pt x="1612901" y="129076"/>
                  <a:pt x="1612901" y="129076"/>
                  <a:pt x="1612901" y="124925"/>
                </a:cubicBezTo>
                <a:cubicBezTo>
                  <a:pt x="1612901" y="112469"/>
                  <a:pt x="1621103" y="104165"/>
                  <a:pt x="1633407" y="104165"/>
                </a:cubicBezTo>
                <a:close/>
                <a:moveTo>
                  <a:pt x="1787382" y="100013"/>
                </a:moveTo>
                <a:cubicBezTo>
                  <a:pt x="1795752" y="100013"/>
                  <a:pt x="1804123" y="104209"/>
                  <a:pt x="1812494" y="108404"/>
                </a:cubicBezTo>
                <a:cubicBezTo>
                  <a:pt x="1816679" y="108404"/>
                  <a:pt x="1820864" y="112600"/>
                  <a:pt x="1820864" y="120991"/>
                </a:cubicBezTo>
                <a:cubicBezTo>
                  <a:pt x="1820864" y="125186"/>
                  <a:pt x="1816679" y="133578"/>
                  <a:pt x="1808308" y="137773"/>
                </a:cubicBezTo>
                <a:cubicBezTo>
                  <a:pt x="1812494" y="158751"/>
                  <a:pt x="1812494" y="158751"/>
                  <a:pt x="1812494" y="158751"/>
                </a:cubicBezTo>
                <a:cubicBezTo>
                  <a:pt x="1808308" y="158751"/>
                  <a:pt x="1808308" y="158751"/>
                  <a:pt x="1804123" y="154555"/>
                </a:cubicBezTo>
                <a:cubicBezTo>
                  <a:pt x="1799938" y="133578"/>
                  <a:pt x="1799938" y="133578"/>
                  <a:pt x="1799938" y="133578"/>
                </a:cubicBezTo>
                <a:cubicBezTo>
                  <a:pt x="1791567" y="133578"/>
                  <a:pt x="1791567" y="133578"/>
                  <a:pt x="1791567" y="133578"/>
                </a:cubicBezTo>
                <a:lnTo>
                  <a:pt x="1787382" y="150360"/>
                </a:lnTo>
                <a:cubicBezTo>
                  <a:pt x="1783197" y="150360"/>
                  <a:pt x="1779011" y="150360"/>
                  <a:pt x="1774826" y="146164"/>
                </a:cubicBezTo>
                <a:cubicBezTo>
                  <a:pt x="1783197" y="120991"/>
                  <a:pt x="1783197" y="120991"/>
                  <a:pt x="1783197" y="120991"/>
                </a:cubicBezTo>
                <a:cubicBezTo>
                  <a:pt x="1787382" y="100013"/>
                  <a:pt x="1787382" y="100013"/>
                  <a:pt x="1787382" y="100013"/>
                </a:cubicBezTo>
                <a:close/>
                <a:moveTo>
                  <a:pt x="1737015" y="92075"/>
                </a:moveTo>
                <a:cubicBezTo>
                  <a:pt x="1749571" y="92075"/>
                  <a:pt x="1749571" y="92075"/>
                  <a:pt x="1749571" y="92075"/>
                </a:cubicBezTo>
                <a:cubicBezTo>
                  <a:pt x="1753757" y="116987"/>
                  <a:pt x="1753757" y="116987"/>
                  <a:pt x="1753757" y="116987"/>
                </a:cubicBezTo>
                <a:cubicBezTo>
                  <a:pt x="1762127" y="146050"/>
                  <a:pt x="1762127" y="146050"/>
                  <a:pt x="1762127" y="146050"/>
                </a:cubicBezTo>
                <a:cubicBezTo>
                  <a:pt x="1757942" y="146050"/>
                  <a:pt x="1757942" y="141898"/>
                  <a:pt x="1753757" y="141898"/>
                </a:cubicBezTo>
                <a:cubicBezTo>
                  <a:pt x="1749571" y="133594"/>
                  <a:pt x="1749571" y="133594"/>
                  <a:pt x="1749571" y="133594"/>
                </a:cubicBezTo>
                <a:cubicBezTo>
                  <a:pt x="1741201" y="133594"/>
                  <a:pt x="1737015" y="133594"/>
                  <a:pt x="1728645" y="133594"/>
                </a:cubicBezTo>
                <a:lnTo>
                  <a:pt x="1724460" y="141898"/>
                </a:lnTo>
                <a:cubicBezTo>
                  <a:pt x="1720274" y="141898"/>
                  <a:pt x="1720274" y="141898"/>
                  <a:pt x="1716089" y="141898"/>
                </a:cubicBezTo>
                <a:cubicBezTo>
                  <a:pt x="1728645" y="116987"/>
                  <a:pt x="1728645" y="116987"/>
                  <a:pt x="1728645" y="116987"/>
                </a:cubicBezTo>
                <a:cubicBezTo>
                  <a:pt x="1737015" y="92075"/>
                  <a:pt x="1737015" y="92075"/>
                  <a:pt x="1737015" y="92075"/>
                </a:cubicBezTo>
                <a:close/>
                <a:moveTo>
                  <a:pt x="1712914" y="92075"/>
                </a:moveTo>
                <a:cubicBezTo>
                  <a:pt x="1712914" y="92075"/>
                  <a:pt x="1712914" y="92075"/>
                  <a:pt x="1712914" y="100277"/>
                </a:cubicBezTo>
                <a:cubicBezTo>
                  <a:pt x="1712914" y="100277"/>
                  <a:pt x="1712914" y="100277"/>
                  <a:pt x="1696173" y="100277"/>
                </a:cubicBezTo>
                <a:cubicBezTo>
                  <a:pt x="1696173" y="100277"/>
                  <a:pt x="1696173" y="100277"/>
                  <a:pt x="1700358" y="141288"/>
                </a:cubicBezTo>
                <a:cubicBezTo>
                  <a:pt x="1700358" y="141288"/>
                  <a:pt x="1700358" y="141288"/>
                  <a:pt x="1687802" y="141288"/>
                </a:cubicBezTo>
                <a:cubicBezTo>
                  <a:pt x="1687802" y="141288"/>
                  <a:pt x="1687802" y="141288"/>
                  <a:pt x="1683617" y="100277"/>
                </a:cubicBezTo>
                <a:lnTo>
                  <a:pt x="1666876" y="104378"/>
                </a:lnTo>
                <a:cubicBezTo>
                  <a:pt x="1666876" y="104378"/>
                  <a:pt x="1666876" y="104378"/>
                  <a:pt x="1666876" y="96176"/>
                </a:cubicBezTo>
                <a:cubicBezTo>
                  <a:pt x="1683617" y="92075"/>
                  <a:pt x="1691988" y="92075"/>
                  <a:pt x="1712914" y="92075"/>
                </a:cubicBezTo>
                <a:close/>
                <a:moveTo>
                  <a:pt x="1181630" y="92074"/>
                </a:moveTo>
                <a:cubicBezTo>
                  <a:pt x="1160463" y="92074"/>
                  <a:pt x="1147763" y="112712"/>
                  <a:pt x="1147763" y="133349"/>
                </a:cubicBezTo>
                <a:lnTo>
                  <a:pt x="1211263" y="133349"/>
                </a:lnTo>
                <a:cubicBezTo>
                  <a:pt x="1211263" y="112712"/>
                  <a:pt x="1202796" y="92074"/>
                  <a:pt x="1181630" y="92074"/>
                </a:cubicBezTo>
                <a:close/>
                <a:moveTo>
                  <a:pt x="1716089" y="84138"/>
                </a:moveTo>
                <a:cubicBezTo>
                  <a:pt x="1641444" y="84138"/>
                  <a:pt x="1575093" y="108903"/>
                  <a:pt x="1521183" y="150178"/>
                </a:cubicBezTo>
                <a:cubicBezTo>
                  <a:pt x="1512889" y="158433"/>
                  <a:pt x="1512889" y="162561"/>
                  <a:pt x="1517036" y="166688"/>
                </a:cubicBezTo>
                <a:cubicBezTo>
                  <a:pt x="1550212" y="203836"/>
                  <a:pt x="1550212" y="203836"/>
                  <a:pt x="1550212" y="203836"/>
                </a:cubicBezTo>
                <a:cubicBezTo>
                  <a:pt x="1554359" y="207963"/>
                  <a:pt x="1558505" y="207963"/>
                  <a:pt x="1566799" y="203836"/>
                </a:cubicBezTo>
                <a:cubicBezTo>
                  <a:pt x="1608269" y="170816"/>
                  <a:pt x="1658032" y="150178"/>
                  <a:pt x="1716089" y="150178"/>
                </a:cubicBezTo>
                <a:cubicBezTo>
                  <a:pt x="1769999" y="150178"/>
                  <a:pt x="1823910" y="170816"/>
                  <a:pt x="1865379" y="203836"/>
                </a:cubicBezTo>
                <a:cubicBezTo>
                  <a:pt x="1873673" y="207963"/>
                  <a:pt x="1877820" y="207963"/>
                  <a:pt x="1881967" y="203836"/>
                </a:cubicBezTo>
                <a:cubicBezTo>
                  <a:pt x="1915142" y="166688"/>
                  <a:pt x="1915142" y="166688"/>
                  <a:pt x="1915142" y="166688"/>
                </a:cubicBezTo>
                <a:cubicBezTo>
                  <a:pt x="1919289" y="162561"/>
                  <a:pt x="1919289" y="158433"/>
                  <a:pt x="1910995" y="150178"/>
                </a:cubicBezTo>
                <a:cubicBezTo>
                  <a:pt x="1857085" y="108903"/>
                  <a:pt x="1790734" y="84138"/>
                  <a:pt x="1716089" y="84138"/>
                </a:cubicBezTo>
                <a:close/>
                <a:moveTo>
                  <a:pt x="1181894" y="84137"/>
                </a:moveTo>
                <a:cubicBezTo>
                  <a:pt x="1214799" y="84137"/>
                  <a:pt x="1227138" y="108970"/>
                  <a:pt x="1227138" y="137942"/>
                </a:cubicBezTo>
                <a:cubicBezTo>
                  <a:pt x="1227138" y="146220"/>
                  <a:pt x="1227138" y="146220"/>
                  <a:pt x="1227138" y="146220"/>
                </a:cubicBezTo>
                <a:cubicBezTo>
                  <a:pt x="1148989" y="146220"/>
                  <a:pt x="1148989" y="146220"/>
                  <a:pt x="1148989" y="146220"/>
                </a:cubicBezTo>
                <a:cubicBezTo>
                  <a:pt x="1148989" y="166914"/>
                  <a:pt x="1161329" y="187608"/>
                  <a:pt x="1186007" y="187608"/>
                </a:cubicBezTo>
                <a:cubicBezTo>
                  <a:pt x="1198346" y="187608"/>
                  <a:pt x="1210686" y="183470"/>
                  <a:pt x="1218912" y="179331"/>
                </a:cubicBezTo>
                <a:lnTo>
                  <a:pt x="1218912" y="191747"/>
                </a:lnTo>
                <a:cubicBezTo>
                  <a:pt x="1210686" y="195886"/>
                  <a:pt x="1194233" y="200025"/>
                  <a:pt x="1186007" y="200025"/>
                </a:cubicBezTo>
                <a:cubicBezTo>
                  <a:pt x="1148989" y="200025"/>
                  <a:pt x="1136650" y="175192"/>
                  <a:pt x="1136650" y="142081"/>
                </a:cubicBezTo>
                <a:cubicBezTo>
                  <a:pt x="1136650" y="104831"/>
                  <a:pt x="1153102" y="84137"/>
                  <a:pt x="1181894" y="84137"/>
                </a:cubicBezTo>
                <a:close/>
                <a:moveTo>
                  <a:pt x="887413" y="41274"/>
                </a:moveTo>
                <a:lnTo>
                  <a:pt x="995363" y="41274"/>
                </a:lnTo>
                <a:lnTo>
                  <a:pt x="995363" y="53974"/>
                </a:lnTo>
                <a:lnTo>
                  <a:pt x="949326" y="53974"/>
                </a:lnTo>
                <a:lnTo>
                  <a:pt x="949326" y="195262"/>
                </a:lnTo>
                <a:lnTo>
                  <a:pt x="933451" y="195262"/>
                </a:lnTo>
                <a:lnTo>
                  <a:pt x="933451" y="53974"/>
                </a:lnTo>
                <a:lnTo>
                  <a:pt x="887413" y="53974"/>
                </a:lnTo>
                <a:lnTo>
                  <a:pt x="887413" y="41274"/>
                </a:lnTo>
                <a:close/>
                <a:moveTo>
                  <a:pt x="1020763" y="28574"/>
                </a:moveTo>
                <a:cubicBezTo>
                  <a:pt x="1033010" y="28574"/>
                  <a:pt x="1033010" y="28574"/>
                  <a:pt x="1033010" y="28574"/>
                </a:cubicBezTo>
                <a:cubicBezTo>
                  <a:pt x="1033010" y="103584"/>
                  <a:pt x="1033010" y="103584"/>
                  <a:pt x="1033010" y="103584"/>
                </a:cubicBezTo>
                <a:cubicBezTo>
                  <a:pt x="1041174" y="91082"/>
                  <a:pt x="1053420" y="82748"/>
                  <a:pt x="1069749" y="82748"/>
                </a:cubicBezTo>
                <a:cubicBezTo>
                  <a:pt x="1098324" y="82748"/>
                  <a:pt x="1106488" y="99416"/>
                  <a:pt x="1106488" y="128587"/>
                </a:cubicBezTo>
                <a:cubicBezTo>
                  <a:pt x="1106488" y="195262"/>
                  <a:pt x="1106488" y="195262"/>
                  <a:pt x="1106488" y="195262"/>
                </a:cubicBezTo>
                <a:cubicBezTo>
                  <a:pt x="1090160" y="195262"/>
                  <a:pt x="1090160" y="195262"/>
                  <a:pt x="1090160" y="195262"/>
                </a:cubicBezTo>
                <a:cubicBezTo>
                  <a:pt x="1090160" y="128587"/>
                  <a:pt x="1090160" y="128587"/>
                  <a:pt x="1090160" y="128587"/>
                </a:cubicBezTo>
                <a:cubicBezTo>
                  <a:pt x="1090160" y="107751"/>
                  <a:pt x="1090160" y="91082"/>
                  <a:pt x="1065667" y="91082"/>
                </a:cubicBezTo>
                <a:cubicBezTo>
                  <a:pt x="1041174" y="91082"/>
                  <a:pt x="1033010" y="116085"/>
                  <a:pt x="1033010" y="136921"/>
                </a:cubicBezTo>
                <a:cubicBezTo>
                  <a:pt x="1033010" y="195262"/>
                  <a:pt x="1033010" y="195262"/>
                  <a:pt x="1033010" y="195262"/>
                </a:cubicBezTo>
                <a:cubicBezTo>
                  <a:pt x="1020763" y="195262"/>
                  <a:pt x="1020763" y="195262"/>
                  <a:pt x="1020763" y="195262"/>
                </a:cubicBezTo>
                <a:lnTo>
                  <a:pt x="1020763" y="28574"/>
                </a:lnTo>
                <a:close/>
                <a:moveTo>
                  <a:pt x="1704456" y="0"/>
                </a:moveTo>
                <a:cubicBezTo>
                  <a:pt x="1712741" y="0"/>
                  <a:pt x="1721026" y="0"/>
                  <a:pt x="1729310" y="0"/>
                </a:cubicBezTo>
                <a:cubicBezTo>
                  <a:pt x="1741737" y="20820"/>
                  <a:pt x="1745880" y="41641"/>
                  <a:pt x="1745880" y="62461"/>
                </a:cubicBezTo>
                <a:cubicBezTo>
                  <a:pt x="1750022" y="62461"/>
                  <a:pt x="1770734" y="66625"/>
                  <a:pt x="1774877" y="66625"/>
                </a:cubicBezTo>
                <a:cubicBezTo>
                  <a:pt x="1779019" y="45805"/>
                  <a:pt x="1791446" y="24984"/>
                  <a:pt x="1803873" y="12492"/>
                </a:cubicBezTo>
                <a:cubicBezTo>
                  <a:pt x="1808016" y="12492"/>
                  <a:pt x="1808016" y="12492"/>
                  <a:pt x="1808016" y="12492"/>
                </a:cubicBezTo>
                <a:cubicBezTo>
                  <a:pt x="1816300" y="12492"/>
                  <a:pt x="1824585" y="16656"/>
                  <a:pt x="1832870" y="16656"/>
                </a:cubicBezTo>
                <a:cubicBezTo>
                  <a:pt x="1832870" y="20820"/>
                  <a:pt x="1832870" y="20820"/>
                  <a:pt x="1832870" y="20820"/>
                </a:cubicBezTo>
                <a:cubicBezTo>
                  <a:pt x="1837012" y="29149"/>
                  <a:pt x="1837012" y="37477"/>
                  <a:pt x="1837012" y="49969"/>
                </a:cubicBezTo>
                <a:cubicBezTo>
                  <a:pt x="1837012" y="62461"/>
                  <a:pt x="1837012" y="70789"/>
                  <a:pt x="1832870" y="83282"/>
                </a:cubicBezTo>
                <a:cubicBezTo>
                  <a:pt x="1837012" y="83282"/>
                  <a:pt x="1853582" y="91610"/>
                  <a:pt x="1857724" y="91610"/>
                </a:cubicBezTo>
                <a:cubicBezTo>
                  <a:pt x="1870151" y="74953"/>
                  <a:pt x="1886721" y="58297"/>
                  <a:pt x="1903291" y="49969"/>
                </a:cubicBezTo>
                <a:cubicBezTo>
                  <a:pt x="1911575" y="49969"/>
                  <a:pt x="1919860" y="58297"/>
                  <a:pt x="1928145" y="62461"/>
                </a:cubicBezTo>
                <a:cubicBezTo>
                  <a:pt x="1928145" y="83282"/>
                  <a:pt x="1919860" y="104102"/>
                  <a:pt x="1911575" y="124922"/>
                </a:cubicBezTo>
                <a:cubicBezTo>
                  <a:pt x="1911575" y="124922"/>
                  <a:pt x="1928145" y="137414"/>
                  <a:pt x="1932287" y="141579"/>
                </a:cubicBezTo>
                <a:cubicBezTo>
                  <a:pt x="1948857" y="124922"/>
                  <a:pt x="1965426" y="112430"/>
                  <a:pt x="1986138" y="108266"/>
                </a:cubicBezTo>
                <a:cubicBezTo>
                  <a:pt x="1994423" y="112430"/>
                  <a:pt x="2002708" y="120758"/>
                  <a:pt x="2006850" y="129086"/>
                </a:cubicBezTo>
                <a:cubicBezTo>
                  <a:pt x="2002708" y="149907"/>
                  <a:pt x="1990281" y="166563"/>
                  <a:pt x="1973711" y="183219"/>
                </a:cubicBezTo>
                <a:cubicBezTo>
                  <a:pt x="1977853" y="187383"/>
                  <a:pt x="1990281" y="204040"/>
                  <a:pt x="1990281" y="204040"/>
                </a:cubicBezTo>
                <a:cubicBezTo>
                  <a:pt x="2010993" y="195711"/>
                  <a:pt x="2031705" y="187383"/>
                  <a:pt x="2052416" y="187383"/>
                </a:cubicBezTo>
                <a:cubicBezTo>
                  <a:pt x="2052416" y="191547"/>
                  <a:pt x="2052416" y="191547"/>
                  <a:pt x="2052416" y="191547"/>
                </a:cubicBezTo>
                <a:cubicBezTo>
                  <a:pt x="2056559" y="195711"/>
                  <a:pt x="2064844" y="204040"/>
                  <a:pt x="2064844" y="212368"/>
                </a:cubicBezTo>
                <a:cubicBezTo>
                  <a:pt x="2056559" y="233188"/>
                  <a:pt x="2039989" y="245680"/>
                  <a:pt x="2023420" y="258173"/>
                </a:cubicBezTo>
                <a:cubicBezTo>
                  <a:pt x="2023420" y="262337"/>
                  <a:pt x="2031705" y="278993"/>
                  <a:pt x="2031705" y="283157"/>
                </a:cubicBezTo>
                <a:cubicBezTo>
                  <a:pt x="2052416" y="278993"/>
                  <a:pt x="2073128" y="278993"/>
                  <a:pt x="2093840" y="283157"/>
                </a:cubicBezTo>
                <a:cubicBezTo>
                  <a:pt x="2097983" y="291485"/>
                  <a:pt x="2102125" y="299813"/>
                  <a:pt x="2102125" y="308141"/>
                </a:cubicBezTo>
                <a:cubicBezTo>
                  <a:pt x="2102125" y="312306"/>
                  <a:pt x="2102125" y="312306"/>
                  <a:pt x="2102125" y="312306"/>
                </a:cubicBezTo>
                <a:cubicBezTo>
                  <a:pt x="2089698" y="324798"/>
                  <a:pt x="2068986" y="337290"/>
                  <a:pt x="2048274" y="341454"/>
                </a:cubicBezTo>
                <a:cubicBezTo>
                  <a:pt x="2048274" y="345618"/>
                  <a:pt x="2052416" y="366438"/>
                  <a:pt x="2052416" y="366438"/>
                </a:cubicBezTo>
                <a:cubicBezTo>
                  <a:pt x="2073128" y="366438"/>
                  <a:pt x="2093840" y="374767"/>
                  <a:pt x="2110410" y="383095"/>
                </a:cubicBezTo>
                <a:cubicBezTo>
                  <a:pt x="2110410" y="387259"/>
                  <a:pt x="2110410" y="387259"/>
                  <a:pt x="2110410" y="387259"/>
                </a:cubicBezTo>
                <a:cubicBezTo>
                  <a:pt x="2114552" y="391423"/>
                  <a:pt x="2114552" y="395587"/>
                  <a:pt x="2114552" y="399751"/>
                </a:cubicBezTo>
                <a:cubicBezTo>
                  <a:pt x="2114552" y="403915"/>
                  <a:pt x="2114552" y="408079"/>
                  <a:pt x="2110410" y="412243"/>
                </a:cubicBezTo>
                <a:cubicBezTo>
                  <a:pt x="2093840" y="424736"/>
                  <a:pt x="2073128" y="428900"/>
                  <a:pt x="2052416" y="428900"/>
                </a:cubicBezTo>
                <a:cubicBezTo>
                  <a:pt x="2048274" y="433064"/>
                  <a:pt x="2048274" y="453884"/>
                  <a:pt x="2048274" y="453884"/>
                </a:cubicBezTo>
                <a:cubicBezTo>
                  <a:pt x="2068986" y="462212"/>
                  <a:pt x="2085556" y="470540"/>
                  <a:pt x="2102125" y="487197"/>
                </a:cubicBezTo>
                <a:cubicBezTo>
                  <a:pt x="2102125" y="495525"/>
                  <a:pt x="2097983" y="508017"/>
                  <a:pt x="2093840" y="512181"/>
                </a:cubicBezTo>
                <a:cubicBezTo>
                  <a:pt x="2093840" y="516345"/>
                  <a:pt x="2093840" y="516345"/>
                  <a:pt x="2093840" y="516345"/>
                </a:cubicBezTo>
                <a:cubicBezTo>
                  <a:pt x="2073128" y="520509"/>
                  <a:pt x="2052416" y="520509"/>
                  <a:pt x="2031705" y="516345"/>
                </a:cubicBezTo>
                <a:cubicBezTo>
                  <a:pt x="2031705" y="516345"/>
                  <a:pt x="2023420" y="537165"/>
                  <a:pt x="2023420" y="537165"/>
                </a:cubicBezTo>
                <a:cubicBezTo>
                  <a:pt x="2039989" y="549658"/>
                  <a:pt x="2056559" y="566314"/>
                  <a:pt x="2064844" y="582970"/>
                </a:cubicBezTo>
                <a:cubicBezTo>
                  <a:pt x="2064844" y="587134"/>
                  <a:pt x="2064844" y="587134"/>
                  <a:pt x="2064844" y="587134"/>
                </a:cubicBezTo>
                <a:cubicBezTo>
                  <a:pt x="2060701" y="591298"/>
                  <a:pt x="2056559" y="599627"/>
                  <a:pt x="2052416" y="607955"/>
                </a:cubicBezTo>
                <a:cubicBezTo>
                  <a:pt x="2031705" y="607955"/>
                  <a:pt x="2010993" y="603791"/>
                  <a:pt x="1990281" y="591298"/>
                </a:cubicBezTo>
                <a:cubicBezTo>
                  <a:pt x="1990281" y="595463"/>
                  <a:pt x="1977853" y="612119"/>
                  <a:pt x="1973711" y="612119"/>
                </a:cubicBezTo>
                <a:cubicBezTo>
                  <a:pt x="1990281" y="628775"/>
                  <a:pt x="2002708" y="649595"/>
                  <a:pt x="2006850" y="666252"/>
                </a:cubicBezTo>
                <a:cubicBezTo>
                  <a:pt x="2006850" y="670416"/>
                  <a:pt x="2006850" y="670416"/>
                  <a:pt x="2006850" y="670416"/>
                </a:cubicBezTo>
                <a:cubicBezTo>
                  <a:pt x="2002708" y="674580"/>
                  <a:pt x="1994423" y="682908"/>
                  <a:pt x="1986138" y="687072"/>
                </a:cubicBezTo>
                <a:cubicBezTo>
                  <a:pt x="1965426" y="682908"/>
                  <a:pt x="1944714" y="670416"/>
                  <a:pt x="1932287" y="657924"/>
                </a:cubicBezTo>
                <a:cubicBezTo>
                  <a:pt x="1928145" y="657924"/>
                  <a:pt x="1911575" y="670416"/>
                  <a:pt x="1911575" y="674580"/>
                </a:cubicBezTo>
                <a:cubicBezTo>
                  <a:pt x="1919860" y="691236"/>
                  <a:pt x="1928145" y="712057"/>
                  <a:pt x="1928145" y="732877"/>
                </a:cubicBezTo>
                <a:cubicBezTo>
                  <a:pt x="1928145" y="732877"/>
                  <a:pt x="1928145" y="737041"/>
                  <a:pt x="1928145" y="737041"/>
                </a:cubicBezTo>
                <a:cubicBezTo>
                  <a:pt x="1924002" y="737041"/>
                  <a:pt x="1924002" y="737041"/>
                  <a:pt x="1924002" y="737041"/>
                </a:cubicBezTo>
                <a:cubicBezTo>
                  <a:pt x="1919860" y="741205"/>
                  <a:pt x="1911575" y="745369"/>
                  <a:pt x="1903291" y="749533"/>
                </a:cubicBezTo>
                <a:cubicBezTo>
                  <a:pt x="1882579" y="737041"/>
                  <a:pt x="1870151" y="724549"/>
                  <a:pt x="1857724" y="703728"/>
                </a:cubicBezTo>
                <a:cubicBezTo>
                  <a:pt x="1853582" y="703728"/>
                  <a:pt x="1837012" y="712057"/>
                  <a:pt x="1832870" y="716221"/>
                </a:cubicBezTo>
                <a:cubicBezTo>
                  <a:pt x="1837012" y="724549"/>
                  <a:pt x="1837012" y="737041"/>
                  <a:pt x="1837012" y="745369"/>
                </a:cubicBezTo>
                <a:cubicBezTo>
                  <a:pt x="1837012" y="757861"/>
                  <a:pt x="1837012" y="766190"/>
                  <a:pt x="1832870" y="778682"/>
                </a:cubicBezTo>
                <a:cubicBezTo>
                  <a:pt x="1824585" y="782846"/>
                  <a:pt x="1816300" y="782846"/>
                  <a:pt x="1808016" y="787010"/>
                </a:cubicBezTo>
                <a:cubicBezTo>
                  <a:pt x="1803873" y="787010"/>
                  <a:pt x="1803873" y="787010"/>
                  <a:pt x="1803873" y="787010"/>
                </a:cubicBezTo>
                <a:cubicBezTo>
                  <a:pt x="1791446" y="770354"/>
                  <a:pt x="1779019" y="749533"/>
                  <a:pt x="1774877" y="732877"/>
                </a:cubicBezTo>
                <a:cubicBezTo>
                  <a:pt x="1770734" y="732877"/>
                  <a:pt x="1750022" y="732877"/>
                  <a:pt x="1750022" y="732877"/>
                </a:cubicBezTo>
                <a:cubicBezTo>
                  <a:pt x="1750022" y="757861"/>
                  <a:pt x="1741737" y="778682"/>
                  <a:pt x="1733453" y="795338"/>
                </a:cubicBezTo>
                <a:cubicBezTo>
                  <a:pt x="1729310" y="795338"/>
                  <a:pt x="1729310" y="795338"/>
                  <a:pt x="1729310" y="795338"/>
                </a:cubicBezTo>
                <a:cubicBezTo>
                  <a:pt x="1725168" y="795338"/>
                  <a:pt x="1712741" y="795338"/>
                  <a:pt x="1704456" y="795338"/>
                </a:cubicBezTo>
                <a:cubicBezTo>
                  <a:pt x="1692029" y="778682"/>
                  <a:pt x="1687886" y="757861"/>
                  <a:pt x="1687886" y="732877"/>
                </a:cubicBezTo>
                <a:cubicBezTo>
                  <a:pt x="1683744" y="732877"/>
                  <a:pt x="1663032" y="732877"/>
                  <a:pt x="1658890" y="732877"/>
                </a:cubicBezTo>
                <a:cubicBezTo>
                  <a:pt x="1654747" y="749533"/>
                  <a:pt x="1642320" y="770354"/>
                  <a:pt x="1629893" y="787010"/>
                </a:cubicBezTo>
                <a:cubicBezTo>
                  <a:pt x="1625751" y="787010"/>
                  <a:pt x="1625751" y="787010"/>
                  <a:pt x="1625751" y="787010"/>
                </a:cubicBezTo>
                <a:cubicBezTo>
                  <a:pt x="1617466" y="782846"/>
                  <a:pt x="1609181" y="782846"/>
                  <a:pt x="1600896" y="778682"/>
                </a:cubicBezTo>
                <a:cubicBezTo>
                  <a:pt x="1596754" y="766190"/>
                  <a:pt x="1596754" y="757861"/>
                  <a:pt x="1596754" y="745369"/>
                </a:cubicBezTo>
                <a:cubicBezTo>
                  <a:pt x="1596754" y="737041"/>
                  <a:pt x="1596754" y="724549"/>
                  <a:pt x="1600896" y="716221"/>
                </a:cubicBezTo>
                <a:cubicBezTo>
                  <a:pt x="1596754" y="712057"/>
                  <a:pt x="1580184" y="707892"/>
                  <a:pt x="1576042" y="703728"/>
                </a:cubicBezTo>
                <a:cubicBezTo>
                  <a:pt x="1567757" y="724549"/>
                  <a:pt x="1551188" y="741205"/>
                  <a:pt x="1534618" y="749533"/>
                </a:cubicBezTo>
                <a:cubicBezTo>
                  <a:pt x="1530476" y="749533"/>
                  <a:pt x="1530476" y="749533"/>
                  <a:pt x="1530476" y="749533"/>
                </a:cubicBezTo>
                <a:cubicBezTo>
                  <a:pt x="1522191" y="745369"/>
                  <a:pt x="1513906" y="741205"/>
                  <a:pt x="1509764" y="737041"/>
                </a:cubicBezTo>
                <a:cubicBezTo>
                  <a:pt x="1509764" y="737041"/>
                  <a:pt x="1509764" y="732877"/>
                  <a:pt x="1509764" y="732877"/>
                </a:cubicBezTo>
                <a:cubicBezTo>
                  <a:pt x="1509764" y="716221"/>
                  <a:pt x="1513906" y="691236"/>
                  <a:pt x="1522191" y="674580"/>
                </a:cubicBezTo>
                <a:cubicBezTo>
                  <a:pt x="1522191" y="674580"/>
                  <a:pt x="1505621" y="657924"/>
                  <a:pt x="1501479" y="657924"/>
                </a:cubicBezTo>
                <a:cubicBezTo>
                  <a:pt x="1489052" y="674580"/>
                  <a:pt x="1468340" y="682908"/>
                  <a:pt x="1447628" y="687072"/>
                </a:cubicBezTo>
                <a:cubicBezTo>
                  <a:pt x="1439343" y="682908"/>
                  <a:pt x="1435201" y="674580"/>
                  <a:pt x="1426916" y="670416"/>
                </a:cubicBezTo>
                <a:cubicBezTo>
                  <a:pt x="1435201" y="649595"/>
                  <a:pt x="1443486" y="628775"/>
                  <a:pt x="1460055" y="616283"/>
                </a:cubicBezTo>
                <a:cubicBezTo>
                  <a:pt x="1455913" y="612119"/>
                  <a:pt x="1443486" y="595463"/>
                  <a:pt x="1443486" y="591298"/>
                </a:cubicBezTo>
                <a:cubicBezTo>
                  <a:pt x="1422774" y="603791"/>
                  <a:pt x="1402062" y="607955"/>
                  <a:pt x="1381350" y="607955"/>
                </a:cubicBezTo>
                <a:cubicBezTo>
                  <a:pt x="1377208" y="603791"/>
                  <a:pt x="1373065" y="591298"/>
                  <a:pt x="1368923" y="587134"/>
                </a:cubicBezTo>
                <a:cubicBezTo>
                  <a:pt x="1368923" y="582970"/>
                  <a:pt x="1368923" y="582970"/>
                  <a:pt x="1368923" y="582970"/>
                </a:cubicBezTo>
                <a:cubicBezTo>
                  <a:pt x="1377208" y="566314"/>
                  <a:pt x="1393777" y="549658"/>
                  <a:pt x="1414489" y="541330"/>
                </a:cubicBezTo>
                <a:cubicBezTo>
                  <a:pt x="1410347" y="537165"/>
                  <a:pt x="1402062" y="516345"/>
                  <a:pt x="1402062" y="516345"/>
                </a:cubicBezTo>
                <a:cubicBezTo>
                  <a:pt x="1381350" y="520509"/>
                  <a:pt x="1360638" y="520509"/>
                  <a:pt x="1339926" y="516345"/>
                </a:cubicBezTo>
                <a:cubicBezTo>
                  <a:pt x="1335784" y="508017"/>
                  <a:pt x="1331641" y="495525"/>
                  <a:pt x="1331641" y="491361"/>
                </a:cubicBezTo>
                <a:cubicBezTo>
                  <a:pt x="1331641" y="487197"/>
                  <a:pt x="1331641" y="487197"/>
                  <a:pt x="1331641" y="487197"/>
                </a:cubicBezTo>
                <a:cubicBezTo>
                  <a:pt x="1344068" y="474704"/>
                  <a:pt x="1364780" y="462212"/>
                  <a:pt x="1385492" y="453884"/>
                </a:cubicBezTo>
                <a:cubicBezTo>
                  <a:pt x="1385492" y="453884"/>
                  <a:pt x="1381350" y="433064"/>
                  <a:pt x="1381350" y="428900"/>
                </a:cubicBezTo>
                <a:cubicBezTo>
                  <a:pt x="1360638" y="428900"/>
                  <a:pt x="1339926" y="424736"/>
                  <a:pt x="1323357" y="412243"/>
                </a:cubicBezTo>
                <a:cubicBezTo>
                  <a:pt x="1319214" y="412243"/>
                  <a:pt x="1319214" y="412243"/>
                  <a:pt x="1319214" y="412243"/>
                </a:cubicBezTo>
                <a:cubicBezTo>
                  <a:pt x="1319214" y="408079"/>
                  <a:pt x="1319214" y="403915"/>
                  <a:pt x="1319214" y="399751"/>
                </a:cubicBezTo>
                <a:cubicBezTo>
                  <a:pt x="1319214" y="391423"/>
                  <a:pt x="1319214" y="387259"/>
                  <a:pt x="1319214" y="383095"/>
                </a:cubicBezTo>
                <a:cubicBezTo>
                  <a:pt x="1323357" y="383095"/>
                  <a:pt x="1323357" y="383095"/>
                  <a:pt x="1323357" y="383095"/>
                </a:cubicBezTo>
                <a:cubicBezTo>
                  <a:pt x="1339926" y="374767"/>
                  <a:pt x="1360638" y="366438"/>
                  <a:pt x="1381350" y="366438"/>
                </a:cubicBezTo>
                <a:cubicBezTo>
                  <a:pt x="1381350" y="362274"/>
                  <a:pt x="1385492" y="345618"/>
                  <a:pt x="1385492" y="341454"/>
                </a:cubicBezTo>
                <a:cubicBezTo>
                  <a:pt x="1364780" y="333126"/>
                  <a:pt x="1344068" y="324798"/>
                  <a:pt x="1331641" y="308141"/>
                </a:cubicBezTo>
                <a:cubicBezTo>
                  <a:pt x="1331641" y="299813"/>
                  <a:pt x="1335784" y="291485"/>
                  <a:pt x="1339926" y="283157"/>
                </a:cubicBezTo>
                <a:cubicBezTo>
                  <a:pt x="1356496" y="274829"/>
                  <a:pt x="1381350" y="274829"/>
                  <a:pt x="1402062" y="283157"/>
                </a:cubicBezTo>
                <a:cubicBezTo>
                  <a:pt x="1402062" y="278993"/>
                  <a:pt x="1410347" y="262337"/>
                  <a:pt x="1410347" y="258173"/>
                </a:cubicBezTo>
                <a:cubicBezTo>
                  <a:pt x="1393777" y="245680"/>
                  <a:pt x="1377208" y="229024"/>
                  <a:pt x="1368923" y="212368"/>
                </a:cubicBezTo>
                <a:cubicBezTo>
                  <a:pt x="1368923" y="204040"/>
                  <a:pt x="1377208" y="195711"/>
                  <a:pt x="1381350" y="187383"/>
                </a:cubicBezTo>
                <a:cubicBezTo>
                  <a:pt x="1402062" y="187383"/>
                  <a:pt x="1422774" y="195711"/>
                  <a:pt x="1443486" y="204040"/>
                </a:cubicBezTo>
                <a:cubicBezTo>
                  <a:pt x="1443486" y="204040"/>
                  <a:pt x="1455913" y="183219"/>
                  <a:pt x="1460055" y="183219"/>
                </a:cubicBezTo>
                <a:cubicBezTo>
                  <a:pt x="1443486" y="166563"/>
                  <a:pt x="1431059" y="145743"/>
                  <a:pt x="1426916" y="129086"/>
                </a:cubicBezTo>
                <a:cubicBezTo>
                  <a:pt x="1426916" y="124922"/>
                  <a:pt x="1426916" y="124922"/>
                  <a:pt x="1426916" y="124922"/>
                </a:cubicBezTo>
                <a:cubicBezTo>
                  <a:pt x="1431059" y="120758"/>
                  <a:pt x="1439343" y="112430"/>
                  <a:pt x="1447628" y="108266"/>
                </a:cubicBezTo>
                <a:cubicBezTo>
                  <a:pt x="1468340" y="112430"/>
                  <a:pt x="1489052" y="124922"/>
                  <a:pt x="1501479" y="137414"/>
                </a:cubicBezTo>
                <a:cubicBezTo>
                  <a:pt x="1505621" y="137414"/>
                  <a:pt x="1518049" y="124922"/>
                  <a:pt x="1522191" y="124922"/>
                </a:cubicBezTo>
                <a:cubicBezTo>
                  <a:pt x="1509764" y="104102"/>
                  <a:pt x="1505621" y="83282"/>
                  <a:pt x="1505621" y="62461"/>
                </a:cubicBezTo>
                <a:cubicBezTo>
                  <a:pt x="1513906" y="58297"/>
                  <a:pt x="1522191" y="49969"/>
                  <a:pt x="1530476" y="49969"/>
                </a:cubicBezTo>
                <a:cubicBezTo>
                  <a:pt x="1547045" y="58297"/>
                  <a:pt x="1563615" y="74953"/>
                  <a:pt x="1576042" y="91610"/>
                </a:cubicBezTo>
                <a:cubicBezTo>
                  <a:pt x="1576042" y="91610"/>
                  <a:pt x="1596754" y="83282"/>
                  <a:pt x="1600896" y="83282"/>
                </a:cubicBezTo>
                <a:cubicBezTo>
                  <a:pt x="1596754" y="70789"/>
                  <a:pt x="1596754" y="62461"/>
                  <a:pt x="1596754" y="49969"/>
                </a:cubicBezTo>
                <a:cubicBezTo>
                  <a:pt x="1596754" y="37477"/>
                  <a:pt x="1596754" y="29149"/>
                  <a:pt x="1600896" y="20820"/>
                </a:cubicBezTo>
                <a:cubicBezTo>
                  <a:pt x="1600896" y="16656"/>
                  <a:pt x="1600896" y="16656"/>
                  <a:pt x="1600896" y="16656"/>
                </a:cubicBezTo>
                <a:cubicBezTo>
                  <a:pt x="1609181" y="16656"/>
                  <a:pt x="1617466" y="12492"/>
                  <a:pt x="1625751" y="12492"/>
                </a:cubicBezTo>
                <a:cubicBezTo>
                  <a:pt x="1629893" y="12492"/>
                  <a:pt x="1629893" y="12492"/>
                  <a:pt x="1629893" y="12492"/>
                </a:cubicBezTo>
                <a:cubicBezTo>
                  <a:pt x="1642320" y="24984"/>
                  <a:pt x="1654747" y="45805"/>
                  <a:pt x="1658890" y="66625"/>
                </a:cubicBezTo>
                <a:cubicBezTo>
                  <a:pt x="1663032" y="66625"/>
                  <a:pt x="1683744" y="62461"/>
                  <a:pt x="1687886" y="62461"/>
                </a:cubicBezTo>
                <a:cubicBezTo>
                  <a:pt x="1687886" y="41641"/>
                  <a:pt x="1692029" y="20820"/>
                  <a:pt x="1704456" y="0"/>
                </a:cubicBezTo>
                <a:close/>
              </a:path>
            </a:pathLst>
          </a:custGeom>
          <a:solidFill>
            <a:srgbClr val="8bd4e2"/>
          </a:solidFill>
          <a:ln w="0">
            <a:noFill/>
          </a:ln>
        </p:spPr>
        <p:style>
          <a:lnRef idx="0"/>
          <a:fillRef idx="0"/>
          <a:effectRef idx="0"/>
          <a:fontRef idx="minor"/>
        </p:style>
      </p:sp>
      <p:sp>
        <p:nvSpPr>
          <p:cNvPr id="22" name="" hidden="1"/>
          <p:cNvSpPr/>
          <p:nvPr/>
        </p:nvSpPr>
        <p:spPr>
          <a:xfrm>
            <a:off x="4889520" y="-1027080"/>
            <a:ext cx="1787040" cy="673920"/>
          </a:xfrm>
          <a:custGeom>
            <a:avLst/>
            <a:gdLst/>
            <a:ahLst/>
            <a:rect l="l" t="t" r="r" b="b"/>
            <a:pathLst>
              <a:path w="1789113" h="676275">
                <a:moveTo>
                  <a:pt x="2068305" y="749732"/>
                </a:moveTo>
                <a:lnTo>
                  <a:pt x="2068305" y="761609"/>
                </a:lnTo>
                <a:lnTo>
                  <a:pt x="2076013" y="761609"/>
                </a:lnTo>
                <a:cubicBezTo>
                  <a:pt x="2079697" y="761609"/>
                  <a:pt x="2082210" y="761060"/>
                  <a:pt x="2083551" y="759961"/>
                </a:cubicBezTo>
                <a:cubicBezTo>
                  <a:pt x="2084892" y="758862"/>
                  <a:pt x="2085563" y="757408"/>
                  <a:pt x="2085563" y="755598"/>
                </a:cubicBezTo>
                <a:cubicBezTo>
                  <a:pt x="2085563" y="754435"/>
                  <a:pt x="2085240" y="753392"/>
                  <a:pt x="2084594" y="752471"/>
                </a:cubicBezTo>
                <a:cubicBezTo>
                  <a:pt x="2083947" y="751550"/>
                  <a:pt x="2083050" y="750863"/>
                  <a:pt x="2081903" y="750411"/>
                </a:cubicBezTo>
                <a:cubicBezTo>
                  <a:pt x="2080756" y="749959"/>
                  <a:pt x="2078631" y="749732"/>
                  <a:pt x="2075528" y="749732"/>
                </a:cubicBezTo>
                <a:lnTo>
                  <a:pt x="2068305" y="749732"/>
                </a:lnTo>
                <a:close/>
                <a:moveTo>
                  <a:pt x="2061954" y="744400"/>
                </a:moveTo>
                <a:lnTo>
                  <a:pt x="2075480" y="744400"/>
                </a:lnTo>
                <a:cubicBezTo>
                  <a:pt x="2080101" y="744400"/>
                  <a:pt x="2083446" y="744763"/>
                  <a:pt x="2085514" y="745491"/>
                </a:cubicBezTo>
                <a:cubicBezTo>
                  <a:pt x="2087583" y="746218"/>
                  <a:pt x="2089231" y="747486"/>
                  <a:pt x="2090459" y="749296"/>
                </a:cubicBezTo>
                <a:cubicBezTo>
                  <a:pt x="2091687" y="751106"/>
                  <a:pt x="2092301" y="753029"/>
                  <a:pt x="2092301" y="755065"/>
                </a:cubicBezTo>
                <a:cubicBezTo>
                  <a:pt x="2092301" y="757941"/>
                  <a:pt x="2091275" y="760446"/>
                  <a:pt x="2089223" y="762579"/>
                </a:cubicBezTo>
                <a:cubicBezTo>
                  <a:pt x="2087171" y="764712"/>
                  <a:pt x="2084448" y="765907"/>
                  <a:pt x="2081055" y="766166"/>
                </a:cubicBezTo>
                <a:cubicBezTo>
                  <a:pt x="2082444" y="766748"/>
                  <a:pt x="2083559" y="767443"/>
                  <a:pt x="2084400" y="768251"/>
                </a:cubicBezTo>
                <a:cubicBezTo>
                  <a:pt x="2085983" y="769802"/>
                  <a:pt x="2087922" y="772403"/>
                  <a:pt x="2090217" y="776055"/>
                </a:cubicBezTo>
                <a:lnTo>
                  <a:pt x="2095016" y="783763"/>
                </a:lnTo>
                <a:lnTo>
                  <a:pt x="2087260" y="783763"/>
                </a:lnTo>
                <a:lnTo>
                  <a:pt x="2083769" y="777558"/>
                </a:lnTo>
                <a:cubicBezTo>
                  <a:pt x="2081022" y="772678"/>
                  <a:pt x="2078808" y="769624"/>
                  <a:pt x="2077128" y="768396"/>
                </a:cubicBezTo>
                <a:cubicBezTo>
                  <a:pt x="2075965" y="767491"/>
                  <a:pt x="2074268" y="767039"/>
                  <a:pt x="2072038" y="767039"/>
                </a:cubicBezTo>
                <a:lnTo>
                  <a:pt x="2068305" y="767039"/>
                </a:lnTo>
                <a:lnTo>
                  <a:pt x="2068305" y="783763"/>
                </a:lnTo>
                <a:lnTo>
                  <a:pt x="2061954" y="783763"/>
                </a:lnTo>
                <a:lnTo>
                  <a:pt x="2061954" y="744400"/>
                </a:lnTo>
                <a:close/>
                <a:moveTo>
                  <a:pt x="834048" y="741362"/>
                </a:moveTo>
                <a:cubicBezTo>
                  <a:pt x="813289" y="741362"/>
                  <a:pt x="784225" y="741362"/>
                  <a:pt x="784225" y="766474"/>
                </a:cubicBezTo>
                <a:cubicBezTo>
                  <a:pt x="784225" y="783215"/>
                  <a:pt x="792529" y="787400"/>
                  <a:pt x="804985" y="787400"/>
                </a:cubicBezTo>
                <a:cubicBezTo>
                  <a:pt x="838200" y="787400"/>
                  <a:pt x="838200" y="758103"/>
                  <a:pt x="838200" y="745547"/>
                </a:cubicBezTo>
                <a:lnTo>
                  <a:pt x="838200" y="741362"/>
                </a:lnTo>
                <a:cubicBezTo>
                  <a:pt x="834048" y="741362"/>
                  <a:pt x="834048" y="741362"/>
                  <a:pt x="834048" y="741362"/>
                </a:cubicBezTo>
                <a:close/>
                <a:moveTo>
                  <a:pt x="2078001" y="733008"/>
                </a:moveTo>
                <a:cubicBezTo>
                  <a:pt x="2072862" y="733008"/>
                  <a:pt x="2067861" y="734325"/>
                  <a:pt x="2062997" y="736959"/>
                </a:cubicBezTo>
                <a:cubicBezTo>
                  <a:pt x="2058133" y="739592"/>
                  <a:pt x="2054328" y="743358"/>
                  <a:pt x="2051581" y="748254"/>
                </a:cubicBezTo>
                <a:cubicBezTo>
                  <a:pt x="2048833" y="753150"/>
                  <a:pt x="2047460" y="758248"/>
                  <a:pt x="2047460" y="763548"/>
                </a:cubicBezTo>
                <a:cubicBezTo>
                  <a:pt x="2047460" y="768816"/>
                  <a:pt x="2048809" y="773866"/>
                  <a:pt x="2051508" y="778697"/>
                </a:cubicBezTo>
                <a:cubicBezTo>
                  <a:pt x="2054206" y="783529"/>
                  <a:pt x="2057980" y="787294"/>
                  <a:pt x="2062827" y="789993"/>
                </a:cubicBezTo>
                <a:cubicBezTo>
                  <a:pt x="2067675" y="792691"/>
                  <a:pt x="2072733" y="794041"/>
                  <a:pt x="2078001" y="794041"/>
                </a:cubicBezTo>
                <a:cubicBezTo>
                  <a:pt x="2083269" y="794041"/>
                  <a:pt x="2088326" y="792691"/>
                  <a:pt x="2093174" y="789993"/>
                </a:cubicBezTo>
                <a:cubicBezTo>
                  <a:pt x="2098022" y="787294"/>
                  <a:pt x="2101787" y="783529"/>
                  <a:pt x="2104469" y="778697"/>
                </a:cubicBezTo>
                <a:cubicBezTo>
                  <a:pt x="2107152" y="773866"/>
                  <a:pt x="2108493" y="768816"/>
                  <a:pt x="2108493" y="763548"/>
                </a:cubicBezTo>
                <a:cubicBezTo>
                  <a:pt x="2108493" y="758248"/>
                  <a:pt x="2107127" y="753150"/>
                  <a:pt x="2104397" y="748254"/>
                </a:cubicBezTo>
                <a:cubicBezTo>
                  <a:pt x="2101666" y="743358"/>
                  <a:pt x="2097860" y="739592"/>
                  <a:pt x="2092980" y="736959"/>
                </a:cubicBezTo>
                <a:cubicBezTo>
                  <a:pt x="2088100" y="734325"/>
                  <a:pt x="2083107" y="733008"/>
                  <a:pt x="2078001" y="733008"/>
                </a:cubicBezTo>
                <a:close/>
                <a:moveTo>
                  <a:pt x="2078001" y="726948"/>
                </a:moveTo>
                <a:cubicBezTo>
                  <a:pt x="2084141" y="726948"/>
                  <a:pt x="2090136" y="728524"/>
                  <a:pt x="2095985" y="731675"/>
                </a:cubicBezTo>
                <a:cubicBezTo>
                  <a:pt x="2101835" y="734825"/>
                  <a:pt x="2106392" y="739334"/>
                  <a:pt x="2109656" y="745200"/>
                </a:cubicBezTo>
                <a:cubicBezTo>
                  <a:pt x="2112920" y="751065"/>
                  <a:pt x="2114552" y="757181"/>
                  <a:pt x="2114552" y="763548"/>
                </a:cubicBezTo>
                <a:cubicBezTo>
                  <a:pt x="2114552" y="769850"/>
                  <a:pt x="2112944" y="775910"/>
                  <a:pt x="2109729" y="781727"/>
                </a:cubicBezTo>
                <a:cubicBezTo>
                  <a:pt x="2106513" y="787544"/>
                  <a:pt x="2102005" y="792061"/>
                  <a:pt x="2096204" y="795277"/>
                </a:cubicBezTo>
                <a:cubicBezTo>
                  <a:pt x="2090402" y="798492"/>
                  <a:pt x="2084335" y="800100"/>
                  <a:pt x="2078001" y="800100"/>
                </a:cubicBezTo>
                <a:cubicBezTo>
                  <a:pt x="2071666" y="800100"/>
                  <a:pt x="2065599" y="798492"/>
                  <a:pt x="2059797" y="795277"/>
                </a:cubicBezTo>
                <a:cubicBezTo>
                  <a:pt x="2053996" y="792061"/>
                  <a:pt x="2049480" y="787544"/>
                  <a:pt x="2046248" y="781727"/>
                </a:cubicBezTo>
                <a:cubicBezTo>
                  <a:pt x="2043016" y="775910"/>
                  <a:pt x="2041400" y="769850"/>
                  <a:pt x="2041400" y="763548"/>
                </a:cubicBezTo>
                <a:cubicBezTo>
                  <a:pt x="2041400" y="757181"/>
                  <a:pt x="2043041" y="751065"/>
                  <a:pt x="2046321" y="745200"/>
                </a:cubicBezTo>
                <a:cubicBezTo>
                  <a:pt x="2049601" y="739334"/>
                  <a:pt x="2054166" y="734825"/>
                  <a:pt x="2060016" y="731675"/>
                </a:cubicBezTo>
                <a:cubicBezTo>
                  <a:pt x="2065865" y="728524"/>
                  <a:pt x="2071860" y="726948"/>
                  <a:pt x="2078001" y="726948"/>
                </a:cubicBezTo>
                <a:close/>
                <a:moveTo>
                  <a:pt x="1058070" y="692149"/>
                </a:moveTo>
                <a:cubicBezTo>
                  <a:pt x="1037466" y="692149"/>
                  <a:pt x="1020763" y="713471"/>
                  <a:pt x="1020763" y="739774"/>
                </a:cubicBezTo>
                <a:cubicBezTo>
                  <a:pt x="1020763" y="766077"/>
                  <a:pt x="1037466" y="787399"/>
                  <a:pt x="1058070" y="787399"/>
                </a:cubicBezTo>
                <a:cubicBezTo>
                  <a:pt x="1078674" y="787399"/>
                  <a:pt x="1095377" y="766077"/>
                  <a:pt x="1095377" y="739774"/>
                </a:cubicBezTo>
                <a:cubicBezTo>
                  <a:pt x="1095377" y="713471"/>
                  <a:pt x="1078674" y="692149"/>
                  <a:pt x="1058070" y="692149"/>
                </a:cubicBezTo>
                <a:close/>
                <a:moveTo>
                  <a:pt x="692151" y="692149"/>
                </a:moveTo>
                <a:cubicBezTo>
                  <a:pt x="673739" y="692149"/>
                  <a:pt x="658813" y="713471"/>
                  <a:pt x="658813" y="739774"/>
                </a:cubicBezTo>
                <a:cubicBezTo>
                  <a:pt x="658813" y="766077"/>
                  <a:pt x="673739" y="787399"/>
                  <a:pt x="692151" y="787399"/>
                </a:cubicBezTo>
                <a:cubicBezTo>
                  <a:pt x="710563" y="787399"/>
                  <a:pt x="725489" y="766077"/>
                  <a:pt x="725489" y="739774"/>
                </a:cubicBezTo>
                <a:cubicBezTo>
                  <a:pt x="725489" y="713471"/>
                  <a:pt x="710563" y="692149"/>
                  <a:pt x="692151" y="692149"/>
                </a:cubicBezTo>
                <a:close/>
                <a:moveTo>
                  <a:pt x="323056" y="692149"/>
                </a:moveTo>
                <a:cubicBezTo>
                  <a:pt x="302452" y="692149"/>
                  <a:pt x="285749" y="713471"/>
                  <a:pt x="285749" y="739774"/>
                </a:cubicBezTo>
                <a:cubicBezTo>
                  <a:pt x="285749" y="766077"/>
                  <a:pt x="302452" y="787399"/>
                  <a:pt x="323056" y="787399"/>
                </a:cubicBezTo>
                <a:cubicBezTo>
                  <a:pt x="343660" y="787399"/>
                  <a:pt x="360363" y="766077"/>
                  <a:pt x="360363" y="739774"/>
                </a:cubicBezTo>
                <a:cubicBezTo>
                  <a:pt x="360363" y="713471"/>
                  <a:pt x="343660" y="692149"/>
                  <a:pt x="323056" y="692149"/>
                </a:cubicBezTo>
                <a:close/>
                <a:moveTo>
                  <a:pt x="966943" y="685949"/>
                </a:moveTo>
                <a:lnTo>
                  <a:pt x="981464" y="685949"/>
                </a:lnTo>
                <a:lnTo>
                  <a:pt x="981464" y="799333"/>
                </a:lnTo>
                <a:lnTo>
                  <a:pt x="966943" y="799333"/>
                </a:lnTo>
                <a:lnTo>
                  <a:pt x="966943" y="685949"/>
                </a:lnTo>
                <a:close/>
                <a:moveTo>
                  <a:pt x="1136650" y="684212"/>
                </a:moveTo>
                <a:cubicBezTo>
                  <a:pt x="1148897" y="684212"/>
                  <a:pt x="1148897" y="684212"/>
                  <a:pt x="1148897" y="684212"/>
                </a:cubicBezTo>
                <a:cubicBezTo>
                  <a:pt x="1148897" y="704791"/>
                  <a:pt x="1148897" y="704791"/>
                  <a:pt x="1148897" y="704791"/>
                </a:cubicBezTo>
                <a:cubicBezTo>
                  <a:pt x="1157061" y="696559"/>
                  <a:pt x="1165225" y="684212"/>
                  <a:pt x="1185636" y="684212"/>
                </a:cubicBezTo>
                <a:cubicBezTo>
                  <a:pt x="1214211" y="684212"/>
                  <a:pt x="1222375" y="700675"/>
                  <a:pt x="1222375" y="725369"/>
                </a:cubicBezTo>
                <a:cubicBezTo>
                  <a:pt x="1222375" y="795337"/>
                  <a:pt x="1222375" y="795337"/>
                  <a:pt x="1222375" y="795337"/>
                </a:cubicBezTo>
                <a:cubicBezTo>
                  <a:pt x="1210129" y="795337"/>
                  <a:pt x="1210129" y="795337"/>
                  <a:pt x="1210129" y="795337"/>
                </a:cubicBezTo>
                <a:cubicBezTo>
                  <a:pt x="1210129" y="729485"/>
                  <a:pt x="1210129" y="729485"/>
                  <a:pt x="1210129" y="729485"/>
                </a:cubicBezTo>
                <a:cubicBezTo>
                  <a:pt x="1210129" y="708906"/>
                  <a:pt x="1201964" y="692443"/>
                  <a:pt x="1185636" y="692443"/>
                </a:cubicBezTo>
                <a:cubicBezTo>
                  <a:pt x="1161143" y="692443"/>
                  <a:pt x="1152979" y="717138"/>
                  <a:pt x="1152979" y="733601"/>
                </a:cubicBezTo>
                <a:cubicBezTo>
                  <a:pt x="1152979" y="795337"/>
                  <a:pt x="1152979" y="795337"/>
                  <a:pt x="1152979" y="795337"/>
                </a:cubicBezTo>
                <a:cubicBezTo>
                  <a:pt x="1136650" y="795337"/>
                  <a:pt x="1136650" y="795337"/>
                  <a:pt x="1136650" y="795337"/>
                </a:cubicBezTo>
                <a:lnTo>
                  <a:pt x="1136650" y="713022"/>
                </a:lnTo>
                <a:cubicBezTo>
                  <a:pt x="1136650" y="704791"/>
                  <a:pt x="1136650" y="692443"/>
                  <a:pt x="1136650" y="684212"/>
                </a:cubicBezTo>
                <a:close/>
                <a:moveTo>
                  <a:pt x="1054894" y="684212"/>
                </a:moveTo>
                <a:cubicBezTo>
                  <a:pt x="1083389" y="684212"/>
                  <a:pt x="1106488" y="710154"/>
                  <a:pt x="1106488" y="742156"/>
                </a:cubicBezTo>
                <a:cubicBezTo>
                  <a:pt x="1106488" y="774158"/>
                  <a:pt x="1083389" y="800100"/>
                  <a:pt x="1054894" y="800100"/>
                </a:cubicBezTo>
                <a:cubicBezTo>
                  <a:pt x="1026399" y="800100"/>
                  <a:pt x="1003300" y="774158"/>
                  <a:pt x="1003300" y="742156"/>
                </a:cubicBezTo>
                <a:cubicBezTo>
                  <a:pt x="1003300" y="710154"/>
                  <a:pt x="1026399" y="684212"/>
                  <a:pt x="1054894" y="684212"/>
                </a:cubicBezTo>
                <a:close/>
                <a:moveTo>
                  <a:pt x="812499" y="684212"/>
                </a:moveTo>
                <a:cubicBezTo>
                  <a:pt x="841603" y="684212"/>
                  <a:pt x="854076" y="696629"/>
                  <a:pt x="854076" y="725601"/>
                </a:cubicBezTo>
                <a:cubicBezTo>
                  <a:pt x="854076" y="775267"/>
                  <a:pt x="854076" y="775267"/>
                  <a:pt x="854076" y="775267"/>
                </a:cubicBezTo>
                <a:cubicBezTo>
                  <a:pt x="854076" y="783545"/>
                  <a:pt x="854076" y="791822"/>
                  <a:pt x="854076" y="795961"/>
                </a:cubicBezTo>
                <a:cubicBezTo>
                  <a:pt x="841603" y="795961"/>
                  <a:pt x="841603" y="795961"/>
                  <a:pt x="841603" y="795961"/>
                </a:cubicBezTo>
                <a:lnTo>
                  <a:pt x="841603" y="779406"/>
                </a:lnTo>
                <a:cubicBezTo>
                  <a:pt x="837445" y="779406"/>
                  <a:pt x="837445" y="779406"/>
                  <a:pt x="837445" y="779406"/>
                </a:cubicBezTo>
                <a:cubicBezTo>
                  <a:pt x="833287" y="791822"/>
                  <a:pt x="816656" y="800100"/>
                  <a:pt x="804183" y="800100"/>
                </a:cubicBezTo>
                <a:cubicBezTo>
                  <a:pt x="770921" y="800100"/>
                  <a:pt x="766763" y="779406"/>
                  <a:pt x="766763" y="766989"/>
                </a:cubicBezTo>
                <a:cubicBezTo>
                  <a:pt x="766763" y="729739"/>
                  <a:pt x="808341" y="729739"/>
                  <a:pt x="837445" y="729739"/>
                </a:cubicBezTo>
                <a:cubicBezTo>
                  <a:pt x="837445" y="721462"/>
                  <a:pt x="837445" y="721462"/>
                  <a:pt x="837445" y="721462"/>
                </a:cubicBezTo>
                <a:cubicBezTo>
                  <a:pt x="837445" y="704906"/>
                  <a:pt x="833287" y="692490"/>
                  <a:pt x="812499" y="692490"/>
                </a:cubicBezTo>
                <a:cubicBezTo>
                  <a:pt x="800025" y="692490"/>
                  <a:pt x="791710" y="696629"/>
                  <a:pt x="779236" y="704906"/>
                </a:cubicBezTo>
                <a:cubicBezTo>
                  <a:pt x="779236" y="688351"/>
                  <a:pt x="779236" y="688351"/>
                  <a:pt x="779236" y="688351"/>
                </a:cubicBezTo>
                <a:cubicBezTo>
                  <a:pt x="787552" y="684212"/>
                  <a:pt x="804183" y="684212"/>
                  <a:pt x="812499" y="684212"/>
                </a:cubicBezTo>
                <a:close/>
                <a:moveTo>
                  <a:pt x="527050" y="684212"/>
                </a:moveTo>
                <a:cubicBezTo>
                  <a:pt x="539523" y="684212"/>
                  <a:pt x="539523" y="684212"/>
                  <a:pt x="539523" y="684212"/>
                </a:cubicBezTo>
                <a:cubicBezTo>
                  <a:pt x="539523" y="704791"/>
                  <a:pt x="539523" y="704791"/>
                  <a:pt x="539523" y="704791"/>
                </a:cubicBezTo>
                <a:cubicBezTo>
                  <a:pt x="547839" y="696559"/>
                  <a:pt x="556154" y="684212"/>
                  <a:pt x="576943" y="684212"/>
                </a:cubicBezTo>
                <a:cubicBezTo>
                  <a:pt x="606047" y="684212"/>
                  <a:pt x="614363" y="700675"/>
                  <a:pt x="614363" y="725369"/>
                </a:cubicBezTo>
                <a:cubicBezTo>
                  <a:pt x="614363" y="795337"/>
                  <a:pt x="614363" y="795337"/>
                  <a:pt x="614363" y="795337"/>
                </a:cubicBezTo>
                <a:cubicBezTo>
                  <a:pt x="601890" y="795337"/>
                  <a:pt x="601890" y="795337"/>
                  <a:pt x="601890" y="795337"/>
                </a:cubicBezTo>
                <a:cubicBezTo>
                  <a:pt x="601890" y="729485"/>
                  <a:pt x="601890" y="729485"/>
                  <a:pt x="601890" y="729485"/>
                </a:cubicBezTo>
                <a:cubicBezTo>
                  <a:pt x="601890" y="708906"/>
                  <a:pt x="593574" y="692443"/>
                  <a:pt x="576943" y="692443"/>
                </a:cubicBezTo>
                <a:cubicBezTo>
                  <a:pt x="551996" y="692443"/>
                  <a:pt x="543681" y="717138"/>
                  <a:pt x="543681" y="733601"/>
                </a:cubicBezTo>
                <a:cubicBezTo>
                  <a:pt x="543681" y="795337"/>
                  <a:pt x="543681" y="795337"/>
                  <a:pt x="543681" y="795337"/>
                </a:cubicBezTo>
                <a:cubicBezTo>
                  <a:pt x="527050" y="795337"/>
                  <a:pt x="527050" y="795337"/>
                  <a:pt x="527050" y="795337"/>
                </a:cubicBezTo>
                <a:lnTo>
                  <a:pt x="527050" y="713022"/>
                </a:lnTo>
                <a:cubicBezTo>
                  <a:pt x="527050" y="704791"/>
                  <a:pt x="527050" y="692443"/>
                  <a:pt x="527050" y="684212"/>
                </a:cubicBezTo>
                <a:close/>
                <a:moveTo>
                  <a:pt x="406400" y="684212"/>
                </a:moveTo>
                <a:cubicBezTo>
                  <a:pt x="418873" y="684212"/>
                  <a:pt x="418873" y="684212"/>
                  <a:pt x="418873" y="684212"/>
                </a:cubicBezTo>
                <a:cubicBezTo>
                  <a:pt x="418873" y="754573"/>
                  <a:pt x="418873" y="754573"/>
                  <a:pt x="418873" y="754573"/>
                </a:cubicBezTo>
                <a:cubicBezTo>
                  <a:pt x="418873" y="775267"/>
                  <a:pt x="427189" y="787683"/>
                  <a:pt x="443820" y="787683"/>
                </a:cubicBezTo>
                <a:cubicBezTo>
                  <a:pt x="468766" y="787683"/>
                  <a:pt x="477082" y="766989"/>
                  <a:pt x="477082" y="746295"/>
                </a:cubicBezTo>
                <a:cubicBezTo>
                  <a:pt x="477082" y="684212"/>
                  <a:pt x="477082" y="684212"/>
                  <a:pt x="477082" y="684212"/>
                </a:cubicBezTo>
                <a:cubicBezTo>
                  <a:pt x="493713" y="684212"/>
                  <a:pt x="493713" y="684212"/>
                  <a:pt x="493713" y="684212"/>
                </a:cubicBezTo>
                <a:lnTo>
                  <a:pt x="493713" y="771128"/>
                </a:lnTo>
                <a:cubicBezTo>
                  <a:pt x="493713" y="779406"/>
                  <a:pt x="493713" y="787683"/>
                  <a:pt x="493713" y="795961"/>
                </a:cubicBezTo>
                <a:cubicBezTo>
                  <a:pt x="481240" y="795961"/>
                  <a:pt x="481240" y="795961"/>
                  <a:pt x="481240" y="795961"/>
                </a:cubicBezTo>
                <a:cubicBezTo>
                  <a:pt x="481240" y="779406"/>
                  <a:pt x="481240" y="779406"/>
                  <a:pt x="481240" y="779406"/>
                </a:cubicBezTo>
                <a:cubicBezTo>
                  <a:pt x="472924" y="787683"/>
                  <a:pt x="464609" y="800100"/>
                  <a:pt x="443820" y="800100"/>
                </a:cubicBezTo>
                <a:cubicBezTo>
                  <a:pt x="414715" y="800100"/>
                  <a:pt x="406400" y="783545"/>
                  <a:pt x="406400" y="758711"/>
                </a:cubicBezTo>
                <a:cubicBezTo>
                  <a:pt x="406400" y="684212"/>
                  <a:pt x="406400" y="684212"/>
                  <a:pt x="406400" y="684212"/>
                </a:cubicBezTo>
                <a:close/>
                <a:moveTo>
                  <a:pt x="325437" y="684212"/>
                </a:moveTo>
                <a:cubicBezTo>
                  <a:pt x="354370" y="684212"/>
                  <a:pt x="377825" y="710154"/>
                  <a:pt x="377825" y="742156"/>
                </a:cubicBezTo>
                <a:cubicBezTo>
                  <a:pt x="377825" y="774158"/>
                  <a:pt x="354370" y="800100"/>
                  <a:pt x="325437" y="800100"/>
                </a:cubicBezTo>
                <a:cubicBezTo>
                  <a:pt x="296504" y="800100"/>
                  <a:pt x="273049" y="774158"/>
                  <a:pt x="273049" y="742156"/>
                </a:cubicBezTo>
                <a:cubicBezTo>
                  <a:pt x="273049" y="710154"/>
                  <a:pt x="296504" y="684212"/>
                  <a:pt x="325437" y="684212"/>
                </a:cubicBezTo>
                <a:close/>
                <a:moveTo>
                  <a:pt x="1724027" y="666750"/>
                </a:moveTo>
                <a:lnTo>
                  <a:pt x="1720852" y="679450"/>
                </a:lnTo>
                <a:lnTo>
                  <a:pt x="1716089" y="687388"/>
                </a:lnTo>
                <a:lnTo>
                  <a:pt x="1733552" y="687388"/>
                </a:lnTo>
                <a:lnTo>
                  <a:pt x="1728789" y="679450"/>
                </a:lnTo>
                <a:lnTo>
                  <a:pt x="1724027" y="666750"/>
                </a:lnTo>
                <a:close/>
                <a:moveTo>
                  <a:pt x="1728922" y="654050"/>
                </a:moveTo>
                <a:cubicBezTo>
                  <a:pt x="1728922" y="658202"/>
                  <a:pt x="1728922" y="658202"/>
                  <a:pt x="1728922" y="658202"/>
                </a:cubicBezTo>
                <a:lnTo>
                  <a:pt x="1737124" y="678962"/>
                </a:lnTo>
                <a:cubicBezTo>
                  <a:pt x="1749427" y="703873"/>
                  <a:pt x="1749427" y="703873"/>
                  <a:pt x="1749427" y="703873"/>
                </a:cubicBezTo>
                <a:cubicBezTo>
                  <a:pt x="1745326" y="703873"/>
                  <a:pt x="1741225" y="703873"/>
                  <a:pt x="1737124" y="703873"/>
                </a:cubicBezTo>
                <a:cubicBezTo>
                  <a:pt x="1737124" y="695569"/>
                  <a:pt x="1737124" y="695569"/>
                  <a:pt x="1737124" y="695569"/>
                </a:cubicBezTo>
                <a:cubicBezTo>
                  <a:pt x="1712517" y="695569"/>
                  <a:pt x="1712517" y="695569"/>
                  <a:pt x="1712517" y="695569"/>
                </a:cubicBezTo>
                <a:cubicBezTo>
                  <a:pt x="1712517" y="708025"/>
                  <a:pt x="1712517" y="708025"/>
                  <a:pt x="1712517" y="708025"/>
                </a:cubicBezTo>
                <a:cubicBezTo>
                  <a:pt x="1708416" y="703873"/>
                  <a:pt x="1704315" y="703873"/>
                  <a:pt x="1700214" y="703873"/>
                </a:cubicBezTo>
                <a:cubicBezTo>
                  <a:pt x="1712517" y="678962"/>
                  <a:pt x="1712517" y="678962"/>
                  <a:pt x="1712517" y="678962"/>
                </a:cubicBezTo>
                <a:cubicBezTo>
                  <a:pt x="1716618" y="658202"/>
                  <a:pt x="1716618" y="658202"/>
                  <a:pt x="1716618" y="658202"/>
                </a:cubicBezTo>
                <a:cubicBezTo>
                  <a:pt x="1728922" y="654050"/>
                  <a:pt x="1728922" y="654050"/>
                  <a:pt x="1728922" y="654050"/>
                </a:cubicBezTo>
                <a:close/>
                <a:moveTo>
                  <a:pt x="907733" y="654049"/>
                </a:moveTo>
                <a:cubicBezTo>
                  <a:pt x="907733" y="683259"/>
                  <a:pt x="907733" y="683259"/>
                  <a:pt x="907733" y="683259"/>
                </a:cubicBezTo>
                <a:cubicBezTo>
                  <a:pt x="932498" y="683259"/>
                  <a:pt x="932498" y="683259"/>
                  <a:pt x="932498" y="683259"/>
                </a:cubicBezTo>
                <a:lnTo>
                  <a:pt x="932498" y="695778"/>
                </a:lnTo>
                <a:cubicBezTo>
                  <a:pt x="907733" y="695778"/>
                  <a:pt x="907733" y="695778"/>
                  <a:pt x="907733" y="695778"/>
                </a:cubicBezTo>
                <a:cubicBezTo>
                  <a:pt x="907733" y="770889"/>
                  <a:pt x="907733" y="770889"/>
                  <a:pt x="907733" y="770889"/>
                </a:cubicBezTo>
                <a:cubicBezTo>
                  <a:pt x="907733" y="779235"/>
                  <a:pt x="911861" y="787580"/>
                  <a:pt x="924243" y="787580"/>
                </a:cubicBezTo>
                <a:cubicBezTo>
                  <a:pt x="928371" y="787580"/>
                  <a:pt x="932498" y="787580"/>
                  <a:pt x="936626" y="783408"/>
                </a:cubicBezTo>
                <a:cubicBezTo>
                  <a:pt x="936626" y="795926"/>
                  <a:pt x="936626" y="795926"/>
                  <a:pt x="936626" y="795926"/>
                </a:cubicBezTo>
                <a:cubicBezTo>
                  <a:pt x="932498" y="800099"/>
                  <a:pt x="928371" y="800099"/>
                  <a:pt x="920116" y="800099"/>
                </a:cubicBezTo>
                <a:cubicBezTo>
                  <a:pt x="895351" y="800099"/>
                  <a:pt x="895351" y="783408"/>
                  <a:pt x="895351" y="762543"/>
                </a:cubicBezTo>
                <a:cubicBezTo>
                  <a:pt x="895351" y="695778"/>
                  <a:pt x="895351" y="695778"/>
                  <a:pt x="895351" y="695778"/>
                </a:cubicBezTo>
                <a:cubicBezTo>
                  <a:pt x="874713" y="695778"/>
                  <a:pt x="874713" y="695778"/>
                  <a:pt x="874713" y="695778"/>
                </a:cubicBezTo>
                <a:cubicBezTo>
                  <a:pt x="874713" y="683259"/>
                  <a:pt x="874713" y="683259"/>
                  <a:pt x="874713" y="683259"/>
                </a:cubicBezTo>
                <a:cubicBezTo>
                  <a:pt x="895351" y="683259"/>
                  <a:pt x="895351" y="683259"/>
                  <a:pt x="895351" y="683259"/>
                </a:cubicBezTo>
                <a:cubicBezTo>
                  <a:pt x="895351" y="658222"/>
                  <a:pt x="895351" y="658222"/>
                  <a:pt x="895351" y="658222"/>
                </a:cubicBezTo>
                <a:cubicBezTo>
                  <a:pt x="907733" y="654049"/>
                  <a:pt x="907733" y="654049"/>
                  <a:pt x="907733" y="654049"/>
                </a:cubicBezTo>
                <a:close/>
                <a:moveTo>
                  <a:pt x="1658542" y="650875"/>
                </a:moveTo>
                <a:cubicBezTo>
                  <a:pt x="1662643" y="650875"/>
                  <a:pt x="1662643" y="650875"/>
                  <a:pt x="1666745" y="650875"/>
                </a:cubicBezTo>
                <a:cubicBezTo>
                  <a:pt x="1666745" y="650875"/>
                  <a:pt x="1666745" y="650875"/>
                  <a:pt x="1683149" y="688242"/>
                </a:cubicBezTo>
                <a:cubicBezTo>
                  <a:pt x="1683149" y="688242"/>
                  <a:pt x="1683149" y="688242"/>
                  <a:pt x="1687250" y="655027"/>
                </a:cubicBezTo>
                <a:cubicBezTo>
                  <a:pt x="1687250" y="655027"/>
                  <a:pt x="1691351" y="655027"/>
                  <a:pt x="1695452" y="655027"/>
                </a:cubicBezTo>
                <a:cubicBezTo>
                  <a:pt x="1695452" y="655027"/>
                  <a:pt x="1695452" y="655027"/>
                  <a:pt x="1687250" y="704850"/>
                </a:cubicBezTo>
                <a:cubicBezTo>
                  <a:pt x="1687250" y="704850"/>
                  <a:pt x="1683149" y="704850"/>
                  <a:pt x="1679048" y="704850"/>
                </a:cubicBezTo>
                <a:cubicBezTo>
                  <a:pt x="1679048" y="704850"/>
                  <a:pt x="1679048" y="704850"/>
                  <a:pt x="1662643" y="671635"/>
                </a:cubicBezTo>
                <a:cubicBezTo>
                  <a:pt x="1662643" y="671635"/>
                  <a:pt x="1662643" y="671635"/>
                  <a:pt x="1658542" y="700698"/>
                </a:cubicBezTo>
                <a:cubicBezTo>
                  <a:pt x="1654441" y="700698"/>
                  <a:pt x="1650340" y="700698"/>
                  <a:pt x="1646239" y="700698"/>
                </a:cubicBezTo>
                <a:cubicBezTo>
                  <a:pt x="1646239" y="700698"/>
                  <a:pt x="1646239" y="700698"/>
                  <a:pt x="1658542" y="650875"/>
                </a:cubicBezTo>
                <a:close/>
                <a:moveTo>
                  <a:pt x="1787526" y="646113"/>
                </a:moveTo>
                <a:lnTo>
                  <a:pt x="1787526" y="654504"/>
                </a:lnTo>
                <a:cubicBezTo>
                  <a:pt x="1783399" y="658700"/>
                  <a:pt x="1779271" y="658700"/>
                  <a:pt x="1771016" y="658700"/>
                </a:cubicBezTo>
                <a:cubicBezTo>
                  <a:pt x="1771016" y="658700"/>
                  <a:pt x="1771016" y="658700"/>
                  <a:pt x="1779271" y="700655"/>
                </a:cubicBezTo>
                <a:cubicBezTo>
                  <a:pt x="1779271" y="700655"/>
                  <a:pt x="1779271" y="700655"/>
                  <a:pt x="1771016" y="704851"/>
                </a:cubicBezTo>
                <a:cubicBezTo>
                  <a:pt x="1771016" y="704851"/>
                  <a:pt x="1771016" y="704851"/>
                  <a:pt x="1762761" y="662895"/>
                </a:cubicBezTo>
                <a:cubicBezTo>
                  <a:pt x="1758634" y="662895"/>
                  <a:pt x="1754506" y="662895"/>
                  <a:pt x="1746251" y="662895"/>
                </a:cubicBezTo>
                <a:cubicBezTo>
                  <a:pt x="1746251" y="662895"/>
                  <a:pt x="1746251" y="662895"/>
                  <a:pt x="1746251" y="654504"/>
                </a:cubicBezTo>
                <a:cubicBezTo>
                  <a:pt x="1758634" y="654504"/>
                  <a:pt x="1771016" y="650309"/>
                  <a:pt x="1787526" y="646113"/>
                </a:cubicBezTo>
                <a:close/>
                <a:moveTo>
                  <a:pt x="1617029" y="646113"/>
                </a:moveTo>
                <a:cubicBezTo>
                  <a:pt x="1617029" y="654051"/>
                  <a:pt x="1617029" y="654051"/>
                  <a:pt x="1617029" y="654051"/>
                </a:cubicBezTo>
                <a:cubicBezTo>
                  <a:pt x="1612901" y="658019"/>
                  <a:pt x="1612901" y="658019"/>
                  <a:pt x="1612901" y="658019"/>
                </a:cubicBezTo>
                <a:cubicBezTo>
                  <a:pt x="1625284" y="661988"/>
                  <a:pt x="1625284" y="661988"/>
                  <a:pt x="1625284" y="661988"/>
                </a:cubicBezTo>
                <a:cubicBezTo>
                  <a:pt x="1629412" y="661988"/>
                  <a:pt x="1633539" y="658019"/>
                  <a:pt x="1633539" y="658019"/>
                </a:cubicBezTo>
                <a:cubicBezTo>
                  <a:pt x="1633539" y="658019"/>
                  <a:pt x="1633539" y="654051"/>
                  <a:pt x="1633539" y="654051"/>
                </a:cubicBezTo>
                <a:cubicBezTo>
                  <a:pt x="1633539" y="654051"/>
                  <a:pt x="1633539" y="650082"/>
                  <a:pt x="1629412" y="650082"/>
                </a:cubicBezTo>
                <a:cubicBezTo>
                  <a:pt x="1617029" y="646113"/>
                  <a:pt x="1617029" y="646113"/>
                  <a:pt x="1617029" y="646113"/>
                </a:cubicBezTo>
                <a:close/>
                <a:moveTo>
                  <a:pt x="966943" y="643885"/>
                </a:moveTo>
                <a:lnTo>
                  <a:pt x="981464" y="643885"/>
                </a:lnTo>
                <a:lnTo>
                  <a:pt x="981464" y="660066"/>
                </a:lnTo>
                <a:lnTo>
                  <a:pt x="966943" y="660066"/>
                </a:lnTo>
                <a:lnTo>
                  <a:pt x="966943" y="643885"/>
                </a:lnTo>
                <a:close/>
                <a:moveTo>
                  <a:pt x="1795464" y="641350"/>
                </a:moveTo>
                <a:cubicBezTo>
                  <a:pt x="1799546" y="641350"/>
                  <a:pt x="1803628" y="641350"/>
                  <a:pt x="1807711" y="641350"/>
                </a:cubicBezTo>
                <a:cubicBezTo>
                  <a:pt x="1807711" y="641350"/>
                  <a:pt x="1807711" y="641350"/>
                  <a:pt x="1824039" y="687917"/>
                </a:cubicBezTo>
                <a:cubicBezTo>
                  <a:pt x="1819957" y="687917"/>
                  <a:pt x="1815875" y="687917"/>
                  <a:pt x="1811793" y="692150"/>
                </a:cubicBezTo>
                <a:cubicBezTo>
                  <a:pt x="1811793" y="692150"/>
                  <a:pt x="1811793" y="692150"/>
                  <a:pt x="1795464" y="641350"/>
                </a:cubicBezTo>
                <a:close/>
                <a:moveTo>
                  <a:pt x="177800" y="641349"/>
                </a:moveTo>
                <a:lnTo>
                  <a:pt x="252413" y="641349"/>
                </a:lnTo>
                <a:lnTo>
                  <a:pt x="252413" y="654049"/>
                </a:lnTo>
                <a:lnTo>
                  <a:pt x="195262" y="654049"/>
                </a:lnTo>
                <a:lnTo>
                  <a:pt x="195262" y="712787"/>
                </a:lnTo>
                <a:lnTo>
                  <a:pt x="249238" y="712787"/>
                </a:lnTo>
                <a:lnTo>
                  <a:pt x="249238" y="725487"/>
                </a:lnTo>
                <a:lnTo>
                  <a:pt x="195262" y="725487"/>
                </a:lnTo>
                <a:lnTo>
                  <a:pt x="195262" y="795337"/>
                </a:lnTo>
                <a:lnTo>
                  <a:pt x="177800" y="795337"/>
                </a:lnTo>
                <a:lnTo>
                  <a:pt x="177800" y="641349"/>
                </a:lnTo>
                <a:close/>
                <a:moveTo>
                  <a:pt x="1612770" y="633413"/>
                </a:moveTo>
                <a:cubicBezTo>
                  <a:pt x="1633275" y="641668"/>
                  <a:pt x="1633275" y="641668"/>
                  <a:pt x="1633275" y="641668"/>
                </a:cubicBezTo>
                <a:cubicBezTo>
                  <a:pt x="1641477" y="645796"/>
                  <a:pt x="1641477" y="649923"/>
                  <a:pt x="1641477" y="654051"/>
                </a:cubicBezTo>
                <a:cubicBezTo>
                  <a:pt x="1641477" y="654051"/>
                  <a:pt x="1641477" y="658178"/>
                  <a:pt x="1641477" y="658178"/>
                </a:cubicBezTo>
                <a:cubicBezTo>
                  <a:pt x="1641477" y="662306"/>
                  <a:pt x="1637376" y="670561"/>
                  <a:pt x="1629174" y="670561"/>
                </a:cubicBezTo>
                <a:cubicBezTo>
                  <a:pt x="1633275" y="695326"/>
                  <a:pt x="1633275" y="695326"/>
                  <a:pt x="1633275" y="695326"/>
                </a:cubicBezTo>
                <a:cubicBezTo>
                  <a:pt x="1629174" y="695326"/>
                  <a:pt x="1625073" y="691198"/>
                  <a:pt x="1620972" y="691198"/>
                </a:cubicBezTo>
                <a:cubicBezTo>
                  <a:pt x="1620972" y="670561"/>
                  <a:pt x="1620972" y="670561"/>
                  <a:pt x="1620972" y="670561"/>
                </a:cubicBezTo>
                <a:cubicBezTo>
                  <a:pt x="1608668" y="666433"/>
                  <a:pt x="1608668" y="666433"/>
                  <a:pt x="1608668" y="666433"/>
                </a:cubicBezTo>
                <a:cubicBezTo>
                  <a:pt x="1604567" y="682943"/>
                  <a:pt x="1604567" y="682943"/>
                  <a:pt x="1604567" y="682943"/>
                </a:cubicBezTo>
                <a:cubicBezTo>
                  <a:pt x="1600466" y="682943"/>
                  <a:pt x="1596365" y="682943"/>
                  <a:pt x="1592264" y="678816"/>
                </a:cubicBezTo>
                <a:cubicBezTo>
                  <a:pt x="1604567" y="658178"/>
                  <a:pt x="1604567" y="658178"/>
                  <a:pt x="1604567" y="658178"/>
                </a:cubicBezTo>
                <a:cubicBezTo>
                  <a:pt x="1604567" y="654051"/>
                  <a:pt x="1604567" y="654051"/>
                  <a:pt x="1604567" y="654051"/>
                </a:cubicBezTo>
                <a:cubicBezTo>
                  <a:pt x="1612770" y="633413"/>
                  <a:pt x="1612770" y="633413"/>
                  <a:pt x="1612770" y="633413"/>
                </a:cubicBezTo>
                <a:close/>
                <a:moveTo>
                  <a:pt x="1855109" y="630214"/>
                </a:moveTo>
                <a:cubicBezTo>
                  <a:pt x="1851027" y="629693"/>
                  <a:pt x="1846945" y="630735"/>
                  <a:pt x="1844903" y="632818"/>
                </a:cubicBezTo>
                <a:cubicBezTo>
                  <a:pt x="1836739" y="636986"/>
                  <a:pt x="1836739" y="641153"/>
                  <a:pt x="1836739" y="645320"/>
                </a:cubicBezTo>
                <a:cubicBezTo>
                  <a:pt x="1836739" y="649487"/>
                  <a:pt x="1836739" y="653655"/>
                  <a:pt x="1836739" y="653655"/>
                </a:cubicBezTo>
                <a:cubicBezTo>
                  <a:pt x="1836739" y="653655"/>
                  <a:pt x="1836739" y="657822"/>
                  <a:pt x="1840821" y="657822"/>
                </a:cubicBezTo>
                <a:cubicBezTo>
                  <a:pt x="1844903" y="661989"/>
                  <a:pt x="1853068" y="661989"/>
                  <a:pt x="1857150" y="661989"/>
                </a:cubicBezTo>
                <a:cubicBezTo>
                  <a:pt x="1861232" y="657822"/>
                  <a:pt x="1861232" y="657822"/>
                  <a:pt x="1861232" y="657822"/>
                </a:cubicBezTo>
                <a:cubicBezTo>
                  <a:pt x="1865314" y="653655"/>
                  <a:pt x="1865314" y="649487"/>
                  <a:pt x="1865314" y="645320"/>
                </a:cubicBezTo>
                <a:cubicBezTo>
                  <a:pt x="1865314" y="645320"/>
                  <a:pt x="1865314" y="641153"/>
                  <a:pt x="1865314" y="636986"/>
                </a:cubicBezTo>
                <a:cubicBezTo>
                  <a:pt x="1863273" y="632818"/>
                  <a:pt x="1859191" y="630735"/>
                  <a:pt x="1855109" y="630214"/>
                </a:cubicBezTo>
                <a:close/>
                <a:moveTo>
                  <a:pt x="726110" y="628649"/>
                </a:moveTo>
                <a:cubicBezTo>
                  <a:pt x="742951" y="628649"/>
                  <a:pt x="742951" y="628649"/>
                  <a:pt x="742951" y="628649"/>
                </a:cubicBezTo>
                <a:lnTo>
                  <a:pt x="742951" y="795917"/>
                </a:lnTo>
                <a:cubicBezTo>
                  <a:pt x="726110" y="795917"/>
                  <a:pt x="726110" y="795917"/>
                  <a:pt x="726110" y="795917"/>
                </a:cubicBezTo>
                <a:cubicBezTo>
                  <a:pt x="726110" y="779190"/>
                  <a:pt x="726110" y="779190"/>
                  <a:pt x="726110" y="779190"/>
                </a:cubicBezTo>
                <a:cubicBezTo>
                  <a:pt x="717689" y="795917"/>
                  <a:pt x="709268" y="800099"/>
                  <a:pt x="692427" y="800099"/>
                </a:cubicBezTo>
                <a:cubicBezTo>
                  <a:pt x="658744" y="800099"/>
                  <a:pt x="646113" y="775009"/>
                  <a:pt x="646113" y="741555"/>
                </a:cubicBezTo>
                <a:cubicBezTo>
                  <a:pt x="646113" y="708101"/>
                  <a:pt x="658744" y="683011"/>
                  <a:pt x="692427" y="683011"/>
                </a:cubicBezTo>
                <a:cubicBezTo>
                  <a:pt x="713479" y="683011"/>
                  <a:pt x="726110" y="695556"/>
                  <a:pt x="726110" y="703920"/>
                </a:cubicBezTo>
                <a:cubicBezTo>
                  <a:pt x="726110" y="628649"/>
                  <a:pt x="726110" y="628649"/>
                  <a:pt x="726110" y="628649"/>
                </a:cubicBezTo>
                <a:close/>
                <a:moveTo>
                  <a:pt x="1857377" y="622131"/>
                </a:moveTo>
                <a:cubicBezTo>
                  <a:pt x="1864256" y="623662"/>
                  <a:pt x="1870606" y="627744"/>
                  <a:pt x="1874839" y="633868"/>
                </a:cubicBezTo>
                <a:cubicBezTo>
                  <a:pt x="1874839" y="637950"/>
                  <a:pt x="1874839" y="642032"/>
                  <a:pt x="1874839" y="646114"/>
                </a:cubicBezTo>
                <a:cubicBezTo>
                  <a:pt x="1874839" y="650196"/>
                  <a:pt x="1874839" y="654278"/>
                  <a:pt x="1874839" y="658360"/>
                </a:cubicBezTo>
                <a:cubicBezTo>
                  <a:pt x="1870606" y="662443"/>
                  <a:pt x="1870606" y="666525"/>
                  <a:pt x="1862139" y="666525"/>
                </a:cubicBezTo>
                <a:cubicBezTo>
                  <a:pt x="1853672" y="674689"/>
                  <a:pt x="1836739" y="670607"/>
                  <a:pt x="1828272" y="658360"/>
                </a:cubicBezTo>
                <a:cubicBezTo>
                  <a:pt x="1828272" y="654278"/>
                  <a:pt x="1824039" y="650196"/>
                  <a:pt x="1824039" y="646114"/>
                </a:cubicBezTo>
                <a:cubicBezTo>
                  <a:pt x="1824039" y="637950"/>
                  <a:pt x="1828272" y="629785"/>
                  <a:pt x="1836739" y="625703"/>
                </a:cubicBezTo>
                <a:cubicBezTo>
                  <a:pt x="1843089" y="621621"/>
                  <a:pt x="1850497" y="620601"/>
                  <a:pt x="1857377" y="622131"/>
                </a:cubicBezTo>
                <a:close/>
                <a:moveTo>
                  <a:pt x="1571138" y="612775"/>
                </a:moveTo>
                <a:cubicBezTo>
                  <a:pt x="1579442" y="616903"/>
                  <a:pt x="1591897" y="625158"/>
                  <a:pt x="1600201" y="629285"/>
                </a:cubicBezTo>
                <a:cubicBezTo>
                  <a:pt x="1600201" y="629285"/>
                  <a:pt x="1600201" y="629285"/>
                  <a:pt x="1596049" y="637540"/>
                </a:cubicBezTo>
                <a:cubicBezTo>
                  <a:pt x="1587745" y="633413"/>
                  <a:pt x="1583593" y="629285"/>
                  <a:pt x="1575290" y="625158"/>
                </a:cubicBezTo>
                <a:lnTo>
                  <a:pt x="1571138" y="633413"/>
                </a:lnTo>
                <a:cubicBezTo>
                  <a:pt x="1575290" y="637540"/>
                  <a:pt x="1579442" y="641668"/>
                  <a:pt x="1583593" y="641668"/>
                </a:cubicBezTo>
                <a:cubicBezTo>
                  <a:pt x="1583593" y="641668"/>
                  <a:pt x="1583593" y="641668"/>
                  <a:pt x="1579442" y="649923"/>
                </a:cubicBezTo>
                <a:cubicBezTo>
                  <a:pt x="1579442" y="649923"/>
                  <a:pt x="1579442" y="649923"/>
                  <a:pt x="1566986" y="641668"/>
                </a:cubicBezTo>
                <a:cubicBezTo>
                  <a:pt x="1566986" y="641668"/>
                  <a:pt x="1566986" y="641668"/>
                  <a:pt x="1558682" y="654050"/>
                </a:cubicBezTo>
                <a:cubicBezTo>
                  <a:pt x="1558682" y="654050"/>
                  <a:pt x="1558682" y="654050"/>
                  <a:pt x="1579442" y="666433"/>
                </a:cubicBezTo>
                <a:cubicBezTo>
                  <a:pt x="1579442" y="666433"/>
                  <a:pt x="1579442" y="666433"/>
                  <a:pt x="1575290" y="674688"/>
                </a:cubicBezTo>
                <a:cubicBezTo>
                  <a:pt x="1562834" y="666433"/>
                  <a:pt x="1554530" y="662305"/>
                  <a:pt x="1546226" y="654050"/>
                </a:cubicBezTo>
                <a:cubicBezTo>
                  <a:pt x="1546226" y="654050"/>
                  <a:pt x="1546226" y="654050"/>
                  <a:pt x="1571138" y="612775"/>
                </a:cubicBezTo>
                <a:close/>
                <a:moveTo>
                  <a:pt x="1898969" y="579438"/>
                </a:moveTo>
                <a:cubicBezTo>
                  <a:pt x="1898969" y="579438"/>
                  <a:pt x="1898969" y="579438"/>
                  <a:pt x="1931989" y="616943"/>
                </a:cubicBezTo>
                <a:cubicBezTo>
                  <a:pt x="1927862" y="621110"/>
                  <a:pt x="1927862" y="621110"/>
                  <a:pt x="1923734" y="625277"/>
                </a:cubicBezTo>
                <a:cubicBezTo>
                  <a:pt x="1923734" y="625277"/>
                  <a:pt x="1923734" y="625277"/>
                  <a:pt x="1890714" y="612776"/>
                </a:cubicBezTo>
                <a:cubicBezTo>
                  <a:pt x="1890714" y="612776"/>
                  <a:pt x="1890714" y="612776"/>
                  <a:pt x="1907224" y="637779"/>
                </a:cubicBezTo>
                <a:cubicBezTo>
                  <a:pt x="1903096" y="641946"/>
                  <a:pt x="1903096" y="641946"/>
                  <a:pt x="1898969" y="646113"/>
                </a:cubicBezTo>
                <a:cubicBezTo>
                  <a:pt x="1898969" y="646113"/>
                  <a:pt x="1898969" y="646113"/>
                  <a:pt x="1870076" y="604441"/>
                </a:cubicBezTo>
                <a:cubicBezTo>
                  <a:pt x="1874204" y="604441"/>
                  <a:pt x="1874204" y="600274"/>
                  <a:pt x="1878331" y="600274"/>
                </a:cubicBezTo>
                <a:cubicBezTo>
                  <a:pt x="1878331" y="600274"/>
                  <a:pt x="1878331" y="600274"/>
                  <a:pt x="1911351" y="608608"/>
                </a:cubicBezTo>
                <a:cubicBezTo>
                  <a:pt x="1911351" y="608608"/>
                  <a:pt x="1911351" y="608608"/>
                  <a:pt x="1890714" y="587772"/>
                </a:cubicBezTo>
                <a:cubicBezTo>
                  <a:pt x="1894841" y="583605"/>
                  <a:pt x="1894841" y="583605"/>
                  <a:pt x="1898969" y="579438"/>
                </a:cubicBezTo>
                <a:close/>
                <a:moveTo>
                  <a:pt x="1534626" y="579438"/>
                </a:moveTo>
                <a:cubicBezTo>
                  <a:pt x="1542930" y="587742"/>
                  <a:pt x="1551233" y="596046"/>
                  <a:pt x="1563689" y="604350"/>
                </a:cubicBezTo>
                <a:cubicBezTo>
                  <a:pt x="1559537" y="612653"/>
                  <a:pt x="1559537" y="612653"/>
                  <a:pt x="1559537" y="612653"/>
                </a:cubicBezTo>
                <a:cubicBezTo>
                  <a:pt x="1555385" y="608501"/>
                  <a:pt x="1551233" y="604350"/>
                  <a:pt x="1547081" y="604350"/>
                </a:cubicBezTo>
                <a:cubicBezTo>
                  <a:pt x="1518018" y="633413"/>
                  <a:pt x="1518018" y="633413"/>
                  <a:pt x="1518018" y="633413"/>
                </a:cubicBezTo>
                <a:cubicBezTo>
                  <a:pt x="1509714" y="625109"/>
                  <a:pt x="1509714" y="625109"/>
                  <a:pt x="1509714" y="625109"/>
                </a:cubicBezTo>
                <a:cubicBezTo>
                  <a:pt x="1538778" y="596046"/>
                  <a:pt x="1538778" y="596046"/>
                  <a:pt x="1538778" y="596046"/>
                </a:cubicBezTo>
                <a:cubicBezTo>
                  <a:pt x="1534626" y="591894"/>
                  <a:pt x="1530474" y="587742"/>
                  <a:pt x="1526322" y="583590"/>
                </a:cubicBezTo>
                <a:cubicBezTo>
                  <a:pt x="1534626" y="579438"/>
                  <a:pt x="1534626" y="579438"/>
                  <a:pt x="1534626" y="579438"/>
                </a:cubicBezTo>
                <a:close/>
                <a:moveTo>
                  <a:pt x="1924051" y="566738"/>
                </a:moveTo>
                <a:lnTo>
                  <a:pt x="1931989" y="579438"/>
                </a:lnTo>
                <a:lnTo>
                  <a:pt x="1936751" y="587376"/>
                </a:lnTo>
                <a:lnTo>
                  <a:pt x="1944689" y="579438"/>
                </a:lnTo>
                <a:lnTo>
                  <a:pt x="1944689" y="574676"/>
                </a:lnTo>
                <a:lnTo>
                  <a:pt x="1924051" y="566738"/>
                </a:lnTo>
                <a:close/>
                <a:moveTo>
                  <a:pt x="1919742" y="558800"/>
                </a:moveTo>
                <a:cubicBezTo>
                  <a:pt x="1970089" y="571103"/>
                  <a:pt x="1970089" y="571103"/>
                  <a:pt x="1970089" y="571103"/>
                </a:cubicBezTo>
                <a:cubicBezTo>
                  <a:pt x="1970089" y="575204"/>
                  <a:pt x="1965894" y="575204"/>
                  <a:pt x="1965894" y="579305"/>
                </a:cubicBezTo>
                <a:cubicBezTo>
                  <a:pt x="1965894" y="579305"/>
                  <a:pt x="1965894" y="579305"/>
                  <a:pt x="1961698" y="579305"/>
                </a:cubicBezTo>
                <a:cubicBezTo>
                  <a:pt x="1953307" y="579305"/>
                  <a:pt x="1953307" y="579305"/>
                  <a:pt x="1953307" y="579305"/>
                </a:cubicBezTo>
                <a:cubicBezTo>
                  <a:pt x="1940720" y="595710"/>
                  <a:pt x="1940720" y="595710"/>
                  <a:pt x="1940720" y="595710"/>
                </a:cubicBezTo>
                <a:cubicBezTo>
                  <a:pt x="1944916" y="603912"/>
                  <a:pt x="1944916" y="603912"/>
                  <a:pt x="1944916" y="603912"/>
                </a:cubicBezTo>
                <a:cubicBezTo>
                  <a:pt x="1944916" y="603912"/>
                  <a:pt x="1940720" y="608013"/>
                  <a:pt x="1940720" y="608013"/>
                </a:cubicBezTo>
                <a:cubicBezTo>
                  <a:pt x="1919742" y="579305"/>
                  <a:pt x="1919742" y="579305"/>
                  <a:pt x="1919742" y="579305"/>
                </a:cubicBezTo>
                <a:cubicBezTo>
                  <a:pt x="1911351" y="567002"/>
                  <a:pt x="1911351" y="567002"/>
                  <a:pt x="1911351" y="567002"/>
                </a:cubicBezTo>
                <a:lnTo>
                  <a:pt x="1919742" y="558800"/>
                </a:lnTo>
                <a:close/>
                <a:moveTo>
                  <a:pt x="1500586" y="541338"/>
                </a:moveTo>
                <a:cubicBezTo>
                  <a:pt x="1504753" y="545571"/>
                  <a:pt x="1504753" y="545571"/>
                  <a:pt x="1508920" y="549805"/>
                </a:cubicBezTo>
                <a:cubicBezTo>
                  <a:pt x="1508920" y="549805"/>
                  <a:pt x="1508920" y="549805"/>
                  <a:pt x="1496419" y="583671"/>
                </a:cubicBezTo>
                <a:cubicBezTo>
                  <a:pt x="1496419" y="583671"/>
                  <a:pt x="1496419" y="583671"/>
                  <a:pt x="1521422" y="562505"/>
                </a:cubicBezTo>
                <a:cubicBezTo>
                  <a:pt x="1521422" y="566738"/>
                  <a:pt x="1525589" y="566738"/>
                  <a:pt x="1525589" y="570971"/>
                </a:cubicBezTo>
                <a:cubicBezTo>
                  <a:pt x="1525589" y="570971"/>
                  <a:pt x="1525589" y="570971"/>
                  <a:pt x="1488084" y="604838"/>
                </a:cubicBezTo>
                <a:cubicBezTo>
                  <a:pt x="1483917" y="600605"/>
                  <a:pt x="1483917" y="600605"/>
                  <a:pt x="1479750" y="596371"/>
                </a:cubicBezTo>
                <a:cubicBezTo>
                  <a:pt x="1479750" y="596371"/>
                  <a:pt x="1479750" y="596371"/>
                  <a:pt x="1492252" y="562505"/>
                </a:cubicBezTo>
                <a:cubicBezTo>
                  <a:pt x="1492252" y="562505"/>
                  <a:pt x="1492252" y="562505"/>
                  <a:pt x="1467249" y="579438"/>
                </a:cubicBezTo>
                <a:cubicBezTo>
                  <a:pt x="1463081" y="575205"/>
                  <a:pt x="1463081" y="575205"/>
                  <a:pt x="1458914" y="570971"/>
                </a:cubicBezTo>
                <a:cubicBezTo>
                  <a:pt x="1458914" y="570971"/>
                  <a:pt x="1458914" y="570971"/>
                  <a:pt x="1500586" y="541338"/>
                </a:cubicBezTo>
                <a:close/>
                <a:moveTo>
                  <a:pt x="1936752" y="528638"/>
                </a:moveTo>
                <a:lnTo>
                  <a:pt x="1973264" y="550863"/>
                </a:lnTo>
                <a:lnTo>
                  <a:pt x="1985965" y="528638"/>
                </a:lnTo>
                <a:lnTo>
                  <a:pt x="1993902" y="533401"/>
                </a:lnTo>
                <a:lnTo>
                  <a:pt x="1978027" y="561976"/>
                </a:lnTo>
                <a:lnTo>
                  <a:pt x="1931989" y="538163"/>
                </a:lnTo>
                <a:lnTo>
                  <a:pt x="1936752" y="528638"/>
                </a:lnTo>
                <a:close/>
                <a:moveTo>
                  <a:pt x="1492829" y="525463"/>
                </a:moveTo>
                <a:cubicBezTo>
                  <a:pt x="1492829" y="529630"/>
                  <a:pt x="1497014" y="529630"/>
                  <a:pt x="1497014" y="533798"/>
                </a:cubicBezTo>
                <a:cubicBezTo>
                  <a:pt x="1497014" y="533798"/>
                  <a:pt x="1497014" y="533798"/>
                  <a:pt x="1455161" y="558801"/>
                </a:cubicBezTo>
                <a:cubicBezTo>
                  <a:pt x="1450976" y="554634"/>
                  <a:pt x="1450976" y="550467"/>
                  <a:pt x="1450976" y="550467"/>
                </a:cubicBezTo>
                <a:cubicBezTo>
                  <a:pt x="1450976" y="550467"/>
                  <a:pt x="1450976" y="550467"/>
                  <a:pt x="1492829" y="525463"/>
                </a:cubicBezTo>
                <a:close/>
                <a:moveTo>
                  <a:pt x="1482542" y="485751"/>
                </a:moveTo>
                <a:cubicBezTo>
                  <a:pt x="1480468" y="485230"/>
                  <a:pt x="1478394" y="486272"/>
                  <a:pt x="1476320" y="488355"/>
                </a:cubicBezTo>
                <a:cubicBezTo>
                  <a:pt x="1430696" y="500857"/>
                  <a:pt x="1430696" y="500857"/>
                  <a:pt x="1430696" y="500857"/>
                </a:cubicBezTo>
                <a:cubicBezTo>
                  <a:pt x="1422401" y="505024"/>
                  <a:pt x="1422401" y="509191"/>
                  <a:pt x="1422401" y="517526"/>
                </a:cubicBezTo>
                <a:cubicBezTo>
                  <a:pt x="1468025" y="634207"/>
                  <a:pt x="1584159" y="717551"/>
                  <a:pt x="1716883" y="717551"/>
                </a:cubicBezTo>
                <a:cubicBezTo>
                  <a:pt x="1849607" y="717551"/>
                  <a:pt x="1965740" y="634207"/>
                  <a:pt x="2011364" y="513358"/>
                </a:cubicBezTo>
                <a:cubicBezTo>
                  <a:pt x="2011364" y="509191"/>
                  <a:pt x="2007217" y="505024"/>
                  <a:pt x="2003069" y="500857"/>
                </a:cubicBezTo>
                <a:cubicBezTo>
                  <a:pt x="1957445" y="488355"/>
                  <a:pt x="1957445" y="488355"/>
                  <a:pt x="1957445" y="488355"/>
                </a:cubicBezTo>
                <a:cubicBezTo>
                  <a:pt x="1955371" y="486272"/>
                  <a:pt x="1953297" y="485230"/>
                  <a:pt x="1951224" y="485751"/>
                </a:cubicBezTo>
                <a:cubicBezTo>
                  <a:pt x="1949150" y="486272"/>
                  <a:pt x="1947076" y="488355"/>
                  <a:pt x="1945002" y="492522"/>
                </a:cubicBezTo>
                <a:cubicBezTo>
                  <a:pt x="1907673" y="584201"/>
                  <a:pt x="1820573" y="646709"/>
                  <a:pt x="1716883" y="646709"/>
                </a:cubicBezTo>
                <a:cubicBezTo>
                  <a:pt x="1613192" y="646709"/>
                  <a:pt x="1526092" y="584201"/>
                  <a:pt x="1488763" y="492522"/>
                </a:cubicBezTo>
                <a:cubicBezTo>
                  <a:pt x="1486689" y="488355"/>
                  <a:pt x="1484616" y="486272"/>
                  <a:pt x="1482542" y="485751"/>
                </a:cubicBezTo>
                <a:close/>
                <a:moveTo>
                  <a:pt x="1662749" y="478852"/>
                </a:moveTo>
                <a:cubicBezTo>
                  <a:pt x="1551306" y="533313"/>
                  <a:pt x="1551306" y="533313"/>
                  <a:pt x="1551306" y="533313"/>
                </a:cubicBezTo>
                <a:cubicBezTo>
                  <a:pt x="1547179" y="533313"/>
                  <a:pt x="1543051" y="533313"/>
                  <a:pt x="1543051" y="537502"/>
                </a:cubicBezTo>
                <a:cubicBezTo>
                  <a:pt x="1543051" y="537502"/>
                  <a:pt x="1543051" y="537502"/>
                  <a:pt x="1543051" y="541691"/>
                </a:cubicBezTo>
                <a:cubicBezTo>
                  <a:pt x="1543051" y="541691"/>
                  <a:pt x="1543051" y="545880"/>
                  <a:pt x="1547179" y="545880"/>
                </a:cubicBezTo>
                <a:cubicBezTo>
                  <a:pt x="1584326" y="587773"/>
                  <a:pt x="1621474" y="608719"/>
                  <a:pt x="1675132" y="621287"/>
                </a:cubicBezTo>
                <a:cubicBezTo>
                  <a:pt x="1679259" y="625476"/>
                  <a:pt x="1683387" y="625476"/>
                  <a:pt x="1683387" y="621287"/>
                </a:cubicBezTo>
                <a:cubicBezTo>
                  <a:pt x="1687514" y="621287"/>
                  <a:pt x="1687514" y="617098"/>
                  <a:pt x="1687514" y="608719"/>
                </a:cubicBezTo>
                <a:cubicBezTo>
                  <a:pt x="1687514" y="608719"/>
                  <a:pt x="1679259" y="487231"/>
                  <a:pt x="1679259" y="487231"/>
                </a:cubicBezTo>
                <a:cubicBezTo>
                  <a:pt x="1679259" y="483042"/>
                  <a:pt x="1675132" y="478852"/>
                  <a:pt x="1675132" y="478852"/>
                </a:cubicBezTo>
                <a:cubicBezTo>
                  <a:pt x="1671004" y="474663"/>
                  <a:pt x="1666877" y="474663"/>
                  <a:pt x="1662749" y="478852"/>
                </a:cubicBezTo>
                <a:close/>
                <a:moveTo>
                  <a:pt x="1762761" y="474663"/>
                </a:moveTo>
                <a:cubicBezTo>
                  <a:pt x="1758634" y="478836"/>
                  <a:pt x="1758634" y="483009"/>
                  <a:pt x="1758634" y="487182"/>
                </a:cubicBezTo>
                <a:cubicBezTo>
                  <a:pt x="1746251" y="608194"/>
                  <a:pt x="1746251" y="608194"/>
                  <a:pt x="1746251" y="608194"/>
                </a:cubicBezTo>
                <a:cubicBezTo>
                  <a:pt x="1746251" y="612367"/>
                  <a:pt x="1746251" y="616540"/>
                  <a:pt x="1750379" y="620713"/>
                </a:cubicBezTo>
                <a:cubicBezTo>
                  <a:pt x="1750379" y="620713"/>
                  <a:pt x="1754506" y="620713"/>
                  <a:pt x="1758634" y="620713"/>
                </a:cubicBezTo>
                <a:cubicBezTo>
                  <a:pt x="1812291" y="608194"/>
                  <a:pt x="1849439" y="587330"/>
                  <a:pt x="1886587" y="545602"/>
                </a:cubicBezTo>
                <a:cubicBezTo>
                  <a:pt x="1890714" y="541429"/>
                  <a:pt x="1890714" y="541429"/>
                  <a:pt x="1890714" y="537256"/>
                </a:cubicBezTo>
                <a:cubicBezTo>
                  <a:pt x="1890714" y="533083"/>
                  <a:pt x="1886587" y="533083"/>
                  <a:pt x="1882459" y="528910"/>
                </a:cubicBezTo>
                <a:cubicBezTo>
                  <a:pt x="1775144" y="474663"/>
                  <a:pt x="1775144" y="474663"/>
                  <a:pt x="1775144" y="474663"/>
                </a:cubicBezTo>
                <a:cubicBezTo>
                  <a:pt x="1771016" y="474663"/>
                  <a:pt x="1766889" y="474663"/>
                  <a:pt x="1762761" y="474663"/>
                </a:cubicBezTo>
                <a:close/>
                <a:moveTo>
                  <a:pt x="725572" y="428624"/>
                </a:moveTo>
                <a:cubicBezTo>
                  <a:pt x="705101" y="432820"/>
                  <a:pt x="696913" y="441211"/>
                  <a:pt x="696913" y="457993"/>
                </a:cubicBezTo>
                <a:cubicBezTo>
                  <a:pt x="696913" y="470580"/>
                  <a:pt x="696913" y="487362"/>
                  <a:pt x="717384" y="487362"/>
                </a:cubicBezTo>
                <a:cubicBezTo>
                  <a:pt x="741948" y="487362"/>
                  <a:pt x="774701" y="478971"/>
                  <a:pt x="774701" y="478971"/>
                </a:cubicBezTo>
                <a:cubicBezTo>
                  <a:pt x="774701" y="428624"/>
                  <a:pt x="774701" y="428624"/>
                  <a:pt x="774701" y="428624"/>
                </a:cubicBezTo>
                <a:lnTo>
                  <a:pt x="725572" y="428624"/>
                </a:lnTo>
                <a:close/>
                <a:moveTo>
                  <a:pt x="352426" y="346073"/>
                </a:moveTo>
                <a:cubicBezTo>
                  <a:pt x="315516" y="346073"/>
                  <a:pt x="303213" y="362695"/>
                  <a:pt x="303213" y="412562"/>
                </a:cubicBezTo>
                <a:cubicBezTo>
                  <a:pt x="303213" y="462428"/>
                  <a:pt x="311415" y="487361"/>
                  <a:pt x="352426" y="487361"/>
                </a:cubicBezTo>
                <a:cubicBezTo>
                  <a:pt x="393436" y="487361"/>
                  <a:pt x="401638" y="458272"/>
                  <a:pt x="401638" y="412562"/>
                </a:cubicBezTo>
                <a:cubicBezTo>
                  <a:pt x="401638" y="362695"/>
                  <a:pt x="389335" y="346073"/>
                  <a:pt x="352426" y="346073"/>
                </a:cubicBezTo>
                <a:close/>
                <a:moveTo>
                  <a:pt x="1704770" y="341312"/>
                </a:moveTo>
                <a:cubicBezTo>
                  <a:pt x="1704770" y="341312"/>
                  <a:pt x="1704770" y="353885"/>
                  <a:pt x="1704770" y="353885"/>
                </a:cubicBezTo>
                <a:cubicBezTo>
                  <a:pt x="1684063" y="358076"/>
                  <a:pt x="1671639" y="379031"/>
                  <a:pt x="1671639" y="399986"/>
                </a:cubicBezTo>
                <a:cubicBezTo>
                  <a:pt x="1671639" y="425132"/>
                  <a:pt x="1692346" y="446087"/>
                  <a:pt x="1717193" y="446087"/>
                </a:cubicBezTo>
                <a:cubicBezTo>
                  <a:pt x="1742041" y="446087"/>
                  <a:pt x="1766889" y="425132"/>
                  <a:pt x="1766889" y="399986"/>
                </a:cubicBezTo>
                <a:cubicBezTo>
                  <a:pt x="1766889" y="379031"/>
                  <a:pt x="1750324" y="358076"/>
                  <a:pt x="1729617" y="353885"/>
                </a:cubicBezTo>
                <a:cubicBezTo>
                  <a:pt x="1729617" y="349694"/>
                  <a:pt x="1729617" y="341312"/>
                  <a:pt x="1729617" y="341312"/>
                </a:cubicBezTo>
                <a:cubicBezTo>
                  <a:pt x="1704770" y="341312"/>
                  <a:pt x="1704770" y="341312"/>
                  <a:pt x="1704770" y="341312"/>
                </a:cubicBezTo>
                <a:close/>
                <a:moveTo>
                  <a:pt x="1716883" y="328612"/>
                </a:moveTo>
                <a:cubicBezTo>
                  <a:pt x="1755899" y="328612"/>
                  <a:pt x="1787527" y="360596"/>
                  <a:pt x="1787527" y="400050"/>
                </a:cubicBezTo>
                <a:cubicBezTo>
                  <a:pt x="1787527" y="439504"/>
                  <a:pt x="1755899" y="471488"/>
                  <a:pt x="1716883" y="471488"/>
                </a:cubicBezTo>
                <a:cubicBezTo>
                  <a:pt x="1677867" y="471488"/>
                  <a:pt x="1646239" y="439504"/>
                  <a:pt x="1646239" y="400050"/>
                </a:cubicBezTo>
                <a:cubicBezTo>
                  <a:pt x="1646239" y="360596"/>
                  <a:pt x="1677867" y="328612"/>
                  <a:pt x="1716883" y="328612"/>
                </a:cubicBezTo>
                <a:close/>
                <a:moveTo>
                  <a:pt x="1716883" y="320675"/>
                </a:moveTo>
                <a:cubicBezTo>
                  <a:pt x="1673483" y="320675"/>
                  <a:pt x="1638301" y="356212"/>
                  <a:pt x="1638301" y="400050"/>
                </a:cubicBezTo>
                <a:cubicBezTo>
                  <a:pt x="1638301" y="443888"/>
                  <a:pt x="1673483" y="479425"/>
                  <a:pt x="1716883" y="479425"/>
                </a:cubicBezTo>
                <a:cubicBezTo>
                  <a:pt x="1760283" y="479425"/>
                  <a:pt x="1795465" y="443888"/>
                  <a:pt x="1795465" y="400050"/>
                </a:cubicBezTo>
                <a:cubicBezTo>
                  <a:pt x="1795465" y="356212"/>
                  <a:pt x="1760283" y="320675"/>
                  <a:pt x="1716883" y="320675"/>
                </a:cubicBezTo>
                <a:close/>
                <a:moveTo>
                  <a:pt x="1924004" y="317500"/>
                </a:moveTo>
                <a:cubicBezTo>
                  <a:pt x="1924004" y="317500"/>
                  <a:pt x="1919866" y="317500"/>
                  <a:pt x="1911592" y="321667"/>
                </a:cubicBezTo>
                <a:cubicBezTo>
                  <a:pt x="1812301" y="388342"/>
                  <a:pt x="1812301" y="388342"/>
                  <a:pt x="1812301" y="388342"/>
                </a:cubicBezTo>
                <a:cubicBezTo>
                  <a:pt x="1808164" y="392510"/>
                  <a:pt x="1808164" y="396677"/>
                  <a:pt x="1808164" y="400844"/>
                </a:cubicBezTo>
                <a:cubicBezTo>
                  <a:pt x="1808164" y="400844"/>
                  <a:pt x="1808164" y="405011"/>
                  <a:pt x="1812301" y="409178"/>
                </a:cubicBezTo>
                <a:lnTo>
                  <a:pt x="1915729" y="480021"/>
                </a:lnTo>
                <a:cubicBezTo>
                  <a:pt x="1915729" y="480021"/>
                  <a:pt x="1919866" y="484188"/>
                  <a:pt x="1924004" y="480021"/>
                </a:cubicBezTo>
                <a:cubicBezTo>
                  <a:pt x="1928141" y="480021"/>
                  <a:pt x="1928141" y="480021"/>
                  <a:pt x="1928141" y="471686"/>
                </a:cubicBezTo>
                <a:cubicBezTo>
                  <a:pt x="1944689" y="421680"/>
                  <a:pt x="1944689" y="375841"/>
                  <a:pt x="1928141" y="325834"/>
                </a:cubicBezTo>
                <a:cubicBezTo>
                  <a:pt x="1928141" y="321667"/>
                  <a:pt x="1928141" y="317500"/>
                  <a:pt x="1924004" y="317500"/>
                </a:cubicBezTo>
                <a:close/>
                <a:moveTo>
                  <a:pt x="1509762" y="317500"/>
                </a:moveTo>
                <a:cubicBezTo>
                  <a:pt x="1505625" y="317500"/>
                  <a:pt x="1505625" y="321667"/>
                  <a:pt x="1501487" y="325834"/>
                </a:cubicBezTo>
                <a:cubicBezTo>
                  <a:pt x="1489076" y="375841"/>
                  <a:pt x="1489076" y="421680"/>
                  <a:pt x="1501487" y="475854"/>
                </a:cubicBezTo>
                <a:cubicBezTo>
                  <a:pt x="1505625" y="475854"/>
                  <a:pt x="1505625" y="480021"/>
                  <a:pt x="1509762" y="480021"/>
                </a:cubicBezTo>
                <a:cubicBezTo>
                  <a:pt x="1509762" y="484188"/>
                  <a:pt x="1513899" y="480021"/>
                  <a:pt x="1518036" y="480021"/>
                </a:cubicBezTo>
                <a:cubicBezTo>
                  <a:pt x="1621464" y="409178"/>
                  <a:pt x="1621464" y="409178"/>
                  <a:pt x="1621464" y="409178"/>
                </a:cubicBezTo>
                <a:cubicBezTo>
                  <a:pt x="1625601" y="409178"/>
                  <a:pt x="1625601" y="405011"/>
                  <a:pt x="1625601" y="400844"/>
                </a:cubicBezTo>
                <a:cubicBezTo>
                  <a:pt x="1625601" y="396677"/>
                  <a:pt x="1625601" y="392510"/>
                  <a:pt x="1621464" y="388342"/>
                </a:cubicBezTo>
                <a:lnTo>
                  <a:pt x="1518036" y="321667"/>
                </a:lnTo>
                <a:cubicBezTo>
                  <a:pt x="1518036" y="317500"/>
                  <a:pt x="1513899" y="317500"/>
                  <a:pt x="1509762" y="317500"/>
                </a:cubicBezTo>
                <a:close/>
                <a:moveTo>
                  <a:pt x="1032821" y="304799"/>
                </a:moveTo>
                <a:cubicBezTo>
                  <a:pt x="1032821" y="304799"/>
                  <a:pt x="1036942" y="304799"/>
                  <a:pt x="1041062" y="304799"/>
                </a:cubicBezTo>
                <a:cubicBezTo>
                  <a:pt x="1041062" y="304799"/>
                  <a:pt x="1041062" y="304799"/>
                  <a:pt x="1074028" y="304799"/>
                </a:cubicBezTo>
                <a:cubicBezTo>
                  <a:pt x="1078149" y="304799"/>
                  <a:pt x="1078149" y="304799"/>
                  <a:pt x="1082270" y="308966"/>
                </a:cubicBezTo>
                <a:cubicBezTo>
                  <a:pt x="1082270" y="308966"/>
                  <a:pt x="1082270" y="308966"/>
                  <a:pt x="1123477" y="479821"/>
                </a:cubicBezTo>
                <a:cubicBezTo>
                  <a:pt x="1123477" y="479821"/>
                  <a:pt x="1123477" y="479821"/>
                  <a:pt x="1127598" y="479821"/>
                </a:cubicBezTo>
                <a:cubicBezTo>
                  <a:pt x="1127598" y="479821"/>
                  <a:pt x="1127598" y="479821"/>
                  <a:pt x="1172926" y="308966"/>
                </a:cubicBezTo>
                <a:cubicBezTo>
                  <a:pt x="1172926" y="304799"/>
                  <a:pt x="1177047" y="304799"/>
                  <a:pt x="1181168" y="304799"/>
                </a:cubicBezTo>
                <a:cubicBezTo>
                  <a:pt x="1181168" y="304799"/>
                  <a:pt x="1181168" y="304799"/>
                  <a:pt x="1214134" y="304799"/>
                </a:cubicBezTo>
                <a:cubicBezTo>
                  <a:pt x="1218254" y="304799"/>
                  <a:pt x="1218254" y="304799"/>
                  <a:pt x="1222375" y="304799"/>
                </a:cubicBezTo>
                <a:cubicBezTo>
                  <a:pt x="1222375" y="308966"/>
                  <a:pt x="1222375" y="308966"/>
                  <a:pt x="1222375" y="313133"/>
                </a:cubicBezTo>
                <a:cubicBezTo>
                  <a:pt x="1222375" y="313133"/>
                  <a:pt x="1222375" y="313133"/>
                  <a:pt x="1218254" y="338137"/>
                </a:cubicBezTo>
                <a:cubicBezTo>
                  <a:pt x="1214134" y="350638"/>
                  <a:pt x="1210013" y="367307"/>
                  <a:pt x="1201771" y="388143"/>
                </a:cubicBezTo>
                <a:cubicBezTo>
                  <a:pt x="1193530" y="433982"/>
                  <a:pt x="1177047" y="496490"/>
                  <a:pt x="1164685" y="542329"/>
                </a:cubicBezTo>
                <a:cubicBezTo>
                  <a:pt x="1152322" y="584001"/>
                  <a:pt x="1131719" y="604837"/>
                  <a:pt x="1098753" y="604837"/>
                </a:cubicBezTo>
                <a:cubicBezTo>
                  <a:pt x="1098753" y="604837"/>
                  <a:pt x="1098753" y="604837"/>
                  <a:pt x="1094632" y="604837"/>
                </a:cubicBezTo>
                <a:cubicBezTo>
                  <a:pt x="1078149" y="604837"/>
                  <a:pt x="1053425" y="600670"/>
                  <a:pt x="1041062" y="600670"/>
                </a:cubicBezTo>
                <a:cubicBezTo>
                  <a:pt x="1036942" y="596503"/>
                  <a:pt x="1032821" y="596503"/>
                  <a:pt x="1032821" y="592335"/>
                </a:cubicBezTo>
                <a:cubicBezTo>
                  <a:pt x="1032821" y="592335"/>
                  <a:pt x="1032821" y="592335"/>
                  <a:pt x="1032821" y="567332"/>
                </a:cubicBezTo>
                <a:cubicBezTo>
                  <a:pt x="1032821" y="567332"/>
                  <a:pt x="1032821" y="563165"/>
                  <a:pt x="1036942" y="563165"/>
                </a:cubicBezTo>
                <a:cubicBezTo>
                  <a:pt x="1036942" y="558998"/>
                  <a:pt x="1041062" y="558998"/>
                  <a:pt x="1041062" y="558998"/>
                </a:cubicBezTo>
                <a:cubicBezTo>
                  <a:pt x="1041062" y="558998"/>
                  <a:pt x="1041062" y="558998"/>
                  <a:pt x="1082270" y="563165"/>
                </a:cubicBezTo>
                <a:cubicBezTo>
                  <a:pt x="1106994" y="563165"/>
                  <a:pt x="1111115" y="550663"/>
                  <a:pt x="1115236" y="538162"/>
                </a:cubicBezTo>
                <a:cubicBezTo>
                  <a:pt x="1115236" y="533995"/>
                  <a:pt x="1115236" y="533995"/>
                  <a:pt x="1119357" y="529828"/>
                </a:cubicBezTo>
                <a:cubicBezTo>
                  <a:pt x="1119357" y="529828"/>
                  <a:pt x="1119357" y="529828"/>
                  <a:pt x="1106994" y="529828"/>
                </a:cubicBezTo>
                <a:cubicBezTo>
                  <a:pt x="1090511" y="529828"/>
                  <a:pt x="1082270" y="513159"/>
                  <a:pt x="1082270" y="504824"/>
                </a:cubicBezTo>
                <a:cubicBezTo>
                  <a:pt x="1082270" y="504824"/>
                  <a:pt x="1082270" y="504824"/>
                  <a:pt x="1032821" y="313133"/>
                </a:cubicBezTo>
                <a:cubicBezTo>
                  <a:pt x="1028700" y="308966"/>
                  <a:pt x="1032821" y="308966"/>
                  <a:pt x="1032821" y="304799"/>
                </a:cubicBezTo>
                <a:close/>
                <a:moveTo>
                  <a:pt x="994979" y="300037"/>
                </a:moveTo>
                <a:cubicBezTo>
                  <a:pt x="994979" y="300037"/>
                  <a:pt x="999140" y="300037"/>
                  <a:pt x="999140" y="304193"/>
                </a:cubicBezTo>
                <a:cubicBezTo>
                  <a:pt x="1003300" y="304193"/>
                  <a:pt x="1003300" y="308350"/>
                  <a:pt x="1003300" y="308350"/>
                </a:cubicBezTo>
                <a:cubicBezTo>
                  <a:pt x="1003300" y="308350"/>
                  <a:pt x="1003300" y="308350"/>
                  <a:pt x="1003300" y="341601"/>
                </a:cubicBezTo>
                <a:cubicBezTo>
                  <a:pt x="1003300" y="345757"/>
                  <a:pt x="999140" y="345757"/>
                  <a:pt x="994979" y="349913"/>
                </a:cubicBezTo>
                <a:cubicBezTo>
                  <a:pt x="965857" y="349913"/>
                  <a:pt x="940895" y="370695"/>
                  <a:pt x="932574" y="374852"/>
                </a:cubicBezTo>
                <a:cubicBezTo>
                  <a:pt x="932574" y="374852"/>
                  <a:pt x="932574" y="374852"/>
                  <a:pt x="932574" y="520324"/>
                </a:cubicBezTo>
                <a:cubicBezTo>
                  <a:pt x="932574" y="524481"/>
                  <a:pt x="928414" y="528637"/>
                  <a:pt x="924254" y="528637"/>
                </a:cubicBezTo>
                <a:cubicBezTo>
                  <a:pt x="924254" y="528637"/>
                  <a:pt x="924254" y="528637"/>
                  <a:pt x="890971" y="528637"/>
                </a:cubicBezTo>
                <a:cubicBezTo>
                  <a:pt x="886810" y="528637"/>
                  <a:pt x="882650" y="524481"/>
                  <a:pt x="882650" y="520324"/>
                </a:cubicBezTo>
                <a:cubicBezTo>
                  <a:pt x="882650" y="520324"/>
                  <a:pt x="882650" y="520324"/>
                  <a:pt x="882650" y="312506"/>
                </a:cubicBezTo>
                <a:cubicBezTo>
                  <a:pt x="882650" y="304193"/>
                  <a:pt x="886810" y="304193"/>
                  <a:pt x="890971" y="304193"/>
                </a:cubicBezTo>
                <a:cubicBezTo>
                  <a:pt x="890971" y="304193"/>
                  <a:pt x="890971" y="304193"/>
                  <a:pt x="924254" y="304193"/>
                </a:cubicBezTo>
                <a:cubicBezTo>
                  <a:pt x="928414" y="304193"/>
                  <a:pt x="932574" y="304193"/>
                  <a:pt x="932574" y="312506"/>
                </a:cubicBezTo>
                <a:cubicBezTo>
                  <a:pt x="932574" y="312506"/>
                  <a:pt x="932574" y="312506"/>
                  <a:pt x="932574" y="324975"/>
                </a:cubicBezTo>
                <a:cubicBezTo>
                  <a:pt x="949216" y="316662"/>
                  <a:pt x="970017" y="300037"/>
                  <a:pt x="994979" y="300037"/>
                </a:cubicBezTo>
                <a:close/>
                <a:moveTo>
                  <a:pt x="750816" y="295274"/>
                </a:moveTo>
                <a:cubicBezTo>
                  <a:pt x="800606" y="295274"/>
                  <a:pt x="825501" y="320340"/>
                  <a:pt x="825501" y="374649"/>
                </a:cubicBezTo>
                <a:cubicBezTo>
                  <a:pt x="825501" y="525044"/>
                  <a:pt x="825501" y="525044"/>
                  <a:pt x="825501" y="525044"/>
                </a:cubicBezTo>
                <a:cubicBezTo>
                  <a:pt x="825501" y="525044"/>
                  <a:pt x="825501" y="529221"/>
                  <a:pt x="825501" y="529221"/>
                </a:cubicBezTo>
                <a:cubicBezTo>
                  <a:pt x="821352" y="533399"/>
                  <a:pt x="821352" y="533399"/>
                  <a:pt x="817203" y="533399"/>
                </a:cubicBezTo>
                <a:cubicBezTo>
                  <a:pt x="800606" y="529221"/>
                  <a:pt x="792308" y="525044"/>
                  <a:pt x="784010" y="516688"/>
                </a:cubicBezTo>
                <a:cubicBezTo>
                  <a:pt x="784010" y="516688"/>
                  <a:pt x="742518" y="533399"/>
                  <a:pt x="709325" y="533399"/>
                </a:cubicBezTo>
                <a:cubicBezTo>
                  <a:pt x="667833" y="533399"/>
                  <a:pt x="642938" y="508333"/>
                  <a:pt x="642938" y="462379"/>
                </a:cubicBezTo>
                <a:cubicBezTo>
                  <a:pt x="642938" y="416425"/>
                  <a:pt x="667833" y="395537"/>
                  <a:pt x="717623" y="391360"/>
                </a:cubicBezTo>
                <a:cubicBezTo>
                  <a:pt x="775711" y="387182"/>
                  <a:pt x="775711" y="387182"/>
                  <a:pt x="775711" y="387182"/>
                </a:cubicBezTo>
                <a:cubicBezTo>
                  <a:pt x="775711" y="374649"/>
                  <a:pt x="775711" y="374649"/>
                  <a:pt x="775711" y="374649"/>
                </a:cubicBezTo>
                <a:cubicBezTo>
                  <a:pt x="775711" y="357939"/>
                  <a:pt x="763264" y="345406"/>
                  <a:pt x="746667" y="345406"/>
                </a:cubicBezTo>
                <a:cubicBezTo>
                  <a:pt x="721772" y="345406"/>
                  <a:pt x="688579" y="349583"/>
                  <a:pt x="667833" y="349583"/>
                </a:cubicBezTo>
                <a:cubicBezTo>
                  <a:pt x="667833" y="349583"/>
                  <a:pt x="663684" y="349583"/>
                  <a:pt x="663684" y="349583"/>
                </a:cubicBezTo>
                <a:cubicBezTo>
                  <a:pt x="659535" y="345406"/>
                  <a:pt x="659535" y="345406"/>
                  <a:pt x="659535" y="341228"/>
                </a:cubicBezTo>
                <a:cubicBezTo>
                  <a:pt x="659535" y="311985"/>
                  <a:pt x="659535" y="311985"/>
                  <a:pt x="659535" y="311985"/>
                </a:cubicBezTo>
                <a:cubicBezTo>
                  <a:pt x="659535" y="307807"/>
                  <a:pt x="663684" y="303629"/>
                  <a:pt x="667833" y="303629"/>
                </a:cubicBezTo>
                <a:cubicBezTo>
                  <a:pt x="684430" y="303629"/>
                  <a:pt x="725921" y="295274"/>
                  <a:pt x="750816" y="295274"/>
                </a:cubicBezTo>
                <a:close/>
                <a:moveTo>
                  <a:pt x="354013" y="295273"/>
                </a:moveTo>
                <a:cubicBezTo>
                  <a:pt x="410125" y="295273"/>
                  <a:pt x="455613" y="348579"/>
                  <a:pt x="455613" y="414336"/>
                </a:cubicBezTo>
                <a:cubicBezTo>
                  <a:pt x="455613" y="480093"/>
                  <a:pt x="410125" y="533399"/>
                  <a:pt x="354013" y="533399"/>
                </a:cubicBezTo>
                <a:cubicBezTo>
                  <a:pt x="297901" y="533399"/>
                  <a:pt x="252413" y="480093"/>
                  <a:pt x="252413" y="414336"/>
                </a:cubicBezTo>
                <a:cubicBezTo>
                  <a:pt x="252413" y="348579"/>
                  <a:pt x="297901" y="295273"/>
                  <a:pt x="354013" y="295273"/>
                </a:cubicBezTo>
                <a:close/>
                <a:moveTo>
                  <a:pt x="53975" y="266699"/>
                </a:moveTo>
                <a:cubicBezTo>
                  <a:pt x="53975" y="358774"/>
                  <a:pt x="53975" y="358774"/>
                  <a:pt x="53975" y="358774"/>
                </a:cubicBezTo>
                <a:cubicBezTo>
                  <a:pt x="62207" y="358774"/>
                  <a:pt x="82785" y="358774"/>
                  <a:pt x="107480" y="358774"/>
                </a:cubicBezTo>
                <a:cubicBezTo>
                  <a:pt x="144521" y="358774"/>
                  <a:pt x="165100" y="342033"/>
                  <a:pt x="165100" y="312737"/>
                </a:cubicBezTo>
                <a:cubicBezTo>
                  <a:pt x="165100" y="291810"/>
                  <a:pt x="148637" y="266699"/>
                  <a:pt x="111595" y="266699"/>
                </a:cubicBezTo>
                <a:cubicBezTo>
                  <a:pt x="91017" y="266699"/>
                  <a:pt x="91017" y="266699"/>
                  <a:pt x="91017" y="266699"/>
                </a:cubicBezTo>
                <a:cubicBezTo>
                  <a:pt x="70438" y="266699"/>
                  <a:pt x="62207" y="266699"/>
                  <a:pt x="53975" y="266699"/>
                </a:cubicBezTo>
                <a:close/>
                <a:moveTo>
                  <a:pt x="546894" y="250824"/>
                </a:moveTo>
                <a:cubicBezTo>
                  <a:pt x="546894" y="250824"/>
                  <a:pt x="551050" y="250824"/>
                  <a:pt x="551050" y="250824"/>
                </a:cubicBezTo>
                <a:cubicBezTo>
                  <a:pt x="555205" y="254980"/>
                  <a:pt x="555205" y="254980"/>
                  <a:pt x="555205" y="259135"/>
                </a:cubicBezTo>
                <a:cubicBezTo>
                  <a:pt x="555205" y="304846"/>
                  <a:pt x="555205" y="304846"/>
                  <a:pt x="555205" y="304846"/>
                </a:cubicBezTo>
                <a:cubicBezTo>
                  <a:pt x="609227" y="304846"/>
                  <a:pt x="609227" y="304846"/>
                  <a:pt x="609227" y="304846"/>
                </a:cubicBezTo>
                <a:cubicBezTo>
                  <a:pt x="613383" y="304846"/>
                  <a:pt x="617538" y="304846"/>
                  <a:pt x="617538" y="313157"/>
                </a:cubicBezTo>
                <a:cubicBezTo>
                  <a:pt x="617538" y="342245"/>
                  <a:pt x="617538" y="342245"/>
                  <a:pt x="617538" y="342245"/>
                </a:cubicBezTo>
                <a:cubicBezTo>
                  <a:pt x="617538" y="346401"/>
                  <a:pt x="613383" y="350556"/>
                  <a:pt x="609227" y="350556"/>
                </a:cubicBezTo>
                <a:cubicBezTo>
                  <a:pt x="555205" y="350556"/>
                  <a:pt x="555205" y="350556"/>
                  <a:pt x="555205" y="350556"/>
                </a:cubicBezTo>
                <a:cubicBezTo>
                  <a:pt x="555205" y="441978"/>
                  <a:pt x="555205" y="441978"/>
                  <a:pt x="555205" y="441978"/>
                </a:cubicBezTo>
                <a:cubicBezTo>
                  <a:pt x="555205" y="475222"/>
                  <a:pt x="555205" y="483533"/>
                  <a:pt x="580138" y="483533"/>
                </a:cubicBezTo>
                <a:cubicBezTo>
                  <a:pt x="588449" y="483533"/>
                  <a:pt x="600916" y="483533"/>
                  <a:pt x="609227" y="483533"/>
                </a:cubicBezTo>
                <a:cubicBezTo>
                  <a:pt x="613383" y="483533"/>
                  <a:pt x="617538" y="487688"/>
                  <a:pt x="617538" y="491844"/>
                </a:cubicBezTo>
                <a:cubicBezTo>
                  <a:pt x="617538" y="520932"/>
                  <a:pt x="617538" y="520932"/>
                  <a:pt x="617538" y="520932"/>
                </a:cubicBezTo>
                <a:cubicBezTo>
                  <a:pt x="617538" y="525088"/>
                  <a:pt x="613383" y="529244"/>
                  <a:pt x="609227" y="529244"/>
                </a:cubicBezTo>
                <a:cubicBezTo>
                  <a:pt x="596760" y="529244"/>
                  <a:pt x="584294" y="533399"/>
                  <a:pt x="571827" y="533399"/>
                </a:cubicBezTo>
                <a:cubicBezTo>
                  <a:pt x="521961" y="533399"/>
                  <a:pt x="505339" y="512621"/>
                  <a:pt x="505339" y="450289"/>
                </a:cubicBezTo>
                <a:cubicBezTo>
                  <a:pt x="505339" y="350556"/>
                  <a:pt x="505339" y="350556"/>
                  <a:pt x="505339" y="350556"/>
                </a:cubicBezTo>
                <a:cubicBezTo>
                  <a:pt x="484561" y="350556"/>
                  <a:pt x="484561" y="350556"/>
                  <a:pt x="484561" y="350556"/>
                </a:cubicBezTo>
                <a:cubicBezTo>
                  <a:pt x="480406" y="350556"/>
                  <a:pt x="476250" y="346401"/>
                  <a:pt x="476250" y="342245"/>
                </a:cubicBezTo>
                <a:cubicBezTo>
                  <a:pt x="476250" y="313157"/>
                  <a:pt x="476250" y="313157"/>
                  <a:pt x="476250" y="313157"/>
                </a:cubicBezTo>
                <a:cubicBezTo>
                  <a:pt x="476250" y="304846"/>
                  <a:pt x="480406" y="304846"/>
                  <a:pt x="484561" y="304846"/>
                </a:cubicBezTo>
                <a:cubicBezTo>
                  <a:pt x="505339" y="304846"/>
                  <a:pt x="505339" y="304846"/>
                  <a:pt x="505339" y="304846"/>
                </a:cubicBezTo>
                <a:cubicBezTo>
                  <a:pt x="505339" y="267446"/>
                  <a:pt x="505339" y="267446"/>
                  <a:pt x="505339" y="267446"/>
                </a:cubicBezTo>
                <a:cubicBezTo>
                  <a:pt x="505339" y="263291"/>
                  <a:pt x="505339" y="259135"/>
                  <a:pt x="509494" y="259135"/>
                </a:cubicBezTo>
                <a:cubicBezTo>
                  <a:pt x="546894" y="250824"/>
                  <a:pt x="546894" y="250824"/>
                  <a:pt x="546894" y="250824"/>
                </a:cubicBezTo>
                <a:close/>
                <a:moveTo>
                  <a:pt x="103337" y="217487"/>
                </a:moveTo>
                <a:cubicBezTo>
                  <a:pt x="107471" y="217487"/>
                  <a:pt x="111604" y="217487"/>
                  <a:pt x="111604" y="217487"/>
                </a:cubicBezTo>
                <a:cubicBezTo>
                  <a:pt x="198408" y="217487"/>
                  <a:pt x="219075" y="267271"/>
                  <a:pt x="219075" y="312906"/>
                </a:cubicBezTo>
                <a:cubicBezTo>
                  <a:pt x="219075" y="350244"/>
                  <a:pt x="202541" y="375136"/>
                  <a:pt x="165340" y="391731"/>
                </a:cubicBezTo>
                <a:lnTo>
                  <a:pt x="219075" y="516191"/>
                </a:lnTo>
                <a:cubicBezTo>
                  <a:pt x="219075" y="520340"/>
                  <a:pt x="219075" y="520340"/>
                  <a:pt x="219075" y="524488"/>
                </a:cubicBezTo>
                <a:cubicBezTo>
                  <a:pt x="219075" y="524488"/>
                  <a:pt x="214942" y="528637"/>
                  <a:pt x="210808" y="528637"/>
                </a:cubicBezTo>
                <a:cubicBezTo>
                  <a:pt x="173607" y="528637"/>
                  <a:pt x="173607" y="528637"/>
                  <a:pt x="173607" y="528637"/>
                </a:cubicBezTo>
                <a:cubicBezTo>
                  <a:pt x="169473" y="528637"/>
                  <a:pt x="165340" y="524488"/>
                  <a:pt x="165340" y="524488"/>
                </a:cubicBezTo>
                <a:cubicBezTo>
                  <a:pt x="111604" y="408326"/>
                  <a:pt x="111604" y="408326"/>
                  <a:pt x="111604" y="408326"/>
                </a:cubicBezTo>
                <a:cubicBezTo>
                  <a:pt x="86803" y="408326"/>
                  <a:pt x="66136" y="408326"/>
                  <a:pt x="53736" y="404177"/>
                </a:cubicBezTo>
                <a:cubicBezTo>
                  <a:pt x="53736" y="520340"/>
                  <a:pt x="53736" y="520340"/>
                  <a:pt x="53736" y="520340"/>
                </a:cubicBezTo>
                <a:cubicBezTo>
                  <a:pt x="53736" y="524488"/>
                  <a:pt x="49602" y="528637"/>
                  <a:pt x="45469" y="528637"/>
                </a:cubicBezTo>
                <a:cubicBezTo>
                  <a:pt x="8267" y="528637"/>
                  <a:pt x="8267" y="528637"/>
                  <a:pt x="8267" y="528637"/>
                </a:cubicBezTo>
                <a:cubicBezTo>
                  <a:pt x="4134" y="528637"/>
                  <a:pt x="0" y="524488"/>
                  <a:pt x="0" y="520340"/>
                </a:cubicBezTo>
                <a:cubicBezTo>
                  <a:pt x="0" y="229933"/>
                  <a:pt x="0" y="229933"/>
                  <a:pt x="0" y="229933"/>
                </a:cubicBezTo>
                <a:cubicBezTo>
                  <a:pt x="0" y="225784"/>
                  <a:pt x="4134" y="221636"/>
                  <a:pt x="8267" y="221636"/>
                </a:cubicBezTo>
                <a:cubicBezTo>
                  <a:pt x="53736" y="217487"/>
                  <a:pt x="90937" y="217487"/>
                  <a:pt x="103337" y="217487"/>
                </a:cubicBezTo>
                <a:close/>
                <a:moveTo>
                  <a:pt x="1941299" y="180951"/>
                </a:moveTo>
                <a:cubicBezTo>
                  <a:pt x="1938725" y="180430"/>
                  <a:pt x="1936665" y="181472"/>
                  <a:pt x="1936665" y="183555"/>
                </a:cubicBezTo>
                <a:cubicBezTo>
                  <a:pt x="1903714" y="221060"/>
                  <a:pt x="1903714" y="221060"/>
                  <a:pt x="1903714" y="221060"/>
                </a:cubicBezTo>
                <a:cubicBezTo>
                  <a:pt x="1895476" y="225227"/>
                  <a:pt x="1895476" y="233562"/>
                  <a:pt x="1903714" y="237729"/>
                </a:cubicBezTo>
                <a:cubicBezTo>
                  <a:pt x="1953141" y="291902"/>
                  <a:pt x="1973736" y="362745"/>
                  <a:pt x="1957260" y="450256"/>
                </a:cubicBezTo>
                <a:cubicBezTo>
                  <a:pt x="1957260" y="458590"/>
                  <a:pt x="1961379" y="462757"/>
                  <a:pt x="1965498" y="462757"/>
                </a:cubicBezTo>
                <a:cubicBezTo>
                  <a:pt x="2010806" y="475259"/>
                  <a:pt x="2010806" y="475259"/>
                  <a:pt x="2010806" y="475259"/>
                </a:cubicBezTo>
                <a:cubicBezTo>
                  <a:pt x="2019044" y="479426"/>
                  <a:pt x="2023163" y="475259"/>
                  <a:pt x="2023163" y="471092"/>
                </a:cubicBezTo>
                <a:cubicBezTo>
                  <a:pt x="2047876" y="362745"/>
                  <a:pt x="2014925" y="254398"/>
                  <a:pt x="1949022" y="187722"/>
                </a:cubicBezTo>
                <a:cubicBezTo>
                  <a:pt x="1946963" y="183555"/>
                  <a:pt x="1943873" y="181472"/>
                  <a:pt x="1941299" y="180951"/>
                </a:cubicBezTo>
                <a:close/>
                <a:moveTo>
                  <a:pt x="1491989" y="180951"/>
                </a:moveTo>
                <a:cubicBezTo>
                  <a:pt x="1489388" y="181472"/>
                  <a:pt x="1486266" y="183555"/>
                  <a:pt x="1484185" y="187722"/>
                </a:cubicBezTo>
                <a:cubicBezTo>
                  <a:pt x="1417596" y="254398"/>
                  <a:pt x="1384301" y="362745"/>
                  <a:pt x="1409272" y="471092"/>
                </a:cubicBezTo>
                <a:cubicBezTo>
                  <a:pt x="1409272" y="475259"/>
                  <a:pt x="1413434" y="479426"/>
                  <a:pt x="1421758" y="475259"/>
                </a:cubicBezTo>
                <a:cubicBezTo>
                  <a:pt x="1467538" y="462757"/>
                  <a:pt x="1467538" y="462757"/>
                  <a:pt x="1467538" y="462757"/>
                </a:cubicBezTo>
                <a:cubicBezTo>
                  <a:pt x="1471700" y="462757"/>
                  <a:pt x="1475862" y="458590"/>
                  <a:pt x="1475862" y="450256"/>
                </a:cubicBezTo>
                <a:cubicBezTo>
                  <a:pt x="1459214" y="362745"/>
                  <a:pt x="1480023" y="291902"/>
                  <a:pt x="1529965" y="237729"/>
                </a:cubicBezTo>
                <a:cubicBezTo>
                  <a:pt x="1538289" y="233562"/>
                  <a:pt x="1538289" y="225227"/>
                  <a:pt x="1534127" y="221060"/>
                </a:cubicBezTo>
                <a:cubicBezTo>
                  <a:pt x="1496671" y="183555"/>
                  <a:pt x="1496671" y="183555"/>
                  <a:pt x="1496671" y="183555"/>
                </a:cubicBezTo>
                <a:cubicBezTo>
                  <a:pt x="1496671" y="181472"/>
                  <a:pt x="1494590" y="180430"/>
                  <a:pt x="1491989" y="180951"/>
                </a:cubicBezTo>
                <a:close/>
                <a:moveTo>
                  <a:pt x="1750379" y="174625"/>
                </a:moveTo>
                <a:cubicBezTo>
                  <a:pt x="1746251" y="178798"/>
                  <a:pt x="1746251" y="182971"/>
                  <a:pt x="1746251" y="187144"/>
                </a:cubicBezTo>
                <a:cubicBezTo>
                  <a:pt x="1754506" y="308156"/>
                  <a:pt x="1754506" y="308156"/>
                  <a:pt x="1754506" y="308156"/>
                </a:cubicBezTo>
                <a:cubicBezTo>
                  <a:pt x="1758634" y="312329"/>
                  <a:pt x="1758634" y="316502"/>
                  <a:pt x="1762761" y="320675"/>
                </a:cubicBezTo>
                <a:cubicBezTo>
                  <a:pt x="1766889" y="320675"/>
                  <a:pt x="1771016" y="320675"/>
                  <a:pt x="1775144" y="320675"/>
                </a:cubicBezTo>
                <a:cubicBezTo>
                  <a:pt x="1882459" y="266428"/>
                  <a:pt x="1882459" y="266428"/>
                  <a:pt x="1882459" y="266428"/>
                </a:cubicBezTo>
                <a:cubicBezTo>
                  <a:pt x="1886587" y="262255"/>
                  <a:pt x="1890714" y="262255"/>
                  <a:pt x="1890714" y="258082"/>
                </a:cubicBezTo>
                <a:cubicBezTo>
                  <a:pt x="1890714" y="253909"/>
                  <a:pt x="1890714" y="253909"/>
                  <a:pt x="1886587" y="249736"/>
                </a:cubicBezTo>
                <a:cubicBezTo>
                  <a:pt x="1849439" y="208008"/>
                  <a:pt x="1812291" y="187144"/>
                  <a:pt x="1758634" y="174625"/>
                </a:cubicBezTo>
                <a:cubicBezTo>
                  <a:pt x="1754506" y="174625"/>
                  <a:pt x="1754506" y="174625"/>
                  <a:pt x="1750379" y="174625"/>
                </a:cubicBezTo>
                <a:close/>
                <a:moveTo>
                  <a:pt x="1675132" y="174625"/>
                </a:moveTo>
                <a:cubicBezTo>
                  <a:pt x="1621474" y="187144"/>
                  <a:pt x="1584326" y="212181"/>
                  <a:pt x="1547179" y="249736"/>
                </a:cubicBezTo>
                <a:cubicBezTo>
                  <a:pt x="1543051" y="253909"/>
                  <a:pt x="1543051" y="258082"/>
                  <a:pt x="1543051" y="258082"/>
                </a:cubicBezTo>
                <a:cubicBezTo>
                  <a:pt x="1543051" y="262255"/>
                  <a:pt x="1547179" y="266428"/>
                  <a:pt x="1551306" y="266428"/>
                </a:cubicBezTo>
                <a:cubicBezTo>
                  <a:pt x="1658622" y="320675"/>
                  <a:pt x="1658622" y="320675"/>
                  <a:pt x="1658622" y="320675"/>
                </a:cubicBezTo>
                <a:cubicBezTo>
                  <a:pt x="1662749" y="320675"/>
                  <a:pt x="1666877" y="320675"/>
                  <a:pt x="1671004" y="320675"/>
                </a:cubicBezTo>
                <a:cubicBezTo>
                  <a:pt x="1675132" y="320675"/>
                  <a:pt x="1675132" y="316502"/>
                  <a:pt x="1675132" y="312329"/>
                </a:cubicBezTo>
                <a:cubicBezTo>
                  <a:pt x="1687514" y="187144"/>
                  <a:pt x="1687514" y="187144"/>
                  <a:pt x="1687514" y="187144"/>
                </a:cubicBezTo>
                <a:cubicBezTo>
                  <a:pt x="1687514" y="182971"/>
                  <a:pt x="1683387" y="178798"/>
                  <a:pt x="1683387" y="174625"/>
                </a:cubicBezTo>
                <a:cubicBezTo>
                  <a:pt x="1679259" y="174625"/>
                  <a:pt x="1679259" y="174625"/>
                  <a:pt x="1675132" y="174625"/>
                </a:cubicBezTo>
                <a:close/>
                <a:moveTo>
                  <a:pt x="1579247" y="133350"/>
                </a:moveTo>
                <a:cubicBezTo>
                  <a:pt x="1575119" y="137716"/>
                  <a:pt x="1570992" y="137716"/>
                  <a:pt x="1566864" y="142082"/>
                </a:cubicBezTo>
                <a:cubicBezTo>
                  <a:pt x="1570992" y="142082"/>
                  <a:pt x="1570992" y="142082"/>
                  <a:pt x="1570992" y="142082"/>
                </a:cubicBezTo>
                <a:cubicBezTo>
                  <a:pt x="1575119" y="150813"/>
                  <a:pt x="1575119" y="150813"/>
                  <a:pt x="1575119" y="150813"/>
                </a:cubicBezTo>
                <a:cubicBezTo>
                  <a:pt x="1583375" y="146447"/>
                  <a:pt x="1583375" y="146447"/>
                  <a:pt x="1583375" y="146447"/>
                </a:cubicBezTo>
                <a:cubicBezTo>
                  <a:pt x="1587502" y="146447"/>
                  <a:pt x="1587502" y="146447"/>
                  <a:pt x="1587502" y="142082"/>
                </a:cubicBezTo>
                <a:cubicBezTo>
                  <a:pt x="1587502" y="137716"/>
                  <a:pt x="1583375" y="133350"/>
                  <a:pt x="1579247" y="133350"/>
                </a:cubicBezTo>
                <a:close/>
                <a:moveTo>
                  <a:pt x="1575142" y="124846"/>
                </a:moveTo>
                <a:cubicBezTo>
                  <a:pt x="1587729" y="120650"/>
                  <a:pt x="1600315" y="133237"/>
                  <a:pt x="1596120" y="141628"/>
                </a:cubicBezTo>
                <a:cubicBezTo>
                  <a:pt x="1596120" y="145823"/>
                  <a:pt x="1596120" y="145823"/>
                  <a:pt x="1596120" y="145823"/>
                </a:cubicBezTo>
                <a:cubicBezTo>
                  <a:pt x="1612902" y="162606"/>
                  <a:pt x="1612902" y="162606"/>
                  <a:pt x="1612902" y="162606"/>
                </a:cubicBezTo>
                <a:cubicBezTo>
                  <a:pt x="1608707" y="162606"/>
                  <a:pt x="1608707" y="162606"/>
                  <a:pt x="1604511" y="166801"/>
                </a:cubicBezTo>
                <a:cubicBezTo>
                  <a:pt x="1587729" y="154215"/>
                  <a:pt x="1587729" y="154215"/>
                  <a:pt x="1587729" y="154215"/>
                </a:cubicBezTo>
                <a:cubicBezTo>
                  <a:pt x="1579338" y="158410"/>
                  <a:pt x="1579338" y="158410"/>
                  <a:pt x="1579338" y="158410"/>
                </a:cubicBezTo>
                <a:cubicBezTo>
                  <a:pt x="1587729" y="175192"/>
                  <a:pt x="1587729" y="175192"/>
                  <a:pt x="1587729" y="175192"/>
                </a:cubicBezTo>
                <a:cubicBezTo>
                  <a:pt x="1583533" y="175192"/>
                  <a:pt x="1583533" y="179388"/>
                  <a:pt x="1579338" y="179388"/>
                </a:cubicBezTo>
                <a:lnTo>
                  <a:pt x="1558360" y="141628"/>
                </a:lnTo>
                <a:cubicBezTo>
                  <a:pt x="1554164" y="137432"/>
                  <a:pt x="1554164" y="137432"/>
                  <a:pt x="1554164" y="137432"/>
                </a:cubicBezTo>
                <a:cubicBezTo>
                  <a:pt x="1562555" y="133237"/>
                  <a:pt x="1570946" y="129041"/>
                  <a:pt x="1575142" y="124846"/>
                </a:cubicBezTo>
                <a:close/>
                <a:moveTo>
                  <a:pt x="1836161" y="117475"/>
                </a:moveTo>
                <a:cubicBezTo>
                  <a:pt x="1840347" y="117475"/>
                  <a:pt x="1840347" y="117475"/>
                  <a:pt x="1844532" y="121557"/>
                </a:cubicBezTo>
                <a:cubicBezTo>
                  <a:pt x="1844532" y="121557"/>
                  <a:pt x="1844532" y="121557"/>
                  <a:pt x="1848717" y="141968"/>
                </a:cubicBezTo>
                <a:cubicBezTo>
                  <a:pt x="1848717" y="141968"/>
                  <a:pt x="1848717" y="141968"/>
                  <a:pt x="1869644" y="133804"/>
                </a:cubicBezTo>
                <a:cubicBezTo>
                  <a:pt x="1873829" y="133804"/>
                  <a:pt x="1878014" y="137886"/>
                  <a:pt x="1878014" y="137886"/>
                </a:cubicBezTo>
                <a:cubicBezTo>
                  <a:pt x="1878014" y="137886"/>
                  <a:pt x="1878014" y="137886"/>
                  <a:pt x="1848717" y="154214"/>
                </a:cubicBezTo>
                <a:cubicBezTo>
                  <a:pt x="1848717" y="154214"/>
                  <a:pt x="1848717" y="154214"/>
                  <a:pt x="1840347" y="174625"/>
                </a:cubicBezTo>
                <a:lnTo>
                  <a:pt x="1831976" y="166461"/>
                </a:lnTo>
                <a:cubicBezTo>
                  <a:pt x="1831976" y="166461"/>
                  <a:pt x="1831976" y="166461"/>
                  <a:pt x="1840347" y="146050"/>
                </a:cubicBezTo>
                <a:cubicBezTo>
                  <a:pt x="1840347" y="146050"/>
                  <a:pt x="1840347" y="146050"/>
                  <a:pt x="1836161" y="117475"/>
                </a:cubicBezTo>
                <a:close/>
                <a:moveTo>
                  <a:pt x="1794829" y="112713"/>
                </a:moveTo>
                <a:cubicBezTo>
                  <a:pt x="1790701" y="120651"/>
                  <a:pt x="1790701" y="120651"/>
                  <a:pt x="1790701" y="120651"/>
                </a:cubicBezTo>
                <a:lnTo>
                  <a:pt x="1790701" y="124619"/>
                </a:lnTo>
                <a:cubicBezTo>
                  <a:pt x="1803084" y="128588"/>
                  <a:pt x="1803084" y="128588"/>
                  <a:pt x="1803084" y="128588"/>
                </a:cubicBezTo>
                <a:cubicBezTo>
                  <a:pt x="1807212" y="128588"/>
                  <a:pt x="1811339" y="124619"/>
                  <a:pt x="1811339" y="120651"/>
                </a:cubicBezTo>
                <a:cubicBezTo>
                  <a:pt x="1811339" y="116682"/>
                  <a:pt x="1807212" y="116682"/>
                  <a:pt x="1807212" y="116682"/>
                </a:cubicBezTo>
                <a:cubicBezTo>
                  <a:pt x="1803084" y="112713"/>
                  <a:pt x="1798956" y="112713"/>
                  <a:pt x="1794829" y="112713"/>
                </a:cubicBezTo>
                <a:close/>
                <a:moveTo>
                  <a:pt x="1637508" y="112117"/>
                </a:moveTo>
                <a:cubicBezTo>
                  <a:pt x="1629174" y="112117"/>
                  <a:pt x="1620839" y="116285"/>
                  <a:pt x="1620839" y="124619"/>
                </a:cubicBezTo>
                <a:cubicBezTo>
                  <a:pt x="1620839" y="128786"/>
                  <a:pt x="1620839" y="128786"/>
                  <a:pt x="1620839" y="128786"/>
                </a:cubicBezTo>
                <a:cubicBezTo>
                  <a:pt x="1620839" y="137121"/>
                  <a:pt x="1629174" y="141288"/>
                  <a:pt x="1637508" y="141288"/>
                </a:cubicBezTo>
                <a:cubicBezTo>
                  <a:pt x="1645843" y="141288"/>
                  <a:pt x="1654177" y="132954"/>
                  <a:pt x="1654177" y="124619"/>
                </a:cubicBezTo>
                <a:cubicBezTo>
                  <a:pt x="1654177" y="116285"/>
                  <a:pt x="1645843" y="107950"/>
                  <a:pt x="1637508" y="112117"/>
                </a:cubicBezTo>
                <a:close/>
                <a:moveTo>
                  <a:pt x="1741489" y="104775"/>
                </a:moveTo>
                <a:cubicBezTo>
                  <a:pt x="1737520" y="117158"/>
                  <a:pt x="1737520" y="117158"/>
                  <a:pt x="1737520" y="117158"/>
                </a:cubicBezTo>
                <a:lnTo>
                  <a:pt x="1733551" y="125413"/>
                </a:lnTo>
                <a:cubicBezTo>
                  <a:pt x="1737520" y="125413"/>
                  <a:pt x="1745457" y="125413"/>
                  <a:pt x="1749426" y="125413"/>
                </a:cubicBezTo>
                <a:cubicBezTo>
                  <a:pt x="1745457" y="117158"/>
                  <a:pt x="1745457" y="117158"/>
                  <a:pt x="1745457" y="117158"/>
                </a:cubicBezTo>
                <a:cubicBezTo>
                  <a:pt x="1741489" y="104775"/>
                  <a:pt x="1741489" y="104775"/>
                  <a:pt x="1741489" y="104775"/>
                </a:cubicBezTo>
                <a:close/>
                <a:moveTo>
                  <a:pt x="1633407" y="104165"/>
                </a:moveTo>
                <a:cubicBezTo>
                  <a:pt x="1649811" y="100013"/>
                  <a:pt x="1662114" y="112469"/>
                  <a:pt x="1662114" y="124925"/>
                </a:cubicBezTo>
                <a:cubicBezTo>
                  <a:pt x="1662114" y="141532"/>
                  <a:pt x="1653912" y="149836"/>
                  <a:pt x="1637508" y="149836"/>
                </a:cubicBezTo>
                <a:cubicBezTo>
                  <a:pt x="1625204" y="153988"/>
                  <a:pt x="1612901" y="141532"/>
                  <a:pt x="1612901" y="129076"/>
                </a:cubicBezTo>
                <a:cubicBezTo>
                  <a:pt x="1612901" y="129076"/>
                  <a:pt x="1612901" y="129076"/>
                  <a:pt x="1612901" y="124925"/>
                </a:cubicBezTo>
                <a:cubicBezTo>
                  <a:pt x="1612901" y="112469"/>
                  <a:pt x="1621103" y="104165"/>
                  <a:pt x="1633407" y="104165"/>
                </a:cubicBezTo>
                <a:close/>
                <a:moveTo>
                  <a:pt x="1787382" y="100013"/>
                </a:moveTo>
                <a:cubicBezTo>
                  <a:pt x="1795752" y="100013"/>
                  <a:pt x="1804123" y="104209"/>
                  <a:pt x="1812494" y="108404"/>
                </a:cubicBezTo>
                <a:cubicBezTo>
                  <a:pt x="1816679" y="108404"/>
                  <a:pt x="1820864" y="112600"/>
                  <a:pt x="1820864" y="120991"/>
                </a:cubicBezTo>
                <a:cubicBezTo>
                  <a:pt x="1820864" y="125186"/>
                  <a:pt x="1816679" y="133578"/>
                  <a:pt x="1808308" y="137773"/>
                </a:cubicBezTo>
                <a:cubicBezTo>
                  <a:pt x="1812494" y="158751"/>
                  <a:pt x="1812494" y="158751"/>
                  <a:pt x="1812494" y="158751"/>
                </a:cubicBezTo>
                <a:cubicBezTo>
                  <a:pt x="1808308" y="158751"/>
                  <a:pt x="1808308" y="158751"/>
                  <a:pt x="1804123" y="154555"/>
                </a:cubicBezTo>
                <a:cubicBezTo>
                  <a:pt x="1799938" y="133578"/>
                  <a:pt x="1799938" y="133578"/>
                  <a:pt x="1799938" y="133578"/>
                </a:cubicBezTo>
                <a:cubicBezTo>
                  <a:pt x="1791567" y="133578"/>
                  <a:pt x="1791567" y="133578"/>
                  <a:pt x="1791567" y="133578"/>
                </a:cubicBezTo>
                <a:lnTo>
                  <a:pt x="1787382" y="150360"/>
                </a:lnTo>
                <a:cubicBezTo>
                  <a:pt x="1783197" y="150360"/>
                  <a:pt x="1779011" y="150360"/>
                  <a:pt x="1774826" y="146164"/>
                </a:cubicBezTo>
                <a:cubicBezTo>
                  <a:pt x="1783197" y="120991"/>
                  <a:pt x="1783197" y="120991"/>
                  <a:pt x="1783197" y="120991"/>
                </a:cubicBezTo>
                <a:cubicBezTo>
                  <a:pt x="1787382" y="100013"/>
                  <a:pt x="1787382" y="100013"/>
                  <a:pt x="1787382" y="100013"/>
                </a:cubicBezTo>
                <a:close/>
                <a:moveTo>
                  <a:pt x="1737015" y="92075"/>
                </a:moveTo>
                <a:cubicBezTo>
                  <a:pt x="1749571" y="92075"/>
                  <a:pt x="1749571" y="92075"/>
                  <a:pt x="1749571" y="92075"/>
                </a:cubicBezTo>
                <a:cubicBezTo>
                  <a:pt x="1753757" y="116987"/>
                  <a:pt x="1753757" y="116987"/>
                  <a:pt x="1753757" y="116987"/>
                </a:cubicBezTo>
                <a:cubicBezTo>
                  <a:pt x="1762127" y="146050"/>
                  <a:pt x="1762127" y="146050"/>
                  <a:pt x="1762127" y="146050"/>
                </a:cubicBezTo>
                <a:cubicBezTo>
                  <a:pt x="1757942" y="146050"/>
                  <a:pt x="1757942" y="141898"/>
                  <a:pt x="1753757" y="141898"/>
                </a:cubicBezTo>
                <a:cubicBezTo>
                  <a:pt x="1749571" y="133594"/>
                  <a:pt x="1749571" y="133594"/>
                  <a:pt x="1749571" y="133594"/>
                </a:cubicBezTo>
                <a:cubicBezTo>
                  <a:pt x="1741201" y="133594"/>
                  <a:pt x="1737015" y="133594"/>
                  <a:pt x="1728645" y="133594"/>
                </a:cubicBezTo>
                <a:lnTo>
                  <a:pt x="1724460" y="141898"/>
                </a:lnTo>
                <a:cubicBezTo>
                  <a:pt x="1720274" y="141898"/>
                  <a:pt x="1720274" y="141898"/>
                  <a:pt x="1716089" y="141898"/>
                </a:cubicBezTo>
                <a:cubicBezTo>
                  <a:pt x="1728645" y="116987"/>
                  <a:pt x="1728645" y="116987"/>
                  <a:pt x="1728645" y="116987"/>
                </a:cubicBezTo>
                <a:cubicBezTo>
                  <a:pt x="1737015" y="92075"/>
                  <a:pt x="1737015" y="92075"/>
                  <a:pt x="1737015" y="92075"/>
                </a:cubicBezTo>
                <a:close/>
                <a:moveTo>
                  <a:pt x="1712914" y="92075"/>
                </a:moveTo>
                <a:cubicBezTo>
                  <a:pt x="1712914" y="92075"/>
                  <a:pt x="1712914" y="92075"/>
                  <a:pt x="1712914" y="100277"/>
                </a:cubicBezTo>
                <a:cubicBezTo>
                  <a:pt x="1712914" y="100277"/>
                  <a:pt x="1712914" y="100277"/>
                  <a:pt x="1696173" y="100277"/>
                </a:cubicBezTo>
                <a:cubicBezTo>
                  <a:pt x="1696173" y="100277"/>
                  <a:pt x="1696173" y="100277"/>
                  <a:pt x="1700358" y="141288"/>
                </a:cubicBezTo>
                <a:cubicBezTo>
                  <a:pt x="1700358" y="141288"/>
                  <a:pt x="1700358" y="141288"/>
                  <a:pt x="1687802" y="141288"/>
                </a:cubicBezTo>
                <a:cubicBezTo>
                  <a:pt x="1687802" y="141288"/>
                  <a:pt x="1687802" y="141288"/>
                  <a:pt x="1683617" y="100277"/>
                </a:cubicBezTo>
                <a:lnTo>
                  <a:pt x="1666876" y="104378"/>
                </a:lnTo>
                <a:cubicBezTo>
                  <a:pt x="1666876" y="104378"/>
                  <a:pt x="1666876" y="104378"/>
                  <a:pt x="1666876" y="96176"/>
                </a:cubicBezTo>
                <a:cubicBezTo>
                  <a:pt x="1683617" y="92075"/>
                  <a:pt x="1691988" y="92075"/>
                  <a:pt x="1712914" y="92075"/>
                </a:cubicBezTo>
                <a:close/>
                <a:moveTo>
                  <a:pt x="1181630" y="92074"/>
                </a:moveTo>
                <a:cubicBezTo>
                  <a:pt x="1160463" y="92074"/>
                  <a:pt x="1147763" y="112712"/>
                  <a:pt x="1147763" y="133349"/>
                </a:cubicBezTo>
                <a:lnTo>
                  <a:pt x="1211263" y="133349"/>
                </a:lnTo>
                <a:cubicBezTo>
                  <a:pt x="1211263" y="112712"/>
                  <a:pt x="1202796" y="92074"/>
                  <a:pt x="1181630" y="92074"/>
                </a:cubicBezTo>
                <a:close/>
                <a:moveTo>
                  <a:pt x="1716089" y="84138"/>
                </a:moveTo>
                <a:cubicBezTo>
                  <a:pt x="1641444" y="84138"/>
                  <a:pt x="1575093" y="108903"/>
                  <a:pt x="1521183" y="150178"/>
                </a:cubicBezTo>
                <a:cubicBezTo>
                  <a:pt x="1512889" y="158433"/>
                  <a:pt x="1512889" y="162561"/>
                  <a:pt x="1517036" y="166688"/>
                </a:cubicBezTo>
                <a:cubicBezTo>
                  <a:pt x="1550212" y="203836"/>
                  <a:pt x="1550212" y="203836"/>
                  <a:pt x="1550212" y="203836"/>
                </a:cubicBezTo>
                <a:cubicBezTo>
                  <a:pt x="1554359" y="207963"/>
                  <a:pt x="1558505" y="207963"/>
                  <a:pt x="1566799" y="203836"/>
                </a:cubicBezTo>
                <a:cubicBezTo>
                  <a:pt x="1608269" y="170816"/>
                  <a:pt x="1658032" y="150178"/>
                  <a:pt x="1716089" y="150178"/>
                </a:cubicBezTo>
                <a:cubicBezTo>
                  <a:pt x="1769999" y="150178"/>
                  <a:pt x="1823910" y="170816"/>
                  <a:pt x="1865379" y="203836"/>
                </a:cubicBezTo>
                <a:cubicBezTo>
                  <a:pt x="1873673" y="207963"/>
                  <a:pt x="1877820" y="207963"/>
                  <a:pt x="1881967" y="203836"/>
                </a:cubicBezTo>
                <a:cubicBezTo>
                  <a:pt x="1915142" y="166688"/>
                  <a:pt x="1915142" y="166688"/>
                  <a:pt x="1915142" y="166688"/>
                </a:cubicBezTo>
                <a:cubicBezTo>
                  <a:pt x="1919289" y="162561"/>
                  <a:pt x="1919289" y="158433"/>
                  <a:pt x="1910995" y="150178"/>
                </a:cubicBezTo>
                <a:cubicBezTo>
                  <a:pt x="1857085" y="108903"/>
                  <a:pt x="1790734" y="84138"/>
                  <a:pt x="1716089" y="84138"/>
                </a:cubicBezTo>
                <a:close/>
                <a:moveTo>
                  <a:pt x="1181894" y="84137"/>
                </a:moveTo>
                <a:cubicBezTo>
                  <a:pt x="1214799" y="84137"/>
                  <a:pt x="1227138" y="108970"/>
                  <a:pt x="1227138" y="137942"/>
                </a:cubicBezTo>
                <a:cubicBezTo>
                  <a:pt x="1227138" y="146220"/>
                  <a:pt x="1227138" y="146220"/>
                  <a:pt x="1227138" y="146220"/>
                </a:cubicBezTo>
                <a:cubicBezTo>
                  <a:pt x="1148989" y="146220"/>
                  <a:pt x="1148989" y="146220"/>
                  <a:pt x="1148989" y="146220"/>
                </a:cubicBezTo>
                <a:cubicBezTo>
                  <a:pt x="1148989" y="166914"/>
                  <a:pt x="1161329" y="187608"/>
                  <a:pt x="1186007" y="187608"/>
                </a:cubicBezTo>
                <a:cubicBezTo>
                  <a:pt x="1198346" y="187608"/>
                  <a:pt x="1210686" y="183470"/>
                  <a:pt x="1218912" y="179331"/>
                </a:cubicBezTo>
                <a:lnTo>
                  <a:pt x="1218912" y="191747"/>
                </a:lnTo>
                <a:cubicBezTo>
                  <a:pt x="1210686" y="195886"/>
                  <a:pt x="1194233" y="200025"/>
                  <a:pt x="1186007" y="200025"/>
                </a:cubicBezTo>
                <a:cubicBezTo>
                  <a:pt x="1148989" y="200025"/>
                  <a:pt x="1136650" y="175192"/>
                  <a:pt x="1136650" y="142081"/>
                </a:cubicBezTo>
                <a:cubicBezTo>
                  <a:pt x="1136650" y="104831"/>
                  <a:pt x="1153102" y="84137"/>
                  <a:pt x="1181894" y="84137"/>
                </a:cubicBezTo>
                <a:close/>
                <a:moveTo>
                  <a:pt x="887413" y="41274"/>
                </a:moveTo>
                <a:lnTo>
                  <a:pt x="995363" y="41274"/>
                </a:lnTo>
                <a:lnTo>
                  <a:pt x="995363" y="53974"/>
                </a:lnTo>
                <a:lnTo>
                  <a:pt x="949326" y="53974"/>
                </a:lnTo>
                <a:lnTo>
                  <a:pt x="949326" y="195262"/>
                </a:lnTo>
                <a:lnTo>
                  <a:pt x="933451" y="195262"/>
                </a:lnTo>
                <a:lnTo>
                  <a:pt x="933451" y="53974"/>
                </a:lnTo>
                <a:lnTo>
                  <a:pt x="887413" y="53974"/>
                </a:lnTo>
                <a:lnTo>
                  <a:pt x="887413" y="41274"/>
                </a:lnTo>
                <a:close/>
                <a:moveTo>
                  <a:pt x="1020763" y="28574"/>
                </a:moveTo>
                <a:cubicBezTo>
                  <a:pt x="1033010" y="28574"/>
                  <a:pt x="1033010" y="28574"/>
                  <a:pt x="1033010" y="28574"/>
                </a:cubicBezTo>
                <a:cubicBezTo>
                  <a:pt x="1033010" y="103584"/>
                  <a:pt x="1033010" y="103584"/>
                  <a:pt x="1033010" y="103584"/>
                </a:cubicBezTo>
                <a:cubicBezTo>
                  <a:pt x="1041174" y="91082"/>
                  <a:pt x="1053420" y="82748"/>
                  <a:pt x="1069749" y="82748"/>
                </a:cubicBezTo>
                <a:cubicBezTo>
                  <a:pt x="1098324" y="82748"/>
                  <a:pt x="1106488" y="99416"/>
                  <a:pt x="1106488" y="128587"/>
                </a:cubicBezTo>
                <a:cubicBezTo>
                  <a:pt x="1106488" y="195262"/>
                  <a:pt x="1106488" y="195262"/>
                  <a:pt x="1106488" y="195262"/>
                </a:cubicBezTo>
                <a:cubicBezTo>
                  <a:pt x="1090160" y="195262"/>
                  <a:pt x="1090160" y="195262"/>
                  <a:pt x="1090160" y="195262"/>
                </a:cubicBezTo>
                <a:cubicBezTo>
                  <a:pt x="1090160" y="128587"/>
                  <a:pt x="1090160" y="128587"/>
                  <a:pt x="1090160" y="128587"/>
                </a:cubicBezTo>
                <a:cubicBezTo>
                  <a:pt x="1090160" y="107751"/>
                  <a:pt x="1090160" y="91082"/>
                  <a:pt x="1065667" y="91082"/>
                </a:cubicBezTo>
                <a:cubicBezTo>
                  <a:pt x="1041174" y="91082"/>
                  <a:pt x="1033010" y="116085"/>
                  <a:pt x="1033010" y="136921"/>
                </a:cubicBezTo>
                <a:cubicBezTo>
                  <a:pt x="1033010" y="195262"/>
                  <a:pt x="1033010" y="195262"/>
                  <a:pt x="1033010" y="195262"/>
                </a:cubicBezTo>
                <a:cubicBezTo>
                  <a:pt x="1020763" y="195262"/>
                  <a:pt x="1020763" y="195262"/>
                  <a:pt x="1020763" y="195262"/>
                </a:cubicBezTo>
                <a:lnTo>
                  <a:pt x="1020763" y="28574"/>
                </a:lnTo>
                <a:close/>
                <a:moveTo>
                  <a:pt x="1704456" y="0"/>
                </a:moveTo>
                <a:cubicBezTo>
                  <a:pt x="1712741" y="0"/>
                  <a:pt x="1721026" y="0"/>
                  <a:pt x="1729310" y="0"/>
                </a:cubicBezTo>
                <a:cubicBezTo>
                  <a:pt x="1741737" y="20820"/>
                  <a:pt x="1745880" y="41641"/>
                  <a:pt x="1745880" y="62461"/>
                </a:cubicBezTo>
                <a:cubicBezTo>
                  <a:pt x="1750022" y="62461"/>
                  <a:pt x="1770734" y="66625"/>
                  <a:pt x="1774877" y="66625"/>
                </a:cubicBezTo>
                <a:cubicBezTo>
                  <a:pt x="1779019" y="45805"/>
                  <a:pt x="1791446" y="24984"/>
                  <a:pt x="1803873" y="12492"/>
                </a:cubicBezTo>
                <a:cubicBezTo>
                  <a:pt x="1808016" y="12492"/>
                  <a:pt x="1808016" y="12492"/>
                  <a:pt x="1808016" y="12492"/>
                </a:cubicBezTo>
                <a:cubicBezTo>
                  <a:pt x="1816300" y="12492"/>
                  <a:pt x="1824585" y="16656"/>
                  <a:pt x="1832870" y="16656"/>
                </a:cubicBezTo>
                <a:cubicBezTo>
                  <a:pt x="1832870" y="20820"/>
                  <a:pt x="1832870" y="20820"/>
                  <a:pt x="1832870" y="20820"/>
                </a:cubicBezTo>
                <a:cubicBezTo>
                  <a:pt x="1837012" y="29149"/>
                  <a:pt x="1837012" y="37477"/>
                  <a:pt x="1837012" y="49969"/>
                </a:cubicBezTo>
                <a:cubicBezTo>
                  <a:pt x="1837012" y="62461"/>
                  <a:pt x="1837012" y="70789"/>
                  <a:pt x="1832870" y="83282"/>
                </a:cubicBezTo>
                <a:cubicBezTo>
                  <a:pt x="1837012" y="83282"/>
                  <a:pt x="1853582" y="91610"/>
                  <a:pt x="1857724" y="91610"/>
                </a:cubicBezTo>
                <a:cubicBezTo>
                  <a:pt x="1870151" y="74953"/>
                  <a:pt x="1886721" y="58297"/>
                  <a:pt x="1903291" y="49969"/>
                </a:cubicBezTo>
                <a:cubicBezTo>
                  <a:pt x="1911575" y="49969"/>
                  <a:pt x="1919860" y="58297"/>
                  <a:pt x="1928145" y="62461"/>
                </a:cubicBezTo>
                <a:cubicBezTo>
                  <a:pt x="1928145" y="83282"/>
                  <a:pt x="1919860" y="104102"/>
                  <a:pt x="1911575" y="124922"/>
                </a:cubicBezTo>
                <a:cubicBezTo>
                  <a:pt x="1911575" y="124922"/>
                  <a:pt x="1928145" y="137414"/>
                  <a:pt x="1932287" y="141579"/>
                </a:cubicBezTo>
                <a:cubicBezTo>
                  <a:pt x="1948857" y="124922"/>
                  <a:pt x="1965426" y="112430"/>
                  <a:pt x="1986138" y="108266"/>
                </a:cubicBezTo>
                <a:cubicBezTo>
                  <a:pt x="1994423" y="112430"/>
                  <a:pt x="2002708" y="120758"/>
                  <a:pt x="2006850" y="129086"/>
                </a:cubicBezTo>
                <a:cubicBezTo>
                  <a:pt x="2002708" y="149907"/>
                  <a:pt x="1990281" y="166563"/>
                  <a:pt x="1973711" y="183219"/>
                </a:cubicBezTo>
                <a:cubicBezTo>
                  <a:pt x="1977853" y="187383"/>
                  <a:pt x="1990281" y="204040"/>
                  <a:pt x="1990281" y="204040"/>
                </a:cubicBezTo>
                <a:cubicBezTo>
                  <a:pt x="2010993" y="195711"/>
                  <a:pt x="2031705" y="187383"/>
                  <a:pt x="2052416" y="187383"/>
                </a:cubicBezTo>
                <a:cubicBezTo>
                  <a:pt x="2052416" y="191547"/>
                  <a:pt x="2052416" y="191547"/>
                  <a:pt x="2052416" y="191547"/>
                </a:cubicBezTo>
                <a:cubicBezTo>
                  <a:pt x="2056559" y="195711"/>
                  <a:pt x="2064844" y="204040"/>
                  <a:pt x="2064844" y="212368"/>
                </a:cubicBezTo>
                <a:cubicBezTo>
                  <a:pt x="2056559" y="233188"/>
                  <a:pt x="2039989" y="245680"/>
                  <a:pt x="2023420" y="258173"/>
                </a:cubicBezTo>
                <a:cubicBezTo>
                  <a:pt x="2023420" y="262337"/>
                  <a:pt x="2031705" y="278993"/>
                  <a:pt x="2031705" y="283157"/>
                </a:cubicBezTo>
                <a:cubicBezTo>
                  <a:pt x="2052416" y="278993"/>
                  <a:pt x="2073128" y="278993"/>
                  <a:pt x="2093840" y="283157"/>
                </a:cubicBezTo>
                <a:cubicBezTo>
                  <a:pt x="2097983" y="291485"/>
                  <a:pt x="2102125" y="299813"/>
                  <a:pt x="2102125" y="308141"/>
                </a:cubicBezTo>
                <a:cubicBezTo>
                  <a:pt x="2102125" y="312306"/>
                  <a:pt x="2102125" y="312306"/>
                  <a:pt x="2102125" y="312306"/>
                </a:cubicBezTo>
                <a:cubicBezTo>
                  <a:pt x="2089698" y="324798"/>
                  <a:pt x="2068986" y="337290"/>
                  <a:pt x="2048274" y="341454"/>
                </a:cubicBezTo>
                <a:cubicBezTo>
                  <a:pt x="2048274" y="345618"/>
                  <a:pt x="2052416" y="366438"/>
                  <a:pt x="2052416" y="366438"/>
                </a:cubicBezTo>
                <a:cubicBezTo>
                  <a:pt x="2073128" y="366438"/>
                  <a:pt x="2093840" y="374767"/>
                  <a:pt x="2110410" y="383095"/>
                </a:cubicBezTo>
                <a:cubicBezTo>
                  <a:pt x="2110410" y="387259"/>
                  <a:pt x="2110410" y="387259"/>
                  <a:pt x="2110410" y="387259"/>
                </a:cubicBezTo>
                <a:cubicBezTo>
                  <a:pt x="2114552" y="391423"/>
                  <a:pt x="2114552" y="395587"/>
                  <a:pt x="2114552" y="399751"/>
                </a:cubicBezTo>
                <a:cubicBezTo>
                  <a:pt x="2114552" y="403915"/>
                  <a:pt x="2114552" y="408079"/>
                  <a:pt x="2110410" y="412243"/>
                </a:cubicBezTo>
                <a:cubicBezTo>
                  <a:pt x="2093840" y="424736"/>
                  <a:pt x="2073128" y="428900"/>
                  <a:pt x="2052416" y="428900"/>
                </a:cubicBezTo>
                <a:cubicBezTo>
                  <a:pt x="2048274" y="433064"/>
                  <a:pt x="2048274" y="453884"/>
                  <a:pt x="2048274" y="453884"/>
                </a:cubicBezTo>
                <a:cubicBezTo>
                  <a:pt x="2068986" y="462212"/>
                  <a:pt x="2085556" y="470540"/>
                  <a:pt x="2102125" y="487197"/>
                </a:cubicBezTo>
                <a:cubicBezTo>
                  <a:pt x="2102125" y="495525"/>
                  <a:pt x="2097983" y="508017"/>
                  <a:pt x="2093840" y="512181"/>
                </a:cubicBezTo>
                <a:cubicBezTo>
                  <a:pt x="2093840" y="516345"/>
                  <a:pt x="2093840" y="516345"/>
                  <a:pt x="2093840" y="516345"/>
                </a:cubicBezTo>
                <a:cubicBezTo>
                  <a:pt x="2073128" y="520509"/>
                  <a:pt x="2052416" y="520509"/>
                  <a:pt x="2031705" y="516345"/>
                </a:cubicBezTo>
                <a:cubicBezTo>
                  <a:pt x="2031705" y="516345"/>
                  <a:pt x="2023420" y="537165"/>
                  <a:pt x="2023420" y="537165"/>
                </a:cubicBezTo>
                <a:cubicBezTo>
                  <a:pt x="2039989" y="549658"/>
                  <a:pt x="2056559" y="566314"/>
                  <a:pt x="2064844" y="582970"/>
                </a:cubicBezTo>
                <a:cubicBezTo>
                  <a:pt x="2064844" y="587134"/>
                  <a:pt x="2064844" y="587134"/>
                  <a:pt x="2064844" y="587134"/>
                </a:cubicBezTo>
                <a:cubicBezTo>
                  <a:pt x="2060701" y="591298"/>
                  <a:pt x="2056559" y="599627"/>
                  <a:pt x="2052416" y="607955"/>
                </a:cubicBezTo>
                <a:cubicBezTo>
                  <a:pt x="2031705" y="607955"/>
                  <a:pt x="2010993" y="603791"/>
                  <a:pt x="1990281" y="591298"/>
                </a:cubicBezTo>
                <a:cubicBezTo>
                  <a:pt x="1990281" y="595463"/>
                  <a:pt x="1977853" y="612119"/>
                  <a:pt x="1973711" y="612119"/>
                </a:cubicBezTo>
                <a:cubicBezTo>
                  <a:pt x="1990281" y="628775"/>
                  <a:pt x="2002708" y="649595"/>
                  <a:pt x="2006850" y="666252"/>
                </a:cubicBezTo>
                <a:cubicBezTo>
                  <a:pt x="2006850" y="670416"/>
                  <a:pt x="2006850" y="670416"/>
                  <a:pt x="2006850" y="670416"/>
                </a:cubicBezTo>
                <a:cubicBezTo>
                  <a:pt x="2002708" y="674580"/>
                  <a:pt x="1994423" y="682908"/>
                  <a:pt x="1986138" y="687072"/>
                </a:cubicBezTo>
                <a:cubicBezTo>
                  <a:pt x="1965426" y="682908"/>
                  <a:pt x="1944714" y="670416"/>
                  <a:pt x="1932287" y="657924"/>
                </a:cubicBezTo>
                <a:cubicBezTo>
                  <a:pt x="1928145" y="657924"/>
                  <a:pt x="1911575" y="670416"/>
                  <a:pt x="1911575" y="674580"/>
                </a:cubicBezTo>
                <a:cubicBezTo>
                  <a:pt x="1919860" y="691236"/>
                  <a:pt x="1928145" y="712057"/>
                  <a:pt x="1928145" y="732877"/>
                </a:cubicBezTo>
                <a:cubicBezTo>
                  <a:pt x="1928145" y="732877"/>
                  <a:pt x="1928145" y="737041"/>
                  <a:pt x="1928145" y="737041"/>
                </a:cubicBezTo>
                <a:cubicBezTo>
                  <a:pt x="1924002" y="737041"/>
                  <a:pt x="1924002" y="737041"/>
                  <a:pt x="1924002" y="737041"/>
                </a:cubicBezTo>
                <a:cubicBezTo>
                  <a:pt x="1919860" y="741205"/>
                  <a:pt x="1911575" y="745369"/>
                  <a:pt x="1903291" y="749533"/>
                </a:cubicBezTo>
                <a:cubicBezTo>
                  <a:pt x="1882579" y="737041"/>
                  <a:pt x="1870151" y="724549"/>
                  <a:pt x="1857724" y="703728"/>
                </a:cubicBezTo>
                <a:cubicBezTo>
                  <a:pt x="1853582" y="703728"/>
                  <a:pt x="1837012" y="712057"/>
                  <a:pt x="1832870" y="716221"/>
                </a:cubicBezTo>
                <a:cubicBezTo>
                  <a:pt x="1837012" y="724549"/>
                  <a:pt x="1837012" y="737041"/>
                  <a:pt x="1837012" y="745369"/>
                </a:cubicBezTo>
                <a:cubicBezTo>
                  <a:pt x="1837012" y="757861"/>
                  <a:pt x="1837012" y="766190"/>
                  <a:pt x="1832870" y="778682"/>
                </a:cubicBezTo>
                <a:cubicBezTo>
                  <a:pt x="1824585" y="782846"/>
                  <a:pt x="1816300" y="782846"/>
                  <a:pt x="1808016" y="787010"/>
                </a:cubicBezTo>
                <a:cubicBezTo>
                  <a:pt x="1803873" y="787010"/>
                  <a:pt x="1803873" y="787010"/>
                  <a:pt x="1803873" y="787010"/>
                </a:cubicBezTo>
                <a:cubicBezTo>
                  <a:pt x="1791446" y="770354"/>
                  <a:pt x="1779019" y="749533"/>
                  <a:pt x="1774877" y="732877"/>
                </a:cubicBezTo>
                <a:cubicBezTo>
                  <a:pt x="1770734" y="732877"/>
                  <a:pt x="1750022" y="732877"/>
                  <a:pt x="1750022" y="732877"/>
                </a:cubicBezTo>
                <a:cubicBezTo>
                  <a:pt x="1750022" y="757861"/>
                  <a:pt x="1741737" y="778682"/>
                  <a:pt x="1733453" y="795338"/>
                </a:cubicBezTo>
                <a:cubicBezTo>
                  <a:pt x="1729310" y="795338"/>
                  <a:pt x="1729310" y="795338"/>
                  <a:pt x="1729310" y="795338"/>
                </a:cubicBezTo>
                <a:cubicBezTo>
                  <a:pt x="1725168" y="795338"/>
                  <a:pt x="1712741" y="795338"/>
                  <a:pt x="1704456" y="795338"/>
                </a:cubicBezTo>
                <a:cubicBezTo>
                  <a:pt x="1692029" y="778682"/>
                  <a:pt x="1687886" y="757861"/>
                  <a:pt x="1687886" y="732877"/>
                </a:cubicBezTo>
                <a:cubicBezTo>
                  <a:pt x="1683744" y="732877"/>
                  <a:pt x="1663032" y="732877"/>
                  <a:pt x="1658890" y="732877"/>
                </a:cubicBezTo>
                <a:cubicBezTo>
                  <a:pt x="1654747" y="749533"/>
                  <a:pt x="1642320" y="770354"/>
                  <a:pt x="1629893" y="787010"/>
                </a:cubicBezTo>
                <a:cubicBezTo>
                  <a:pt x="1625751" y="787010"/>
                  <a:pt x="1625751" y="787010"/>
                  <a:pt x="1625751" y="787010"/>
                </a:cubicBezTo>
                <a:cubicBezTo>
                  <a:pt x="1617466" y="782846"/>
                  <a:pt x="1609181" y="782846"/>
                  <a:pt x="1600896" y="778682"/>
                </a:cubicBezTo>
                <a:cubicBezTo>
                  <a:pt x="1596754" y="766190"/>
                  <a:pt x="1596754" y="757861"/>
                  <a:pt x="1596754" y="745369"/>
                </a:cubicBezTo>
                <a:cubicBezTo>
                  <a:pt x="1596754" y="737041"/>
                  <a:pt x="1596754" y="724549"/>
                  <a:pt x="1600896" y="716221"/>
                </a:cubicBezTo>
                <a:cubicBezTo>
                  <a:pt x="1596754" y="712057"/>
                  <a:pt x="1580184" y="707892"/>
                  <a:pt x="1576042" y="703728"/>
                </a:cubicBezTo>
                <a:cubicBezTo>
                  <a:pt x="1567757" y="724549"/>
                  <a:pt x="1551188" y="741205"/>
                  <a:pt x="1534618" y="749533"/>
                </a:cubicBezTo>
                <a:cubicBezTo>
                  <a:pt x="1530476" y="749533"/>
                  <a:pt x="1530476" y="749533"/>
                  <a:pt x="1530476" y="749533"/>
                </a:cubicBezTo>
                <a:cubicBezTo>
                  <a:pt x="1522191" y="745369"/>
                  <a:pt x="1513906" y="741205"/>
                  <a:pt x="1509764" y="737041"/>
                </a:cubicBezTo>
                <a:cubicBezTo>
                  <a:pt x="1509764" y="737041"/>
                  <a:pt x="1509764" y="732877"/>
                  <a:pt x="1509764" y="732877"/>
                </a:cubicBezTo>
                <a:cubicBezTo>
                  <a:pt x="1509764" y="716221"/>
                  <a:pt x="1513906" y="691236"/>
                  <a:pt x="1522191" y="674580"/>
                </a:cubicBezTo>
                <a:cubicBezTo>
                  <a:pt x="1522191" y="674580"/>
                  <a:pt x="1505621" y="657924"/>
                  <a:pt x="1501479" y="657924"/>
                </a:cubicBezTo>
                <a:cubicBezTo>
                  <a:pt x="1489052" y="674580"/>
                  <a:pt x="1468340" y="682908"/>
                  <a:pt x="1447628" y="687072"/>
                </a:cubicBezTo>
                <a:cubicBezTo>
                  <a:pt x="1439343" y="682908"/>
                  <a:pt x="1435201" y="674580"/>
                  <a:pt x="1426916" y="670416"/>
                </a:cubicBezTo>
                <a:cubicBezTo>
                  <a:pt x="1435201" y="649595"/>
                  <a:pt x="1443486" y="628775"/>
                  <a:pt x="1460055" y="616283"/>
                </a:cubicBezTo>
                <a:cubicBezTo>
                  <a:pt x="1455913" y="612119"/>
                  <a:pt x="1443486" y="595463"/>
                  <a:pt x="1443486" y="591298"/>
                </a:cubicBezTo>
                <a:cubicBezTo>
                  <a:pt x="1422774" y="603791"/>
                  <a:pt x="1402062" y="607955"/>
                  <a:pt x="1381350" y="607955"/>
                </a:cubicBezTo>
                <a:cubicBezTo>
                  <a:pt x="1377208" y="603791"/>
                  <a:pt x="1373065" y="591298"/>
                  <a:pt x="1368923" y="587134"/>
                </a:cubicBezTo>
                <a:cubicBezTo>
                  <a:pt x="1368923" y="582970"/>
                  <a:pt x="1368923" y="582970"/>
                  <a:pt x="1368923" y="582970"/>
                </a:cubicBezTo>
                <a:cubicBezTo>
                  <a:pt x="1377208" y="566314"/>
                  <a:pt x="1393777" y="549658"/>
                  <a:pt x="1414489" y="541330"/>
                </a:cubicBezTo>
                <a:cubicBezTo>
                  <a:pt x="1410347" y="537165"/>
                  <a:pt x="1402062" y="516345"/>
                  <a:pt x="1402062" y="516345"/>
                </a:cubicBezTo>
                <a:cubicBezTo>
                  <a:pt x="1381350" y="520509"/>
                  <a:pt x="1360638" y="520509"/>
                  <a:pt x="1339926" y="516345"/>
                </a:cubicBezTo>
                <a:cubicBezTo>
                  <a:pt x="1335784" y="508017"/>
                  <a:pt x="1331641" y="495525"/>
                  <a:pt x="1331641" y="491361"/>
                </a:cubicBezTo>
                <a:cubicBezTo>
                  <a:pt x="1331641" y="487197"/>
                  <a:pt x="1331641" y="487197"/>
                  <a:pt x="1331641" y="487197"/>
                </a:cubicBezTo>
                <a:cubicBezTo>
                  <a:pt x="1344068" y="474704"/>
                  <a:pt x="1364780" y="462212"/>
                  <a:pt x="1385492" y="453884"/>
                </a:cubicBezTo>
                <a:cubicBezTo>
                  <a:pt x="1385492" y="453884"/>
                  <a:pt x="1381350" y="433064"/>
                  <a:pt x="1381350" y="428900"/>
                </a:cubicBezTo>
                <a:cubicBezTo>
                  <a:pt x="1360638" y="428900"/>
                  <a:pt x="1339926" y="424736"/>
                  <a:pt x="1323357" y="412243"/>
                </a:cubicBezTo>
                <a:cubicBezTo>
                  <a:pt x="1319214" y="412243"/>
                  <a:pt x="1319214" y="412243"/>
                  <a:pt x="1319214" y="412243"/>
                </a:cubicBezTo>
                <a:cubicBezTo>
                  <a:pt x="1319214" y="408079"/>
                  <a:pt x="1319214" y="403915"/>
                  <a:pt x="1319214" y="399751"/>
                </a:cubicBezTo>
                <a:cubicBezTo>
                  <a:pt x="1319214" y="391423"/>
                  <a:pt x="1319214" y="387259"/>
                  <a:pt x="1319214" y="383095"/>
                </a:cubicBezTo>
                <a:cubicBezTo>
                  <a:pt x="1323357" y="383095"/>
                  <a:pt x="1323357" y="383095"/>
                  <a:pt x="1323357" y="383095"/>
                </a:cubicBezTo>
                <a:cubicBezTo>
                  <a:pt x="1339926" y="374767"/>
                  <a:pt x="1360638" y="366438"/>
                  <a:pt x="1381350" y="366438"/>
                </a:cubicBezTo>
                <a:cubicBezTo>
                  <a:pt x="1381350" y="362274"/>
                  <a:pt x="1385492" y="345618"/>
                  <a:pt x="1385492" y="341454"/>
                </a:cubicBezTo>
                <a:cubicBezTo>
                  <a:pt x="1364780" y="333126"/>
                  <a:pt x="1344068" y="324798"/>
                  <a:pt x="1331641" y="308141"/>
                </a:cubicBezTo>
                <a:cubicBezTo>
                  <a:pt x="1331641" y="299813"/>
                  <a:pt x="1335784" y="291485"/>
                  <a:pt x="1339926" y="283157"/>
                </a:cubicBezTo>
                <a:cubicBezTo>
                  <a:pt x="1356496" y="274829"/>
                  <a:pt x="1381350" y="274829"/>
                  <a:pt x="1402062" y="283157"/>
                </a:cubicBezTo>
                <a:cubicBezTo>
                  <a:pt x="1402062" y="278993"/>
                  <a:pt x="1410347" y="262337"/>
                  <a:pt x="1410347" y="258173"/>
                </a:cubicBezTo>
                <a:cubicBezTo>
                  <a:pt x="1393777" y="245680"/>
                  <a:pt x="1377208" y="229024"/>
                  <a:pt x="1368923" y="212368"/>
                </a:cubicBezTo>
                <a:cubicBezTo>
                  <a:pt x="1368923" y="204040"/>
                  <a:pt x="1377208" y="195711"/>
                  <a:pt x="1381350" y="187383"/>
                </a:cubicBezTo>
                <a:cubicBezTo>
                  <a:pt x="1402062" y="187383"/>
                  <a:pt x="1422774" y="195711"/>
                  <a:pt x="1443486" y="204040"/>
                </a:cubicBezTo>
                <a:cubicBezTo>
                  <a:pt x="1443486" y="204040"/>
                  <a:pt x="1455913" y="183219"/>
                  <a:pt x="1460055" y="183219"/>
                </a:cubicBezTo>
                <a:cubicBezTo>
                  <a:pt x="1443486" y="166563"/>
                  <a:pt x="1431059" y="145743"/>
                  <a:pt x="1426916" y="129086"/>
                </a:cubicBezTo>
                <a:cubicBezTo>
                  <a:pt x="1426916" y="124922"/>
                  <a:pt x="1426916" y="124922"/>
                  <a:pt x="1426916" y="124922"/>
                </a:cubicBezTo>
                <a:cubicBezTo>
                  <a:pt x="1431059" y="120758"/>
                  <a:pt x="1439343" y="112430"/>
                  <a:pt x="1447628" y="108266"/>
                </a:cubicBezTo>
                <a:cubicBezTo>
                  <a:pt x="1468340" y="112430"/>
                  <a:pt x="1489052" y="124922"/>
                  <a:pt x="1501479" y="137414"/>
                </a:cubicBezTo>
                <a:cubicBezTo>
                  <a:pt x="1505621" y="137414"/>
                  <a:pt x="1518049" y="124922"/>
                  <a:pt x="1522191" y="124922"/>
                </a:cubicBezTo>
                <a:cubicBezTo>
                  <a:pt x="1509764" y="104102"/>
                  <a:pt x="1505621" y="83282"/>
                  <a:pt x="1505621" y="62461"/>
                </a:cubicBezTo>
                <a:cubicBezTo>
                  <a:pt x="1513906" y="58297"/>
                  <a:pt x="1522191" y="49969"/>
                  <a:pt x="1530476" y="49969"/>
                </a:cubicBezTo>
                <a:cubicBezTo>
                  <a:pt x="1547045" y="58297"/>
                  <a:pt x="1563615" y="74953"/>
                  <a:pt x="1576042" y="91610"/>
                </a:cubicBezTo>
                <a:cubicBezTo>
                  <a:pt x="1576042" y="91610"/>
                  <a:pt x="1596754" y="83282"/>
                  <a:pt x="1600896" y="83282"/>
                </a:cubicBezTo>
                <a:cubicBezTo>
                  <a:pt x="1596754" y="70789"/>
                  <a:pt x="1596754" y="62461"/>
                  <a:pt x="1596754" y="49969"/>
                </a:cubicBezTo>
                <a:cubicBezTo>
                  <a:pt x="1596754" y="37477"/>
                  <a:pt x="1596754" y="29149"/>
                  <a:pt x="1600896" y="20820"/>
                </a:cubicBezTo>
                <a:cubicBezTo>
                  <a:pt x="1600896" y="16656"/>
                  <a:pt x="1600896" y="16656"/>
                  <a:pt x="1600896" y="16656"/>
                </a:cubicBezTo>
                <a:cubicBezTo>
                  <a:pt x="1609181" y="16656"/>
                  <a:pt x="1617466" y="12492"/>
                  <a:pt x="1625751" y="12492"/>
                </a:cubicBezTo>
                <a:cubicBezTo>
                  <a:pt x="1629893" y="12492"/>
                  <a:pt x="1629893" y="12492"/>
                  <a:pt x="1629893" y="12492"/>
                </a:cubicBezTo>
                <a:cubicBezTo>
                  <a:pt x="1642320" y="24984"/>
                  <a:pt x="1654747" y="45805"/>
                  <a:pt x="1658890" y="66625"/>
                </a:cubicBezTo>
                <a:cubicBezTo>
                  <a:pt x="1663032" y="66625"/>
                  <a:pt x="1683744" y="62461"/>
                  <a:pt x="1687886" y="62461"/>
                </a:cubicBezTo>
                <a:cubicBezTo>
                  <a:pt x="1687886" y="41641"/>
                  <a:pt x="1692029" y="20820"/>
                  <a:pt x="1704456" y="0"/>
                </a:cubicBezTo>
                <a:close/>
              </a:path>
            </a:pathLst>
          </a:custGeom>
          <a:solidFill>
            <a:srgbClr val="8bd4e2"/>
          </a:solidFill>
          <a:ln w="0">
            <a:noFill/>
          </a:ln>
        </p:spPr>
        <p:style>
          <a:lnRef idx="0"/>
          <a:fillRef idx="0"/>
          <a:effectRef idx="0"/>
          <a:fontRef idx="minor"/>
        </p:style>
      </p:sp>
      <p:sp>
        <p:nvSpPr>
          <p:cNvPr id="23" name="PlaceHolder 1"/>
          <p:cNvSpPr>
            <a:spLocks noGrp="1"/>
          </p:cNvSpPr>
          <p:nvPr>
            <p:ph type="sldNum" idx="1"/>
          </p:nvPr>
        </p:nvSpPr>
        <p:spPr>
          <a:xfrm>
            <a:off x="11649240" y="115560"/>
            <a:ext cx="408960" cy="351720"/>
          </a:xfrm>
          <a:prstGeom prst="rect">
            <a:avLst/>
          </a:prstGeom>
          <a:noFill/>
          <a:ln w="0">
            <a:noFill/>
          </a:ln>
        </p:spPr>
        <p:txBody>
          <a:bodyPr lIns="90000" rIns="90000" tIns="46800" bIns="46800" anchor="ctr">
            <a:noAutofit/>
          </a:bodyPr>
          <a:lstStyle>
            <a:lvl1pPr algn="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defRPr b="0" lang="en-US" sz="1200" spc="-1" strike="noStrike">
                <a:solidFill>
                  <a:srgbClr val="ffffff"/>
                </a:solidFill>
                <a:latin typeface="Times New Roman"/>
                <a:ea typeface="DejaVu Sans"/>
              </a:defRPr>
            </a:lvl1pPr>
          </a:lstStyle>
          <a:p>
            <a:pPr algn="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fld id="{21B76D87-3A6E-4869-AE90-6EBBAC10C38E}" type="slidenum">
              <a:rPr b="0" lang="en-US" sz="1200" spc="-1" strike="noStrike">
                <a:solidFill>
                  <a:srgbClr val="ffffff"/>
                </a:solidFill>
                <a:latin typeface="Times New Roman"/>
                <a:ea typeface="DejaVu Sans"/>
              </a:rPr>
              <a:t>9</a:t>
            </a:fld>
            <a:endParaRPr b="0" lang="en-GB" sz="1200" spc="-1" strike="noStrike">
              <a:latin typeface="Times New Roman"/>
            </a:endParaRPr>
          </a:p>
        </p:txBody>
      </p:sp>
      <p:sp>
        <p:nvSpPr>
          <p:cNvPr id="24" name="PlaceHolder 2"/>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r>
              <a:rPr b="0" lang="en-GB" sz="4400" spc="-1" strike="noStrike">
                <a:latin typeface="Arial"/>
              </a:rPr>
              <a:t>Click </a:t>
            </a:r>
            <a:r>
              <a:rPr b="0" lang="en-GB" sz="4400" spc="-1" strike="noStrike">
                <a:latin typeface="Arial"/>
              </a:rPr>
              <a:t>to edit </a:t>
            </a:r>
            <a:r>
              <a:rPr b="0" lang="en-GB" sz="4400" spc="-1" strike="noStrike">
                <a:latin typeface="Arial"/>
              </a:rPr>
              <a:t>the </a:t>
            </a:r>
            <a:r>
              <a:rPr b="0" lang="en-GB" sz="4400" spc="-1" strike="noStrike">
                <a:latin typeface="Arial"/>
              </a:rPr>
              <a:t>title </a:t>
            </a:r>
            <a:r>
              <a:rPr b="0" lang="en-GB" sz="4400" spc="-1" strike="noStrike">
                <a:latin typeface="Arial"/>
              </a:rPr>
              <a:t>text </a:t>
            </a:r>
            <a:r>
              <a:rPr b="0" lang="en-GB" sz="4400" spc="-1" strike="noStrike">
                <a:latin typeface="Arial"/>
              </a:rPr>
              <a:t>format</a:t>
            </a:r>
            <a:endParaRPr b="0" lang="en-GB" sz="4400" spc="-1" strike="noStrike">
              <a:latin typeface="Arial"/>
            </a:endParaRPr>
          </a:p>
        </p:txBody>
      </p:sp>
      <p:sp>
        <p:nvSpPr>
          <p:cNvPr id="25" name="PlaceHolder 3"/>
          <p:cNvSpPr>
            <a:spLocks noGrp="1"/>
          </p:cNvSpPr>
          <p:nvPr>
            <p:ph type="body"/>
          </p:nvPr>
        </p:nvSpPr>
        <p:spPr>
          <a:xfrm>
            <a:off x="609480" y="1604520"/>
            <a:ext cx="1097352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GB" sz="3200" spc="-1" strike="noStrike">
                <a:latin typeface="Arial"/>
              </a:rPr>
              <a:t>Click to edit the outline text format</a:t>
            </a:r>
            <a:endParaRPr b="0" lang="en-GB" sz="3200" spc="-1" strike="noStrike">
              <a:latin typeface="Arial"/>
            </a:endParaRPr>
          </a:p>
          <a:p>
            <a:pPr lvl="1" marL="864000" indent="-324000">
              <a:spcBef>
                <a:spcPts val="1134"/>
              </a:spcBef>
              <a:buClr>
                <a:srgbClr val="000000"/>
              </a:buClr>
              <a:buSzPct val="75000"/>
              <a:buFont typeface="Symbol" charset="2"/>
              <a:buChar char=""/>
            </a:pPr>
            <a:r>
              <a:rPr b="0" lang="en-GB" sz="2800" spc="-1" strike="noStrike">
                <a:latin typeface="Arial"/>
              </a:rPr>
              <a:t>Second Outline Level</a:t>
            </a:r>
            <a:endParaRPr b="0" lang="en-GB" sz="2800" spc="-1" strike="noStrike">
              <a:latin typeface="Arial"/>
            </a:endParaRPr>
          </a:p>
          <a:p>
            <a:pPr lvl="2" marL="1296000" indent="-288000">
              <a:spcBef>
                <a:spcPts val="850"/>
              </a:spcBef>
              <a:buClr>
                <a:srgbClr val="000000"/>
              </a:buClr>
              <a:buSzPct val="45000"/>
              <a:buFont typeface="Wingdings" charset="2"/>
              <a:buChar char=""/>
            </a:pPr>
            <a:r>
              <a:rPr b="0" lang="en-GB" sz="2400" spc="-1" strike="noStrike">
                <a:latin typeface="Arial"/>
              </a:rPr>
              <a:t>Third Outline Level</a:t>
            </a:r>
            <a:endParaRPr b="0" lang="en-GB" sz="2400" spc="-1" strike="noStrike">
              <a:latin typeface="Arial"/>
            </a:endParaRPr>
          </a:p>
          <a:p>
            <a:pPr lvl="3" marL="1728000" indent="-216000">
              <a:spcBef>
                <a:spcPts val="567"/>
              </a:spcBef>
              <a:buClr>
                <a:srgbClr val="000000"/>
              </a:buClr>
              <a:buSzPct val="75000"/>
              <a:buFont typeface="Symbol" charset="2"/>
              <a:buChar char=""/>
            </a:pPr>
            <a:r>
              <a:rPr b="0" lang="en-GB" sz="2000" spc="-1" strike="noStrike">
                <a:latin typeface="Arial"/>
              </a:rPr>
              <a:t>Fourth Outline Level</a:t>
            </a:r>
            <a:endParaRPr b="0" lang="en-GB" sz="2000" spc="-1" strike="noStrike">
              <a:latin typeface="Arial"/>
            </a:endParaRPr>
          </a:p>
          <a:p>
            <a:pPr lvl="4" marL="2160000" indent="-216000">
              <a:spcBef>
                <a:spcPts val="283"/>
              </a:spcBef>
              <a:buClr>
                <a:srgbClr val="000000"/>
              </a:buClr>
              <a:buSzPct val="45000"/>
              <a:buFont typeface="Wingdings" charset="2"/>
              <a:buChar char=""/>
            </a:pPr>
            <a:r>
              <a:rPr b="0" lang="en-GB" sz="2000" spc="-1" strike="noStrike">
                <a:latin typeface="Arial"/>
              </a:rPr>
              <a:t>Fifth Outline Level</a:t>
            </a:r>
            <a:endParaRPr b="0" lang="en-GB" sz="2000" spc="-1" strike="noStrike">
              <a:latin typeface="Arial"/>
            </a:endParaRPr>
          </a:p>
          <a:p>
            <a:pPr lvl="5" marL="2592000" indent="-216000">
              <a:spcBef>
                <a:spcPts val="283"/>
              </a:spcBef>
              <a:buClr>
                <a:srgbClr val="000000"/>
              </a:buClr>
              <a:buSzPct val="45000"/>
              <a:buFont typeface="Wingdings" charset="2"/>
              <a:buChar char=""/>
            </a:pPr>
            <a:r>
              <a:rPr b="0" lang="en-GB" sz="2000" spc="-1" strike="noStrike">
                <a:latin typeface="Arial"/>
              </a:rPr>
              <a:t>Sixth Outline Level</a:t>
            </a:r>
            <a:endParaRPr b="0" lang="en-GB" sz="2000" spc="-1" strike="noStrike">
              <a:latin typeface="Arial"/>
            </a:endParaRPr>
          </a:p>
          <a:p>
            <a:pPr lvl="6" marL="3024000" indent="-216000">
              <a:spcBef>
                <a:spcPts val="283"/>
              </a:spcBef>
              <a:buClr>
                <a:srgbClr val="000000"/>
              </a:buClr>
              <a:buSzPct val="45000"/>
              <a:buFont typeface="Wingdings" charset="2"/>
              <a:buChar char=""/>
            </a:pPr>
            <a:r>
              <a:rPr b="0" lang="en-GB" sz="2000" spc="-1" strike="noStrike">
                <a:latin typeface="Arial"/>
              </a:rPr>
              <a:t>Seventh Outline Level</a:t>
            </a:r>
            <a:endParaRPr b="0" lang="en-GB"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62" name="" descr=""/>
          <p:cNvPicPr/>
          <p:nvPr/>
        </p:nvPicPr>
        <p:blipFill>
          <a:blip r:embed="rId2"/>
          <a:stretch/>
        </p:blipFill>
        <p:spPr>
          <a:xfrm>
            <a:off x="0" y="6480"/>
            <a:ext cx="12189960" cy="6855840"/>
          </a:xfrm>
          <a:prstGeom prst="rect">
            <a:avLst/>
          </a:prstGeom>
          <a:ln w="0">
            <a:noFill/>
          </a:ln>
        </p:spPr>
      </p:pic>
      <p:sp>
        <p:nvSpPr>
          <p:cNvPr id="63" name=""/>
          <p:cNvSpPr/>
          <p:nvPr/>
        </p:nvSpPr>
        <p:spPr>
          <a:xfrm>
            <a:off x="8607600" y="6408720"/>
            <a:ext cx="3582360" cy="331200"/>
          </a:xfrm>
          <a:prstGeom prst="rect">
            <a:avLst/>
          </a:prstGeom>
          <a:noFill/>
          <a:ln w="0">
            <a:noFill/>
          </a:ln>
        </p:spPr>
        <p:style>
          <a:lnRef idx="0"/>
          <a:fillRef idx="0"/>
          <a:effectRef idx="0"/>
          <a:fontRef idx="minor"/>
        </p:style>
        <p:txBody>
          <a:bodyPr lIns="90000" rIns="90000" tIns="46800" bIns="46800" anchor="t">
            <a:noAutofit/>
          </a:bodyPr>
          <a:p>
            <a:pPr algn="ctr">
              <a:lnSpc>
                <a:spcPct val="100000"/>
              </a:lnSpc>
              <a:spcBef>
                <a:spcPts val="74"/>
              </a:spcBef>
              <a:spcAft>
                <a:spcPts val="74"/>
              </a:spcAft>
              <a:buNone/>
              <a:tabLst>
                <a:tab algn="l" pos="0"/>
                <a:tab algn="l" pos="914400"/>
                <a:tab algn="l" pos="1828800"/>
                <a:tab algn="l" pos="2743200"/>
                <a:tab algn="l" pos="3657600"/>
                <a:tab algn="l" pos="4572000"/>
                <a:tab algn="l" pos="5486400"/>
                <a:tab algn="l" pos="6400800"/>
                <a:tab algn="l" pos="7315200"/>
                <a:tab algn="l" pos="8229600"/>
                <a:tab algn="l" pos="9144000"/>
                <a:tab algn="l" pos="10058400"/>
                <a:tab algn="l" pos="10329840"/>
                <a:tab algn="l" pos="10779120"/>
                <a:tab algn="l" pos="10780560"/>
                <a:tab algn="l" pos="10782360"/>
              </a:tabLst>
            </a:pPr>
            <a:r>
              <a:rPr b="1" lang="en-US" sz="1200" spc="-1" strike="noStrike">
                <a:solidFill>
                  <a:srgbClr val="ffffff"/>
                </a:solidFill>
                <a:latin typeface="Calibri"/>
                <a:ea typeface="Calibri"/>
              </a:rPr>
              <a:t>District Rotary Foundation Seminar</a:t>
            </a:r>
            <a:endParaRPr b="0" lang="en-GB" sz="1200" spc="-1" strike="noStrike">
              <a:latin typeface="Arial"/>
            </a:endParaRPr>
          </a:p>
        </p:txBody>
      </p:sp>
      <p:sp>
        <p:nvSpPr>
          <p:cNvPr id="64" name=""/>
          <p:cNvSpPr/>
          <p:nvPr/>
        </p:nvSpPr>
        <p:spPr>
          <a:xfrm>
            <a:off x="609480" y="6245280"/>
            <a:ext cx="2842920" cy="47412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
        <p:nvSpPr>
          <p:cNvPr id="65" name="PlaceHolder 1"/>
          <p:cNvSpPr>
            <a:spLocks noGrp="1"/>
          </p:cNvSpPr>
          <p:nvPr>
            <p:ph type="sldNum" idx="2"/>
          </p:nvPr>
        </p:nvSpPr>
        <p:spPr>
          <a:xfrm>
            <a:off x="8737560" y="6244920"/>
            <a:ext cx="2826720" cy="459720"/>
          </a:xfrm>
          <a:prstGeom prst="rect">
            <a:avLst/>
          </a:prstGeom>
          <a:noFill/>
          <a:ln w="0">
            <a:noFill/>
          </a:ln>
        </p:spPr>
        <p:txBody>
          <a:bodyPr lIns="90000" rIns="90000" tIns="46800" bIns="46800" anchor="t">
            <a:noAutofit/>
          </a:bodyPr>
          <a:lstStyle>
            <a:lvl1pPr marL="216000" indent="-212760">
              <a:lnSpc>
                <a:spcPct val="100000"/>
              </a:lnSpc>
              <a:spcBef>
                <a:spcPts val="74"/>
              </a:spcBef>
              <a:spcAft>
                <a:spcPts val="74"/>
              </a:spcAft>
              <a:buNone/>
              <a:tabLst>
                <a:tab algn="l" pos="0"/>
              </a:tabLst>
              <a:defRPr b="0" lang="en-US" sz="2400" spc="-1" strike="noStrike">
                <a:solidFill>
                  <a:srgbClr val="000000"/>
                </a:solidFill>
                <a:latin typeface="Times New Roman"/>
                <a:ea typeface="DejaVu Sans"/>
              </a:defRPr>
            </a:lvl1pPr>
          </a:lstStyle>
          <a:p>
            <a:pPr marL="216000" indent="-212760">
              <a:lnSpc>
                <a:spcPct val="100000"/>
              </a:lnSpc>
              <a:spcBef>
                <a:spcPts val="74"/>
              </a:spcBef>
              <a:spcAft>
                <a:spcPts val="74"/>
              </a:spcAft>
              <a:buNone/>
              <a:tabLst>
                <a:tab algn="l" pos="0"/>
              </a:tabLst>
            </a:pPr>
            <a:fld id="{E18C65FB-1B18-4047-BAFC-9D157FC0FF6A}" type="slidenum">
              <a:rPr b="0" lang="en-US" sz="2400" spc="-1" strike="noStrike">
                <a:solidFill>
                  <a:srgbClr val="000000"/>
                </a:solidFill>
                <a:latin typeface="Times New Roman"/>
                <a:ea typeface="DejaVu Sans"/>
              </a:rPr>
              <a:t>&lt;number&gt;</a:t>
            </a:fld>
            <a:endParaRPr b="0" lang="en-GB" sz="2400" spc="-1" strike="noStrike">
              <a:latin typeface="Times New Roman"/>
            </a:endParaRPr>
          </a:p>
        </p:txBody>
      </p:sp>
      <p:sp>
        <p:nvSpPr>
          <p:cNvPr id="66" name="PlaceHolder 2"/>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r>
              <a:rPr b="0" lang="en-GB" sz="4400" spc="-1" strike="noStrike">
                <a:latin typeface="Arial"/>
              </a:rPr>
              <a:t>Click </a:t>
            </a:r>
            <a:r>
              <a:rPr b="0" lang="en-GB" sz="4400" spc="-1" strike="noStrike">
                <a:latin typeface="Arial"/>
              </a:rPr>
              <a:t>to edit </a:t>
            </a:r>
            <a:r>
              <a:rPr b="0" lang="en-GB" sz="4400" spc="-1" strike="noStrike">
                <a:latin typeface="Arial"/>
              </a:rPr>
              <a:t>the </a:t>
            </a:r>
            <a:r>
              <a:rPr b="0" lang="en-GB" sz="4400" spc="-1" strike="noStrike">
                <a:latin typeface="Arial"/>
              </a:rPr>
              <a:t>title </a:t>
            </a:r>
            <a:r>
              <a:rPr b="0" lang="en-GB" sz="4400" spc="-1" strike="noStrike">
                <a:latin typeface="Arial"/>
              </a:rPr>
              <a:t>text </a:t>
            </a:r>
            <a:r>
              <a:rPr b="0" lang="en-GB" sz="4400" spc="-1" strike="noStrike">
                <a:latin typeface="Arial"/>
              </a:rPr>
              <a:t>format</a:t>
            </a:r>
            <a:endParaRPr b="0" lang="en-GB" sz="4400" spc="-1" strike="noStrike">
              <a:latin typeface="Arial"/>
            </a:endParaRPr>
          </a:p>
        </p:txBody>
      </p:sp>
      <p:sp>
        <p:nvSpPr>
          <p:cNvPr id="67" name="PlaceHolder 3"/>
          <p:cNvSpPr>
            <a:spLocks noGrp="1"/>
          </p:cNvSpPr>
          <p:nvPr>
            <p:ph type="body"/>
          </p:nvPr>
        </p:nvSpPr>
        <p:spPr>
          <a:xfrm>
            <a:off x="609480" y="1604520"/>
            <a:ext cx="1097352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GB" sz="3200" spc="-1" strike="noStrike">
                <a:latin typeface="Arial"/>
              </a:rPr>
              <a:t>Click to edit the outline text format</a:t>
            </a:r>
            <a:endParaRPr b="0" lang="en-GB" sz="3200" spc="-1" strike="noStrike">
              <a:latin typeface="Arial"/>
            </a:endParaRPr>
          </a:p>
          <a:p>
            <a:pPr lvl="1" marL="864000" indent="-324000">
              <a:spcBef>
                <a:spcPts val="1134"/>
              </a:spcBef>
              <a:buClr>
                <a:srgbClr val="000000"/>
              </a:buClr>
              <a:buSzPct val="75000"/>
              <a:buFont typeface="Symbol" charset="2"/>
              <a:buChar char=""/>
            </a:pPr>
            <a:r>
              <a:rPr b="0" lang="en-GB" sz="2800" spc="-1" strike="noStrike">
                <a:latin typeface="Arial"/>
              </a:rPr>
              <a:t>Second Outline Level</a:t>
            </a:r>
            <a:endParaRPr b="0" lang="en-GB" sz="2800" spc="-1" strike="noStrike">
              <a:latin typeface="Arial"/>
            </a:endParaRPr>
          </a:p>
          <a:p>
            <a:pPr lvl="2" marL="1296000" indent="-288000">
              <a:spcBef>
                <a:spcPts val="850"/>
              </a:spcBef>
              <a:buClr>
                <a:srgbClr val="000000"/>
              </a:buClr>
              <a:buSzPct val="45000"/>
              <a:buFont typeface="Wingdings" charset="2"/>
              <a:buChar char=""/>
            </a:pPr>
            <a:r>
              <a:rPr b="0" lang="en-GB" sz="2400" spc="-1" strike="noStrike">
                <a:latin typeface="Arial"/>
              </a:rPr>
              <a:t>Third Outline Level</a:t>
            </a:r>
            <a:endParaRPr b="0" lang="en-GB" sz="2400" spc="-1" strike="noStrike">
              <a:latin typeface="Arial"/>
            </a:endParaRPr>
          </a:p>
          <a:p>
            <a:pPr lvl="3" marL="1728000" indent="-216000">
              <a:spcBef>
                <a:spcPts val="567"/>
              </a:spcBef>
              <a:buClr>
                <a:srgbClr val="000000"/>
              </a:buClr>
              <a:buSzPct val="75000"/>
              <a:buFont typeface="Symbol" charset="2"/>
              <a:buChar char=""/>
            </a:pPr>
            <a:r>
              <a:rPr b="0" lang="en-GB" sz="2000" spc="-1" strike="noStrike">
                <a:latin typeface="Arial"/>
              </a:rPr>
              <a:t>Fourth Outline Level</a:t>
            </a:r>
            <a:endParaRPr b="0" lang="en-GB" sz="2000" spc="-1" strike="noStrike">
              <a:latin typeface="Arial"/>
            </a:endParaRPr>
          </a:p>
          <a:p>
            <a:pPr lvl="4" marL="2160000" indent="-216000">
              <a:spcBef>
                <a:spcPts val="283"/>
              </a:spcBef>
              <a:buClr>
                <a:srgbClr val="000000"/>
              </a:buClr>
              <a:buSzPct val="45000"/>
              <a:buFont typeface="Wingdings" charset="2"/>
              <a:buChar char=""/>
            </a:pPr>
            <a:r>
              <a:rPr b="0" lang="en-GB" sz="2000" spc="-1" strike="noStrike">
                <a:latin typeface="Arial"/>
              </a:rPr>
              <a:t>Fifth Outline Level</a:t>
            </a:r>
            <a:endParaRPr b="0" lang="en-GB" sz="2000" spc="-1" strike="noStrike">
              <a:latin typeface="Arial"/>
            </a:endParaRPr>
          </a:p>
          <a:p>
            <a:pPr lvl="5" marL="2592000" indent="-216000">
              <a:spcBef>
                <a:spcPts val="283"/>
              </a:spcBef>
              <a:buClr>
                <a:srgbClr val="000000"/>
              </a:buClr>
              <a:buSzPct val="45000"/>
              <a:buFont typeface="Wingdings" charset="2"/>
              <a:buChar char=""/>
            </a:pPr>
            <a:r>
              <a:rPr b="0" lang="en-GB" sz="2000" spc="-1" strike="noStrike">
                <a:latin typeface="Arial"/>
              </a:rPr>
              <a:t>Sixth Outline Level</a:t>
            </a:r>
            <a:endParaRPr b="0" lang="en-GB" sz="2000" spc="-1" strike="noStrike">
              <a:latin typeface="Arial"/>
            </a:endParaRPr>
          </a:p>
          <a:p>
            <a:pPr lvl="6" marL="3024000" indent="-216000">
              <a:spcBef>
                <a:spcPts val="283"/>
              </a:spcBef>
              <a:buClr>
                <a:srgbClr val="000000"/>
              </a:buClr>
              <a:buSzPct val="45000"/>
              <a:buFont typeface="Wingdings" charset="2"/>
              <a:buChar char=""/>
            </a:pPr>
            <a:r>
              <a:rPr b="0" lang="en-GB" sz="2000" spc="-1" strike="noStrike">
                <a:latin typeface="Arial"/>
              </a:rPr>
              <a:t>Seventh Outline Level</a:t>
            </a:r>
            <a:endParaRPr b="0" lang="en-GB"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2" r:id="rId13"/>
    <p:sldLayoutId id="2147483673" r:id="rId14"/>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104" name="" descr=""/>
          <p:cNvPicPr/>
          <p:nvPr/>
        </p:nvPicPr>
        <p:blipFill>
          <a:blip r:embed="rId2"/>
          <a:stretch/>
        </p:blipFill>
        <p:spPr>
          <a:xfrm>
            <a:off x="0" y="6480"/>
            <a:ext cx="12189960" cy="6855840"/>
          </a:xfrm>
          <a:prstGeom prst="rect">
            <a:avLst/>
          </a:prstGeom>
          <a:ln w="0">
            <a:noFill/>
          </a:ln>
        </p:spPr>
      </p:pic>
      <p:sp>
        <p:nvSpPr>
          <p:cNvPr id="105" name=""/>
          <p:cNvSpPr/>
          <p:nvPr/>
        </p:nvSpPr>
        <p:spPr>
          <a:xfrm>
            <a:off x="8607600" y="6408720"/>
            <a:ext cx="3582360" cy="331200"/>
          </a:xfrm>
          <a:prstGeom prst="rect">
            <a:avLst/>
          </a:prstGeom>
          <a:noFill/>
          <a:ln w="0">
            <a:noFill/>
          </a:ln>
        </p:spPr>
        <p:style>
          <a:lnRef idx="0"/>
          <a:fillRef idx="0"/>
          <a:effectRef idx="0"/>
          <a:fontRef idx="minor"/>
        </p:style>
        <p:txBody>
          <a:bodyPr lIns="90000" rIns="90000" tIns="46800" bIns="46800" anchor="t">
            <a:noAutofit/>
          </a:bodyPr>
          <a:p>
            <a:pPr algn="ctr">
              <a:lnSpc>
                <a:spcPct val="100000"/>
              </a:lnSpc>
              <a:spcBef>
                <a:spcPts val="74"/>
              </a:spcBef>
              <a:spcAft>
                <a:spcPts val="74"/>
              </a:spcAft>
              <a:buNone/>
              <a:tabLst>
                <a:tab algn="l" pos="0"/>
                <a:tab algn="l" pos="914400"/>
                <a:tab algn="l" pos="1828800"/>
                <a:tab algn="l" pos="2743200"/>
                <a:tab algn="l" pos="3657600"/>
                <a:tab algn="l" pos="4572000"/>
                <a:tab algn="l" pos="5486400"/>
                <a:tab algn="l" pos="6400800"/>
                <a:tab algn="l" pos="7315200"/>
                <a:tab algn="l" pos="8229600"/>
                <a:tab algn="l" pos="9144000"/>
                <a:tab algn="l" pos="10058400"/>
                <a:tab algn="l" pos="10329840"/>
                <a:tab algn="l" pos="10779120"/>
                <a:tab algn="l" pos="10780560"/>
                <a:tab algn="l" pos="10782360"/>
              </a:tabLst>
            </a:pPr>
            <a:r>
              <a:rPr b="1" lang="en-US" sz="1200" spc="-1" strike="noStrike">
                <a:solidFill>
                  <a:srgbClr val="ffffff"/>
                </a:solidFill>
                <a:latin typeface="Calibri"/>
                <a:ea typeface="Calibri"/>
              </a:rPr>
              <a:t>District Rotary Foundation Seminar</a:t>
            </a:r>
            <a:endParaRPr b="0" lang="en-GB" sz="1200" spc="-1" strike="noStrike">
              <a:latin typeface="Arial"/>
            </a:endParaRPr>
          </a:p>
        </p:txBody>
      </p:sp>
      <p:sp>
        <p:nvSpPr>
          <p:cNvPr id="106" name=""/>
          <p:cNvSpPr/>
          <p:nvPr/>
        </p:nvSpPr>
        <p:spPr>
          <a:xfrm>
            <a:off x="609480" y="6245280"/>
            <a:ext cx="2842920" cy="47412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
        <p:nvSpPr>
          <p:cNvPr id="107" name="PlaceHolder 1"/>
          <p:cNvSpPr>
            <a:spLocks noGrp="1"/>
          </p:cNvSpPr>
          <p:nvPr>
            <p:ph type="sldNum" idx="3"/>
          </p:nvPr>
        </p:nvSpPr>
        <p:spPr>
          <a:xfrm>
            <a:off x="8737560" y="6244920"/>
            <a:ext cx="2826720" cy="459720"/>
          </a:xfrm>
          <a:prstGeom prst="rect">
            <a:avLst/>
          </a:prstGeom>
          <a:noFill/>
          <a:ln w="0">
            <a:noFill/>
          </a:ln>
        </p:spPr>
        <p:txBody>
          <a:bodyPr lIns="90000" rIns="90000" tIns="46800" bIns="46800" anchor="t">
            <a:noAutofit/>
          </a:bodyPr>
          <a:lstStyle>
            <a:lvl1pPr marL="216000" indent="-212760">
              <a:lnSpc>
                <a:spcPct val="100000"/>
              </a:lnSpc>
              <a:spcBef>
                <a:spcPts val="74"/>
              </a:spcBef>
              <a:spcAft>
                <a:spcPts val="74"/>
              </a:spcAft>
              <a:buNone/>
              <a:tabLst>
                <a:tab algn="l" pos="0"/>
              </a:tabLst>
              <a:defRPr b="0" lang="en-US" sz="2400" spc="-1" strike="noStrike">
                <a:solidFill>
                  <a:srgbClr val="000000"/>
                </a:solidFill>
                <a:latin typeface="Times New Roman"/>
                <a:ea typeface="DejaVu Sans"/>
              </a:defRPr>
            </a:lvl1pPr>
          </a:lstStyle>
          <a:p>
            <a:pPr marL="216000" indent="-212760">
              <a:lnSpc>
                <a:spcPct val="100000"/>
              </a:lnSpc>
              <a:spcBef>
                <a:spcPts val="74"/>
              </a:spcBef>
              <a:spcAft>
                <a:spcPts val="74"/>
              </a:spcAft>
              <a:buNone/>
              <a:tabLst>
                <a:tab algn="l" pos="0"/>
              </a:tabLst>
            </a:pPr>
            <a:fld id="{CB4F1C7B-773E-4803-8DB7-E419D2F657D9}" type="slidenum">
              <a:rPr b="0" lang="en-US" sz="2400" spc="-1" strike="noStrike">
                <a:solidFill>
                  <a:srgbClr val="000000"/>
                </a:solidFill>
                <a:latin typeface="Times New Roman"/>
                <a:ea typeface="DejaVu Sans"/>
              </a:rPr>
              <a:t>&lt;number&gt;</a:t>
            </a:fld>
            <a:endParaRPr b="0" lang="en-GB" sz="2400" spc="-1" strike="noStrike">
              <a:latin typeface="Times New Roman"/>
            </a:endParaRPr>
          </a:p>
        </p:txBody>
      </p:sp>
      <p:sp>
        <p:nvSpPr>
          <p:cNvPr id="108" name="PlaceHolder 2"/>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r>
              <a:rPr b="0" lang="en-GB" sz="4400" spc="-1" strike="noStrike">
                <a:latin typeface="Arial"/>
              </a:rPr>
              <a:t>Click to edit </a:t>
            </a:r>
            <a:r>
              <a:rPr b="0" lang="en-GB" sz="4400" spc="-1" strike="noStrike">
                <a:latin typeface="Arial"/>
              </a:rPr>
              <a:t>the title text </a:t>
            </a:r>
            <a:r>
              <a:rPr b="0" lang="en-GB" sz="4400" spc="-1" strike="noStrike">
                <a:latin typeface="Arial"/>
              </a:rPr>
              <a:t>format</a:t>
            </a:r>
            <a:endParaRPr b="0" lang="en-GB" sz="4400" spc="-1" strike="noStrike">
              <a:latin typeface="Arial"/>
            </a:endParaRPr>
          </a:p>
        </p:txBody>
      </p:sp>
      <p:sp>
        <p:nvSpPr>
          <p:cNvPr id="109" name="PlaceHolder 3"/>
          <p:cNvSpPr>
            <a:spLocks noGrp="1"/>
          </p:cNvSpPr>
          <p:nvPr>
            <p:ph type="body"/>
          </p:nvPr>
        </p:nvSpPr>
        <p:spPr>
          <a:xfrm>
            <a:off x="609480" y="1604520"/>
            <a:ext cx="1097352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GB" sz="3200" spc="-1" strike="noStrike">
                <a:latin typeface="Arial"/>
              </a:rPr>
              <a:t>Click to edit the outline text format</a:t>
            </a:r>
            <a:endParaRPr b="0" lang="en-GB" sz="3200" spc="-1" strike="noStrike">
              <a:latin typeface="Arial"/>
            </a:endParaRPr>
          </a:p>
          <a:p>
            <a:pPr lvl="1" marL="864000" indent="-324000">
              <a:spcBef>
                <a:spcPts val="1134"/>
              </a:spcBef>
              <a:buClr>
                <a:srgbClr val="000000"/>
              </a:buClr>
              <a:buSzPct val="75000"/>
              <a:buFont typeface="Symbol" charset="2"/>
              <a:buChar char=""/>
            </a:pPr>
            <a:r>
              <a:rPr b="0" lang="en-GB" sz="2800" spc="-1" strike="noStrike">
                <a:latin typeface="Arial"/>
              </a:rPr>
              <a:t>Second Outline Level</a:t>
            </a:r>
            <a:endParaRPr b="0" lang="en-GB" sz="2800" spc="-1" strike="noStrike">
              <a:latin typeface="Arial"/>
            </a:endParaRPr>
          </a:p>
          <a:p>
            <a:pPr lvl="2" marL="1296000" indent="-288000">
              <a:spcBef>
                <a:spcPts val="850"/>
              </a:spcBef>
              <a:buClr>
                <a:srgbClr val="000000"/>
              </a:buClr>
              <a:buSzPct val="45000"/>
              <a:buFont typeface="Wingdings" charset="2"/>
              <a:buChar char=""/>
            </a:pPr>
            <a:r>
              <a:rPr b="0" lang="en-GB" sz="2400" spc="-1" strike="noStrike">
                <a:latin typeface="Arial"/>
              </a:rPr>
              <a:t>Third Outline Level</a:t>
            </a:r>
            <a:endParaRPr b="0" lang="en-GB" sz="2400" spc="-1" strike="noStrike">
              <a:latin typeface="Arial"/>
            </a:endParaRPr>
          </a:p>
          <a:p>
            <a:pPr lvl="3" marL="1728000" indent="-216000">
              <a:spcBef>
                <a:spcPts val="567"/>
              </a:spcBef>
              <a:buClr>
                <a:srgbClr val="000000"/>
              </a:buClr>
              <a:buSzPct val="75000"/>
              <a:buFont typeface="Symbol" charset="2"/>
              <a:buChar char=""/>
            </a:pPr>
            <a:r>
              <a:rPr b="0" lang="en-GB" sz="2000" spc="-1" strike="noStrike">
                <a:latin typeface="Arial"/>
              </a:rPr>
              <a:t>Fourth Outline Level</a:t>
            </a:r>
            <a:endParaRPr b="0" lang="en-GB" sz="2000" spc="-1" strike="noStrike">
              <a:latin typeface="Arial"/>
            </a:endParaRPr>
          </a:p>
          <a:p>
            <a:pPr lvl="4" marL="2160000" indent="-216000">
              <a:spcBef>
                <a:spcPts val="283"/>
              </a:spcBef>
              <a:buClr>
                <a:srgbClr val="000000"/>
              </a:buClr>
              <a:buSzPct val="45000"/>
              <a:buFont typeface="Wingdings" charset="2"/>
              <a:buChar char=""/>
            </a:pPr>
            <a:r>
              <a:rPr b="0" lang="en-GB" sz="2000" spc="-1" strike="noStrike">
                <a:latin typeface="Arial"/>
              </a:rPr>
              <a:t>Fifth Outline Level</a:t>
            </a:r>
            <a:endParaRPr b="0" lang="en-GB" sz="2000" spc="-1" strike="noStrike">
              <a:latin typeface="Arial"/>
            </a:endParaRPr>
          </a:p>
          <a:p>
            <a:pPr lvl="5" marL="2592000" indent="-216000">
              <a:spcBef>
                <a:spcPts val="283"/>
              </a:spcBef>
              <a:buClr>
                <a:srgbClr val="000000"/>
              </a:buClr>
              <a:buSzPct val="45000"/>
              <a:buFont typeface="Wingdings" charset="2"/>
              <a:buChar char=""/>
            </a:pPr>
            <a:r>
              <a:rPr b="0" lang="en-GB" sz="2000" spc="-1" strike="noStrike">
                <a:latin typeface="Arial"/>
              </a:rPr>
              <a:t>Sixth Outline Level</a:t>
            </a:r>
            <a:endParaRPr b="0" lang="en-GB" sz="2000" spc="-1" strike="noStrike">
              <a:latin typeface="Arial"/>
            </a:endParaRPr>
          </a:p>
          <a:p>
            <a:pPr lvl="6" marL="3024000" indent="-216000">
              <a:spcBef>
                <a:spcPts val="283"/>
              </a:spcBef>
              <a:buClr>
                <a:srgbClr val="000000"/>
              </a:buClr>
              <a:buSzPct val="45000"/>
              <a:buFont typeface="Wingdings" charset="2"/>
              <a:buChar char=""/>
            </a:pPr>
            <a:r>
              <a:rPr b="0" lang="en-GB" sz="2000" spc="-1" strike="noStrike">
                <a:latin typeface="Arial"/>
              </a:rPr>
              <a:t>Seventh Outline Level</a:t>
            </a:r>
            <a:endParaRPr b="0" lang="en-GB"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Lst>
</p:sldMaster>
</file>

<file path=ppt/slideMasters/slideMaster4.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46" name="Rectangle 6" hidden="1"/>
          <p:cNvSpPr/>
          <p:nvPr/>
        </p:nvSpPr>
        <p:spPr>
          <a:xfrm>
            <a:off x="12193200" y="0"/>
            <a:ext cx="5611320" cy="6522840"/>
          </a:xfrm>
          <a:prstGeom prst="rect">
            <a:avLst/>
          </a:prstGeom>
          <a:noFill/>
          <a:ln w="0">
            <a:noFill/>
          </a:ln>
        </p:spPr>
        <p:style>
          <a:lnRef idx="0"/>
          <a:fillRef idx="0"/>
          <a:effectRef idx="0"/>
          <a:fontRef idx="minor"/>
        </p:style>
        <p:txBody>
          <a:bodyPr lIns="90000" rIns="90000" tIns="45000" bIns="45000" anchor="t">
            <a:spAutoFit/>
          </a:bodyPr>
          <a:p>
            <a:pPr>
              <a:lnSpc>
                <a:spcPct val="100000"/>
              </a:lnSpc>
              <a:spcBef>
                <a:spcPts val="601"/>
              </a:spcBef>
              <a:spcAft>
                <a:spcPts val="60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800" spc="-1" strike="noStrike">
                <a:solidFill>
                  <a:srgbClr val="222222"/>
                </a:solidFill>
                <a:latin typeface="Arial"/>
                <a:ea typeface="DejaVu Sans"/>
              </a:rPr>
              <a:t>As we discussed, I’m hoping to get this buttoned up as quickly as possible. What are you thinking for turn-around?</a:t>
            </a:r>
            <a:endParaRPr b="0" lang="en-GB" sz="1800" spc="-1" strike="noStrike">
              <a:latin typeface="Arial"/>
            </a:endParaRPr>
          </a:p>
          <a:p>
            <a:pPr>
              <a:lnSpc>
                <a:spcPct val="100000"/>
              </a:lnSpc>
              <a:spcBef>
                <a:spcPts val="601"/>
              </a:spcBef>
              <a:spcAft>
                <a:spcPts val="60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800" spc="-1" strike="noStrike">
                <a:solidFill>
                  <a:srgbClr val="222222"/>
                </a:solidFill>
                <a:latin typeface="Arial"/>
                <a:ea typeface="DejaVu Sans"/>
              </a:rPr>
              <a:t> </a:t>
            </a:r>
            <a:endParaRPr b="0" lang="en-GB" sz="1800" spc="-1" strike="noStrike">
              <a:latin typeface="Arial"/>
            </a:endParaRPr>
          </a:p>
          <a:p>
            <a:pPr>
              <a:lnSpc>
                <a:spcPct val="100000"/>
              </a:lnSpc>
              <a:spcBef>
                <a:spcPts val="601"/>
              </a:spcBef>
              <a:spcAft>
                <a:spcPts val="60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revise any of the “how-to” text on the first pages</a:t>
            </a:r>
            <a:endParaRPr b="0" lang="en-GB" sz="1800" spc="-1" strike="noStrike">
              <a:latin typeface="Arial"/>
            </a:endParaRPr>
          </a:p>
          <a:p>
            <a:pPr>
              <a:lnSpc>
                <a:spcPct val="100000"/>
              </a:lnSpc>
              <a:spcBef>
                <a:spcPts val="601"/>
              </a:spcBef>
              <a:spcAft>
                <a:spcPts val="60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make sure the template is properly set up for both Macs and PCs – Should there be 2 versions of the PPT, one for Mac, one for PC?</a:t>
            </a:r>
            <a:endParaRPr b="0" lang="en-GB" sz="1800" spc="-1" strike="noStrike">
              <a:latin typeface="Arial"/>
            </a:endParaRPr>
          </a:p>
          <a:p>
            <a:pPr>
              <a:lnSpc>
                <a:spcPct val="100000"/>
              </a:lnSpc>
              <a:spcBef>
                <a:spcPts val="601"/>
              </a:spcBef>
              <a:spcAft>
                <a:spcPts val="60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create text placeholders within each slide</a:t>
            </a:r>
            <a:endParaRPr b="0" lang="en-GB" sz="1800" spc="-1" strike="noStrike">
              <a:latin typeface="Arial"/>
            </a:endParaRPr>
          </a:p>
          <a:p>
            <a:pPr>
              <a:lnSpc>
                <a:spcPct val="100000"/>
              </a:lnSpc>
              <a:spcBef>
                <a:spcPts val="601"/>
              </a:spcBef>
              <a:spcAft>
                <a:spcPts val="60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how to create certain visual effects such as the transparent photo overlays (the process is different from Mac to PC)</a:t>
            </a:r>
            <a:endParaRPr b="0" lang="en-GB" sz="1800" spc="-1" strike="noStrike">
              <a:latin typeface="Arial"/>
            </a:endParaRPr>
          </a:p>
          <a:p>
            <a:pPr>
              <a:lnSpc>
                <a:spcPct val="100000"/>
              </a:lnSpc>
              <a:spcBef>
                <a:spcPts val="601"/>
              </a:spcBef>
              <a:spcAft>
                <a:spcPts val="60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creating new generic infographics (such as bar charts and tables) so that we make it easy for users to create their own in a proper style</a:t>
            </a:r>
            <a:endParaRPr b="0" lang="en-GB" sz="1800" spc="-1" strike="noStrike">
              <a:latin typeface="Arial"/>
            </a:endParaRPr>
          </a:p>
          <a:p>
            <a:pPr>
              <a:lnSpc>
                <a:spcPct val="100000"/>
              </a:lnSpc>
              <a:spcBef>
                <a:spcPts val="601"/>
              </a:spcBef>
              <a:spcAft>
                <a:spcPts val="60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need your advice on fonts – I’m thinking we should only use the “free option” fonts? (see attached)</a:t>
            </a:r>
            <a:endParaRPr b="0" lang="en-GB" sz="1800" spc="-1" strike="noStrike">
              <a:latin typeface="Arial"/>
            </a:endParaRPr>
          </a:p>
          <a:p>
            <a:pPr>
              <a:lnSpc>
                <a:spcPct val="100000"/>
              </a:lnSpc>
              <a:spcBef>
                <a:spcPts val="601"/>
              </a:spcBef>
              <a:spcAft>
                <a:spcPts val="60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800" spc="-1" strike="noStrike">
                <a:solidFill>
                  <a:srgbClr val="222222"/>
                </a:solidFill>
                <a:latin typeface="Arial"/>
                <a:ea typeface="DejaVu Sans"/>
              </a:rPr>
              <a:t>• </a:t>
            </a:r>
            <a:r>
              <a:rPr b="0" lang="en-US" sz="1800" spc="-1" strike="noStrike">
                <a:solidFill>
                  <a:srgbClr val="222222"/>
                </a:solidFill>
                <a:latin typeface="Arial"/>
                <a:ea typeface="DejaVu Sans"/>
              </a:rPr>
              <a:t>make sure all colors are the proper CMYK breakdown colors for Rotary (on the way)</a:t>
            </a:r>
            <a:endParaRPr b="0" lang="en-GB" sz="1800" spc="-1" strike="noStrike">
              <a:latin typeface="Arial"/>
            </a:endParaRPr>
          </a:p>
        </p:txBody>
      </p:sp>
      <p:grpSp>
        <p:nvGrpSpPr>
          <p:cNvPr id="147" name="Group 7"/>
          <p:cNvGrpSpPr/>
          <p:nvPr/>
        </p:nvGrpSpPr>
        <p:grpSpPr>
          <a:xfrm>
            <a:off x="360" y="6985080"/>
            <a:ext cx="10082160" cy="301680"/>
            <a:chOff x="360" y="6985080"/>
            <a:chExt cx="10082160" cy="301680"/>
          </a:xfrm>
        </p:grpSpPr>
        <p:sp>
          <p:nvSpPr>
            <p:cNvPr id="148" name="Rectangle 8"/>
            <p:cNvSpPr/>
            <p:nvPr/>
          </p:nvSpPr>
          <p:spPr>
            <a:xfrm>
              <a:off x="360" y="6985080"/>
              <a:ext cx="1423800" cy="301680"/>
            </a:xfrm>
            <a:prstGeom prst="rect">
              <a:avLst/>
            </a:prstGeom>
            <a:solidFill>
              <a:srgbClr val="48595d"/>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800" spc="-1" strike="noStrike">
                  <a:solidFill>
                    <a:srgbClr val="ffffff"/>
                  </a:solidFill>
                  <a:latin typeface="Arial"/>
                  <a:ea typeface="DejaVu Sans"/>
                </a:rPr>
                <a:t>72,89,93</a:t>
              </a:r>
              <a:endParaRPr b="0" lang="en-GB" sz="1800" spc="-1" strike="noStrike">
                <a:latin typeface="Arial"/>
              </a:endParaRPr>
            </a:p>
          </p:txBody>
        </p:sp>
        <p:sp>
          <p:nvSpPr>
            <p:cNvPr id="149" name="Rectangle 9"/>
            <p:cNvSpPr/>
            <p:nvPr/>
          </p:nvSpPr>
          <p:spPr>
            <a:xfrm>
              <a:off x="1731960" y="6985080"/>
              <a:ext cx="1423800" cy="301680"/>
            </a:xfrm>
            <a:prstGeom prst="rect">
              <a:avLst/>
            </a:prstGeom>
            <a:solidFill>
              <a:srgbClr val="00b2b1"/>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800" spc="-1" strike="noStrike">
                  <a:solidFill>
                    <a:srgbClr val="ffffff"/>
                  </a:solidFill>
                  <a:latin typeface="Arial"/>
                  <a:ea typeface="DejaVu Sans"/>
                </a:rPr>
                <a:t>0,178,177</a:t>
              </a:r>
              <a:endParaRPr b="0" lang="en-GB" sz="1800" spc="-1" strike="noStrike">
                <a:latin typeface="Arial"/>
              </a:endParaRPr>
            </a:p>
          </p:txBody>
        </p:sp>
        <p:sp>
          <p:nvSpPr>
            <p:cNvPr id="150" name="Rectangle 10"/>
            <p:cNvSpPr/>
            <p:nvPr/>
          </p:nvSpPr>
          <p:spPr>
            <a:xfrm>
              <a:off x="3463560" y="6985080"/>
              <a:ext cx="1424160" cy="301680"/>
            </a:xfrm>
            <a:prstGeom prst="rect">
              <a:avLst/>
            </a:prstGeom>
            <a:solidFill>
              <a:srgbClr val="01b0e3"/>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800" spc="-1" strike="noStrike">
                  <a:solidFill>
                    <a:srgbClr val="ffffff"/>
                  </a:solidFill>
                  <a:latin typeface="Arial"/>
                  <a:ea typeface="DejaVu Sans"/>
                </a:rPr>
                <a:t>1,176,227</a:t>
              </a:r>
              <a:endParaRPr b="0" lang="en-GB" sz="1800" spc="-1" strike="noStrike">
                <a:latin typeface="Arial"/>
              </a:endParaRPr>
            </a:p>
          </p:txBody>
        </p:sp>
        <p:sp>
          <p:nvSpPr>
            <p:cNvPr id="151" name="Rectangle 11"/>
            <p:cNvSpPr/>
            <p:nvPr/>
          </p:nvSpPr>
          <p:spPr>
            <a:xfrm>
              <a:off x="5195160" y="6985080"/>
              <a:ext cx="1423800" cy="301680"/>
            </a:xfrm>
            <a:prstGeom prst="rect">
              <a:avLst/>
            </a:prstGeom>
            <a:solidFill>
              <a:srgbClr val="006fd3"/>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800" spc="-1" strike="noStrike">
                  <a:solidFill>
                    <a:srgbClr val="ffffff"/>
                  </a:solidFill>
                  <a:latin typeface="Arial"/>
                  <a:ea typeface="DejaVu Sans"/>
                </a:rPr>
                <a:t>0,111,211</a:t>
              </a:r>
              <a:endParaRPr b="0" lang="en-GB" sz="1800" spc="-1" strike="noStrike">
                <a:latin typeface="Arial"/>
              </a:endParaRPr>
            </a:p>
          </p:txBody>
        </p:sp>
        <p:sp>
          <p:nvSpPr>
            <p:cNvPr id="152" name="Rectangle 12"/>
            <p:cNvSpPr/>
            <p:nvPr/>
          </p:nvSpPr>
          <p:spPr>
            <a:xfrm>
              <a:off x="6926760" y="6985080"/>
              <a:ext cx="1424160" cy="301680"/>
            </a:xfrm>
            <a:prstGeom prst="rect">
              <a:avLst/>
            </a:prstGeom>
            <a:solidFill>
              <a:srgbClr val="7d179e"/>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800" spc="-1" strike="noStrike">
                  <a:solidFill>
                    <a:srgbClr val="ffffff"/>
                  </a:solidFill>
                  <a:latin typeface="Arial"/>
                  <a:ea typeface="DejaVu Sans"/>
                </a:rPr>
                <a:t>125,23,158</a:t>
              </a:r>
              <a:endParaRPr b="0" lang="en-GB" sz="1800" spc="-1" strike="noStrike">
                <a:latin typeface="Arial"/>
              </a:endParaRPr>
            </a:p>
          </p:txBody>
        </p:sp>
        <p:sp>
          <p:nvSpPr>
            <p:cNvPr id="153" name="Rectangle 13"/>
            <p:cNvSpPr/>
            <p:nvPr/>
          </p:nvSpPr>
          <p:spPr>
            <a:xfrm>
              <a:off x="8658720" y="6985080"/>
              <a:ext cx="1423800" cy="301680"/>
            </a:xfrm>
            <a:prstGeom prst="rect">
              <a:avLst/>
            </a:prstGeom>
            <a:solidFill>
              <a:srgbClr val="eb0675"/>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800" spc="-1" strike="noStrike">
                  <a:solidFill>
                    <a:srgbClr val="ffffff"/>
                  </a:solidFill>
                  <a:latin typeface="Arial"/>
                  <a:ea typeface="DejaVu Sans"/>
                </a:rPr>
                <a:t>235,6,117</a:t>
              </a:r>
              <a:endParaRPr b="0" lang="en-GB" sz="1800" spc="-1" strike="noStrike">
                <a:latin typeface="Arial"/>
              </a:endParaRPr>
            </a:p>
          </p:txBody>
        </p:sp>
      </p:grpSp>
      <p:sp>
        <p:nvSpPr>
          <p:cNvPr id="154" name="Rotary Logo simple" hidden="1"/>
          <p:cNvSpPr/>
          <p:nvPr/>
        </p:nvSpPr>
        <p:spPr>
          <a:xfrm>
            <a:off x="12940200" y="6041160"/>
            <a:ext cx="1748520" cy="662040"/>
          </a:xfrm>
          <a:custGeom>
            <a:avLst/>
            <a:gdLst/>
            <a:ahLst/>
            <a:rect l="l" t="t" r="r" b="b"/>
            <a:pathLst>
              <a:path w="2378076" h="902582">
                <a:moveTo>
                  <a:pt x="1869753" y="541874"/>
                </a:moveTo>
                <a:cubicBezTo>
                  <a:pt x="1869753" y="541874"/>
                  <a:pt x="1869753" y="541874"/>
                  <a:pt x="1745039" y="604157"/>
                </a:cubicBezTo>
                <a:cubicBezTo>
                  <a:pt x="1742268" y="604157"/>
                  <a:pt x="1736725" y="606988"/>
                  <a:pt x="1736725" y="609819"/>
                </a:cubicBezTo>
                <a:cubicBezTo>
                  <a:pt x="1736725" y="612651"/>
                  <a:pt x="1736725" y="612651"/>
                  <a:pt x="1736725" y="612651"/>
                </a:cubicBezTo>
                <a:cubicBezTo>
                  <a:pt x="1736725" y="615482"/>
                  <a:pt x="1739496" y="618313"/>
                  <a:pt x="1742268" y="621144"/>
                </a:cubicBezTo>
                <a:cubicBezTo>
                  <a:pt x="1783839" y="666440"/>
                  <a:pt x="1825410" y="691920"/>
                  <a:pt x="1886381" y="706075"/>
                </a:cubicBezTo>
                <a:cubicBezTo>
                  <a:pt x="1889152" y="706075"/>
                  <a:pt x="1891924" y="708906"/>
                  <a:pt x="1894695" y="706075"/>
                </a:cubicBezTo>
                <a:cubicBezTo>
                  <a:pt x="1897467" y="703244"/>
                  <a:pt x="1900238" y="700413"/>
                  <a:pt x="1897467" y="691920"/>
                </a:cubicBezTo>
                <a:cubicBezTo>
                  <a:pt x="1897467" y="691920"/>
                  <a:pt x="1897467" y="691920"/>
                  <a:pt x="1889152" y="553198"/>
                </a:cubicBezTo>
                <a:cubicBezTo>
                  <a:pt x="1889152" y="547536"/>
                  <a:pt x="1886381" y="544705"/>
                  <a:pt x="1883610" y="541874"/>
                </a:cubicBezTo>
                <a:cubicBezTo>
                  <a:pt x="1878067" y="539043"/>
                  <a:pt x="1875295" y="539043"/>
                  <a:pt x="1869753" y="541874"/>
                </a:cubicBezTo>
                <a:close/>
                <a:moveTo>
                  <a:pt x="1982115" y="539043"/>
                </a:moveTo>
                <a:cubicBezTo>
                  <a:pt x="1979317" y="541868"/>
                  <a:pt x="1976518" y="547519"/>
                  <a:pt x="1976518" y="550344"/>
                </a:cubicBezTo>
                <a:cubicBezTo>
                  <a:pt x="1976518" y="550344"/>
                  <a:pt x="1976518" y="550344"/>
                  <a:pt x="1965325" y="691605"/>
                </a:cubicBezTo>
                <a:cubicBezTo>
                  <a:pt x="1965325" y="694430"/>
                  <a:pt x="1965325" y="700081"/>
                  <a:pt x="1968123" y="702906"/>
                </a:cubicBezTo>
                <a:cubicBezTo>
                  <a:pt x="1970922" y="705731"/>
                  <a:pt x="1973720" y="705731"/>
                  <a:pt x="1979317" y="702906"/>
                </a:cubicBezTo>
                <a:cubicBezTo>
                  <a:pt x="2038081" y="688780"/>
                  <a:pt x="2082854" y="663353"/>
                  <a:pt x="2124828" y="618149"/>
                </a:cubicBezTo>
                <a:cubicBezTo>
                  <a:pt x="2127627" y="615324"/>
                  <a:pt x="2130425" y="612499"/>
                  <a:pt x="2130425" y="609674"/>
                </a:cubicBezTo>
                <a:cubicBezTo>
                  <a:pt x="2127627" y="606849"/>
                  <a:pt x="2124828" y="604023"/>
                  <a:pt x="2119232" y="601198"/>
                </a:cubicBezTo>
                <a:cubicBezTo>
                  <a:pt x="2119232" y="601198"/>
                  <a:pt x="2119232" y="601198"/>
                  <a:pt x="1996106" y="539043"/>
                </a:cubicBezTo>
                <a:cubicBezTo>
                  <a:pt x="1990510" y="539043"/>
                  <a:pt x="1987711" y="539043"/>
                  <a:pt x="1982115" y="539043"/>
                </a:cubicBezTo>
                <a:close/>
                <a:moveTo>
                  <a:pt x="871538" y="485068"/>
                </a:moveTo>
                <a:lnTo>
                  <a:pt x="814983" y="487862"/>
                </a:lnTo>
                <a:cubicBezTo>
                  <a:pt x="792361" y="490656"/>
                  <a:pt x="781050" y="501832"/>
                  <a:pt x="781050" y="521390"/>
                </a:cubicBezTo>
                <a:cubicBezTo>
                  <a:pt x="781050" y="532566"/>
                  <a:pt x="783878" y="554918"/>
                  <a:pt x="806500" y="554918"/>
                </a:cubicBezTo>
                <a:cubicBezTo>
                  <a:pt x="834777" y="554918"/>
                  <a:pt x="871538" y="543742"/>
                  <a:pt x="871538" y="543742"/>
                </a:cubicBezTo>
                <a:cubicBezTo>
                  <a:pt x="871538" y="485068"/>
                  <a:pt x="871538" y="485068"/>
                  <a:pt x="871538" y="485068"/>
                </a:cubicBezTo>
                <a:close/>
                <a:moveTo>
                  <a:pt x="396876" y="389818"/>
                </a:moveTo>
                <a:cubicBezTo>
                  <a:pt x="355204" y="389818"/>
                  <a:pt x="341313" y="412372"/>
                  <a:pt x="341313" y="471575"/>
                </a:cubicBezTo>
                <a:cubicBezTo>
                  <a:pt x="341313" y="522320"/>
                  <a:pt x="349648" y="553331"/>
                  <a:pt x="396876" y="553331"/>
                </a:cubicBezTo>
                <a:cubicBezTo>
                  <a:pt x="444104" y="553331"/>
                  <a:pt x="452438" y="522320"/>
                  <a:pt x="452438" y="471575"/>
                </a:cubicBezTo>
                <a:cubicBezTo>
                  <a:pt x="452438" y="412372"/>
                  <a:pt x="435769" y="389818"/>
                  <a:pt x="396876" y="389818"/>
                </a:cubicBezTo>
                <a:close/>
                <a:moveTo>
                  <a:pt x="1964442" y="378529"/>
                </a:moveTo>
                <a:cubicBezTo>
                  <a:pt x="1960604" y="379235"/>
                  <a:pt x="1957114" y="381352"/>
                  <a:pt x="1954322" y="385585"/>
                </a:cubicBezTo>
                <a:cubicBezTo>
                  <a:pt x="1948738" y="394052"/>
                  <a:pt x="1951530" y="402518"/>
                  <a:pt x="1957114" y="408163"/>
                </a:cubicBezTo>
                <a:cubicBezTo>
                  <a:pt x="1971073" y="416629"/>
                  <a:pt x="1979448" y="433563"/>
                  <a:pt x="1979448" y="450496"/>
                </a:cubicBezTo>
                <a:cubicBezTo>
                  <a:pt x="1979448" y="475896"/>
                  <a:pt x="1957114" y="498474"/>
                  <a:pt x="1931987" y="498474"/>
                </a:cubicBezTo>
                <a:cubicBezTo>
                  <a:pt x="1906861" y="498474"/>
                  <a:pt x="1884527" y="475896"/>
                  <a:pt x="1884527" y="450496"/>
                </a:cubicBezTo>
                <a:cubicBezTo>
                  <a:pt x="1884527" y="433563"/>
                  <a:pt x="1892902" y="416629"/>
                  <a:pt x="1906861" y="408163"/>
                </a:cubicBezTo>
                <a:cubicBezTo>
                  <a:pt x="1912445" y="402518"/>
                  <a:pt x="1915237" y="394052"/>
                  <a:pt x="1909653" y="385585"/>
                </a:cubicBezTo>
                <a:cubicBezTo>
                  <a:pt x="1904069" y="377118"/>
                  <a:pt x="1895694" y="377118"/>
                  <a:pt x="1887319" y="382763"/>
                </a:cubicBezTo>
                <a:cubicBezTo>
                  <a:pt x="1864984" y="396874"/>
                  <a:pt x="1851025" y="422274"/>
                  <a:pt x="1851025" y="450496"/>
                </a:cubicBezTo>
                <a:cubicBezTo>
                  <a:pt x="1851025" y="492829"/>
                  <a:pt x="1887319" y="529518"/>
                  <a:pt x="1931987" y="529518"/>
                </a:cubicBezTo>
                <a:cubicBezTo>
                  <a:pt x="1976656" y="529518"/>
                  <a:pt x="2012950" y="492829"/>
                  <a:pt x="2012950" y="450496"/>
                </a:cubicBezTo>
                <a:cubicBezTo>
                  <a:pt x="2012950" y="422274"/>
                  <a:pt x="1998991" y="396874"/>
                  <a:pt x="1976656" y="379940"/>
                </a:cubicBezTo>
                <a:cubicBezTo>
                  <a:pt x="1972469" y="378529"/>
                  <a:pt x="1968281" y="377824"/>
                  <a:pt x="1964442" y="378529"/>
                </a:cubicBezTo>
                <a:close/>
                <a:moveTo>
                  <a:pt x="2166711" y="358068"/>
                </a:moveTo>
                <a:cubicBezTo>
                  <a:pt x="2163905" y="358068"/>
                  <a:pt x="2158292" y="358068"/>
                  <a:pt x="2155485" y="360888"/>
                </a:cubicBezTo>
                <a:cubicBezTo>
                  <a:pt x="2155485" y="360888"/>
                  <a:pt x="2155485" y="360888"/>
                  <a:pt x="2040419" y="439837"/>
                </a:cubicBezTo>
                <a:cubicBezTo>
                  <a:pt x="2034806" y="442656"/>
                  <a:pt x="2032000" y="448295"/>
                  <a:pt x="2032000" y="451115"/>
                </a:cubicBezTo>
                <a:cubicBezTo>
                  <a:pt x="2032000" y="456754"/>
                  <a:pt x="2034806" y="459574"/>
                  <a:pt x="2040419" y="462393"/>
                </a:cubicBezTo>
                <a:cubicBezTo>
                  <a:pt x="2040419" y="462393"/>
                  <a:pt x="2040419" y="462393"/>
                  <a:pt x="2155485" y="541342"/>
                </a:cubicBezTo>
                <a:cubicBezTo>
                  <a:pt x="2158292" y="544162"/>
                  <a:pt x="2161098" y="546981"/>
                  <a:pt x="2166711" y="544162"/>
                </a:cubicBezTo>
                <a:cubicBezTo>
                  <a:pt x="2169518" y="544162"/>
                  <a:pt x="2169518" y="541342"/>
                  <a:pt x="2172324" y="535703"/>
                </a:cubicBezTo>
                <a:cubicBezTo>
                  <a:pt x="2189163" y="476491"/>
                  <a:pt x="2189163" y="425739"/>
                  <a:pt x="2172324" y="366527"/>
                </a:cubicBezTo>
                <a:cubicBezTo>
                  <a:pt x="2172324" y="363707"/>
                  <a:pt x="2169518" y="358068"/>
                  <a:pt x="2166711" y="358068"/>
                </a:cubicBezTo>
                <a:close/>
                <a:moveTo>
                  <a:pt x="1697038" y="358068"/>
                </a:moveTo>
                <a:cubicBezTo>
                  <a:pt x="1694260" y="360888"/>
                  <a:pt x="1691482" y="363707"/>
                  <a:pt x="1691482" y="366527"/>
                </a:cubicBezTo>
                <a:cubicBezTo>
                  <a:pt x="1674813" y="428558"/>
                  <a:pt x="1674813" y="476491"/>
                  <a:pt x="1691482" y="535703"/>
                </a:cubicBezTo>
                <a:cubicBezTo>
                  <a:pt x="1691482" y="541342"/>
                  <a:pt x="1694260" y="544162"/>
                  <a:pt x="1697038" y="544162"/>
                </a:cubicBezTo>
                <a:cubicBezTo>
                  <a:pt x="1699816" y="546981"/>
                  <a:pt x="1702594" y="544162"/>
                  <a:pt x="1708151" y="541342"/>
                </a:cubicBezTo>
                <a:lnTo>
                  <a:pt x="1822054" y="462393"/>
                </a:lnTo>
                <a:cubicBezTo>
                  <a:pt x="1827610" y="459574"/>
                  <a:pt x="1830388" y="456754"/>
                  <a:pt x="1830388" y="451115"/>
                </a:cubicBezTo>
                <a:cubicBezTo>
                  <a:pt x="1830388" y="448295"/>
                  <a:pt x="1827610" y="442656"/>
                  <a:pt x="1822054" y="439837"/>
                </a:cubicBezTo>
                <a:cubicBezTo>
                  <a:pt x="1822054" y="439837"/>
                  <a:pt x="1822054" y="439837"/>
                  <a:pt x="1708151" y="363707"/>
                </a:cubicBezTo>
                <a:cubicBezTo>
                  <a:pt x="1705372" y="360888"/>
                  <a:pt x="1702594" y="358068"/>
                  <a:pt x="1697038" y="358068"/>
                </a:cubicBezTo>
                <a:close/>
                <a:moveTo>
                  <a:pt x="1170028" y="343781"/>
                </a:moveTo>
                <a:cubicBezTo>
                  <a:pt x="1170028" y="343781"/>
                  <a:pt x="1170028" y="343781"/>
                  <a:pt x="1206276" y="343781"/>
                </a:cubicBezTo>
                <a:cubicBezTo>
                  <a:pt x="1211853" y="343781"/>
                  <a:pt x="1214641" y="346602"/>
                  <a:pt x="1214641" y="349423"/>
                </a:cubicBezTo>
                <a:cubicBezTo>
                  <a:pt x="1214641" y="349423"/>
                  <a:pt x="1214641" y="349423"/>
                  <a:pt x="1267619" y="541235"/>
                </a:cubicBezTo>
                <a:cubicBezTo>
                  <a:pt x="1267619" y="541235"/>
                  <a:pt x="1267619" y="541235"/>
                  <a:pt x="1270407" y="541235"/>
                </a:cubicBezTo>
                <a:cubicBezTo>
                  <a:pt x="1270407" y="541235"/>
                  <a:pt x="1270407" y="541235"/>
                  <a:pt x="1320597" y="349423"/>
                </a:cubicBezTo>
                <a:cubicBezTo>
                  <a:pt x="1320597" y="346602"/>
                  <a:pt x="1326173" y="343781"/>
                  <a:pt x="1328962" y="343781"/>
                </a:cubicBezTo>
                <a:cubicBezTo>
                  <a:pt x="1328962" y="343781"/>
                  <a:pt x="1328962" y="343781"/>
                  <a:pt x="1367998" y="343781"/>
                </a:cubicBezTo>
                <a:cubicBezTo>
                  <a:pt x="1370786" y="343781"/>
                  <a:pt x="1373575" y="343781"/>
                  <a:pt x="1373575" y="346602"/>
                </a:cubicBezTo>
                <a:cubicBezTo>
                  <a:pt x="1376363" y="349423"/>
                  <a:pt x="1376363" y="352244"/>
                  <a:pt x="1376363" y="355064"/>
                </a:cubicBezTo>
                <a:cubicBezTo>
                  <a:pt x="1376363" y="355064"/>
                  <a:pt x="1376363" y="355064"/>
                  <a:pt x="1370786" y="383272"/>
                </a:cubicBezTo>
                <a:cubicBezTo>
                  <a:pt x="1365210" y="397376"/>
                  <a:pt x="1359633" y="417121"/>
                  <a:pt x="1354057" y="439687"/>
                </a:cubicBezTo>
                <a:cubicBezTo>
                  <a:pt x="1342903" y="490461"/>
                  <a:pt x="1323385" y="560980"/>
                  <a:pt x="1309444" y="614575"/>
                </a:cubicBezTo>
                <a:cubicBezTo>
                  <a:pt x="1298290" y="662528"/>
                  <a:pt x="1273196" y="685094"/>
                  <a:pt x="1236948" y="685094"/>
                </a:cubicBezTo>
                <a:cubicBezTo>
                  <a:pt x="1234159" y="685094"/>
                  <a:pt x="1234159" y="685094"/>
                  <a:pt x="1234159" y="685094"/>
                </a:cubicBezTo>
                <a:cubicBezTo>
                  <a:pt x="1211853" y="685094"/>
                  <a:pt x="1183970" y="682273"/>
                  <a:pt x="1170028" y="676632"/>
                </a:cubicBezTo>
                <a:cubicBezTo>
                  <a:pt x="1164452" y="676632"/>
                  <a:pt x="1161663" y="673811"/>
                  <a:pt x="1161663" y="668170"/>
                </a:cubicBezTo>
                <a:cubicBezTo>
                  <a:pt x="1161663" y="668170"/>
                  <a:pt x="1161663" y="668170"/>
                  <a:pt x="1161663" y="642783"/>
                </a:cubicBezTo>
                <a:cubicBezTo>
                  <a:pt x="1161663" y="639962"/>
                  <a:pt x="1161663" y="637141"/>
                  <a:pt x="1164452" y="637141"/>
                </a:cubicBezTo>
                <a:cubicBezTo>
                  <a:pt x="1167240" y="634320"/>
                  <a:pt x="1170028" y="631500"/>
                  <a:pt x="1172817" y="634320"/>
                </a:cubicBezTo>
                <a:cubicBezTo>
                  <a:pt x="1172817" y="634320"/>
                  <a:pt x="1172817" y="634320"/>
                  <a:pt x="1220218" y="637141"/>
                </a:cubicBezTo>
                <a:cubicBezTo>
                  <a:pt x="1248101" y="637141"/>
                  <a:pt x="1250889" y="620217"/>
                  <a:pt x="1253677" y="611754"/>
                </a:cubicBezTo>
                <a:cubicBezTo>
                  <a:pt x="1253677" y="611754"/>
                  <a:pt x="1253677" y="611754"/>
                  <a:pt x="1253677" y="608933"/>
                </a:cubicBezTo>
                <a:cubicBezTo>
                  <a:pt x="1256466" y="606113"/>
                  <a:pt x="1256466" y="603292"/>
                  <a:pt x="1259254" y="597650"/>
                </a:cubicBezTo>
                <a:cubicBezTo>
                  <a:pt x="1259254" y="597650"/>
                  <a:pt x="1259254" y="597650"/>
                  <a:pt x="1248101" y="597650"/>
                </a:cubicBezTo>
                <a:cubicBezTo>
                  <a:pt x="1228583" y="597650"/>
                  <a:pt x="1217429" y="580726"/>
                  <a:pt x="1214641" y="569443"/>
                </a:cubicBezTo>
                <a:cubicBezTo>
                  <a:pt x="1214641" y="569443"/>
                  <a:pt x="1214641" y="569443"/>
                  <a:pt x="1158875" y="355064"/>
                </a:cubicBezTo>
                <a:cubicBezTo>
                  <a:pt x="1158875" y="352244"/>
                  <a:pt x="1158875" y="349423"/>
                  <a:pt x="1161663" y="346602"/>
                </a:cubicBezTo>
                <a:cubicBezTo>
                  <a:pt x="1164452" y="343781"/>
                  <a:pt x="1167240" y="343781"/>
                  <a:pt x="1170028" y="343781"/>
                </a:cubicBezTo>
                <a:close/>
                <a:moveTo>
                  <a:pt x="1116013" y="340606"/>
                </a:moveTo>
                <a:cubicBezTo>
                  <a:pt x="1118791" y="340606"/>
                  <a:pt x="1121569" y="340606"/>
                  <a:pt x="1124347" y="343432"/>
                </a:cubicBezTo>
                <a:cubicBezTo>
                  <a:pt x="1127125" y="343432"/>
                  <a:pt x="1127125" y="346258"/>
                  <a:pt x="1127125" y="349085"/>
                </a:cubicBezTo>
                <a:cubicBezTo>
                  <a:pt x="1127125" y="349085"/>
                  <a:pt x="1127125" y="349085"/>
                  <a:pt x="1127125" y="385824"/>
                </a:cubicBezTo>
                <a:cubicBezTo>
                  <a:pt x="1127125" y="388650"/>
                  <a:pt x="1124347" y="394302"/>
                  <a:pt x="1118791" y="394302"/>
                </a:cubicBezTo>
                <a:cubicBezTo>
                  <a:pt x="1085453" y="397128"/>
                  <a:pt x="1060450" y="416911"/>
                  <a:pt x="1049337" y="425389"/>
                </a:cubicBezTo>
                <a:cubicBezTo>
                  <a:pt x="1049337" y="425389"/>
                  <a:pt x="1049337" y="425389"/>
                  <a:pt x="1049337" y="589303"/>
                </a:cubicBezTo>
                <a:cubicBezTo>
                  <a:pt x="1049337" y="594955"/>
                  <a:pt x="1046559" y="597781"/>
                  <a:pt x="1041003" y="597781"/>
                </a:cubicBezTo>
                <a:cubicBezTo>
                  <a:pt x="1041003" y="597781"/>
                  <a:pt x="1041003" y="597781"/>
                  <a:pt x="1002109" y="597781"/>
                </a:cubicBezTo>
                <a:cubicBezTo>
                  <a:pt x="996553" y="597781"/>
                  <a:pt x="993775" y="594955"/>
                  <a:pt x="993775" y="589303"/>
                </a:cubicBezTo>
                <a:cubicBezTo>
                  <a:pt x="993775" y="589303"/>
                  <a:pt x="993775" y="589303"/>
                  <a:pt x="993775" y="351911"/>
                </a:cubicBezTo>
                <a:cubicBezTo>
                  <a:pt x="993775" y="346258"/>
                  <a:pt x="996553" y="343432"/>
                  <a:pt x="1002109" y="343432"/>
                </a:cubicBezTo>
                <a:cubicBezTo>
                  <a:pt x="1002109" y="343432"/>
                  <a:pt x="1002109" y="343432"/>
                  <a:pt x="1041003" y="343432"/>
                </a:cubicBezTo>
                <a:cubicBezTo>
                  <a:pt x="1046559" y="343432"/>
                  <a:pt x="1049337" y="346258"/>
                  <a:pt x="1049337" y="351911"/>
                </a:cubicBezTo>
                <a:cubicBezTo>
                  <a:pt x="1049337" y="351911"/>
                  <a:pt x="1049337" y="351911"/>
                  <a:pt x="1049337" y="368867"/>
                </a:cubicBezTo>
                <a:cubicBezTo>
                  <a:pt x="1066006" y="357563"/>
                  <a:pt x="1091009" y="340606"/>
                  <a:pt x="1116013" y="340606"/>
                </a:cubicBezTo>
                <a:close/>
                <a:moveTo>
                  <a:pt x="843157" y="335843"/>
                </a:moveTo>
                <a:cubicBezTo>
                  <a:pt x="902173" y="335843"/>
                  <a:pt x="930276" y="364084"/>
                  <a:pt x="930276" y="423390"/>
                </a:cubicBezTo>
                <a:cubicBezTo>
                  <a:pt x="930276" y="592835"/>
                  <a:pt x="930276" y="592835"/>
                  <a:pt x="930276" y="592835"/>
                </a:cubicBezTo>
                <a:cubicBezTo>
                  <a:pt x="930276" y="595659"/>
                  <a:pt x="927466" y="598483"/>
                  <a:pt x="927466" y="601307"/>
                </a:cubicBezTo>
                <a:cubicBezTo>
                  <a:pt x="924656" y="604131"/>
                  <a:pt x="921845" y="604131"/>
                  <a:pt x="919035" y="604131"/>
                </a:cubicBezTo>
                <a:cubicBezTo>
                  <a:pt x="899363" y="601307"/>
                  <a:pt x="890932" y="595659"/>
                  <a:pt x="879691" y="587187"/>
                </a:cubicBezTo>
                <a:cubicBezTo>
                  <a:pt x="879691" y="587187"/>
                  <a:pt x="837536" y="604131"/>
                  <a:pt x="798192" y="604131"/>
                </a:cubicBezTo>
                <a:cubicBezTo>
                  <a:pt x="750416" y="604131"/>
                  <a:pt x="722313" y="575890"/>
                  <a:pt x="722313" y="522233"/>
                </a:cubicBezTo>
                <a:cubicBezTo>
                  <a:pt x="722313" y="471399"/>
                  <a:pt x="747606" y="448807"/>
                  <a:pt x="809433" y="445983"/>
                </a:cubicBezTo>
                <a:cubicBezTo>
                  <a:pt x="871260" y="440334"/>
                  <a:pt x="871260" y="440334"/>
                  <a:pt x="871260" y="440334"/>
                </a:cubicBezTo>
                <a:cubicBezTo>
                  <a:pt x="871260" y="423390"/>
                  <a:pt x="871260" y="423390"/>
                  <a:pt x="871260" y="423390"/>
                </a:cubicBezTo>
                <a:cubicBezTo>
                  <a:pt x="871260" y="403621"/>
                  <a:pt x="860018" y="392325"/>
                  <a:pt x="840346" y="392325"/>
                </a:cubicBezTo>
                <a:cubicBezTo>
                  <a:pt x="812243" y="392325"/>
                  <a:pt x="772899" y="397973"/>
                  <a:pt x="750416" y="397973"/>
                </a:cubicBezTo>
                <a:cubicBezTo>
                  <a:pt x="747606" y="397973"/>
                  <a:pt x="747606" y="397973"/>
                  <a:pt x="744796" y="395149"/>
                </a:cubicBezTo>
                <a:cubicBezTo>
                  <a:pt x="741985" y="395149"/>
                  <a:pt x="741985" y="392325"/>
                  <a:pt x="741985" y="389501"/>
                </a:cubicBezTo>
                <a:cubicBezTo>
                  <a:pt x="739175" y="355612"/>
                  <a:pt x="739175" y="355612"/>
                  <a:pt x="739175" y="355612"/>
                </a:cubicBezTo>
                <a:cubicBezTo>
                  <a:pt x="739175" y="352788"/>
                  <a:pt x="741985" y="347140"/>
                  <a:pt x="747606" y="347140"/>
                </a:cubicBezTo>
                <a:cubicBezTo>
                  <a:pt x="767278" y="344316"/>
                  <a:pt x="815054" y="335843"/>
                  <a:pt x="843157" y="335843"/>
                </a:cubicBezTo>
                <a:close/>
                <a:moveTo>
                  <a:pt x="396875" y="335843"/>
                </a:moveTo>
                <a:cubicBezTo>
                  <a:pt x="460001" y="335843"/>
                  <a:pt x="511175" y="395901"/>
                  <a:pt x="511175" y="469987"/>
                </a:cubicBezTo>
                <a:cubicBezTo>
                  <a:pt x="511175" y="544073"/>
                  <a:pt x="460001" y="604131"/>
                  <a:pt x="396875" y="604131"/>
                </a:cubicBezTo>
                <a:cubicBezTo>
                  <a:pt x="333749" y="604131"/>
                  <a:pt x="282575" y="544073"/>
                  <a:pt x="282575" y="469987"/>
                </a:cubicBezTo>
                <a:cubicBezTo>
                  <a:pt x="282575" y="395901"/>
                  <a:pt x="333749" y="335843"/>
                  <a:pt x="396875" y="335843"/>
                </a:cubicBezTo>
                <a:close/>
                <a:moveTo>
                  <a:pt x="103585" y="300918"/>
                </a:moveTo>
                <a:cubicBezTo>
                  <a:pt x="81360" y="300918"/>
                  <a:pt x="67470" y="300918"/>
                  <a:pt x="61913" y="303759"/>
                </a:cubicBezTo>
                <a:cubicBezTo>
                  <a:pt x="61913" y="406027"/>
                  <a:pt x="61913" y="406027"/>
                  <a:pt x="61913" y="406027"/>
                </a:cubicBezTo>
                <a:cubicBezTo>
                  <a:pt x="73026" y="406027"/>
                  <a:pt x="92473" y="408868"/>
                  <a:pt x="123032" y="406027"/>
                </a:cubicBezTo>
                <a:cubicBezTo>
                  <a:pt x="159148" y="406027"/>
                  <a:pt x="184151" y="386142"/>
                  <a:pt x="184151" y="354893"/>
                </a:cubicBezTo>
                <a:cubicBezTo>
                  <a:pt x="184151" y="329326"/>
                  <a:pt x="167482" y="300918"/>
                  <a:pt x="125810" y="300918"/>
                </a:cubicBezTo>
                <a:cubicBezTo>
                  <a:pt x="103585" y="300918"/>
                  <a:pt x="103585" y="300918"/>
                  <a:pt x="103585" y="300918"/>
                </a:cubicBezTo>
                <a:close/>
                <a:moveTo>
                  <a:pt x="614557" y="285043"/>
                </a:moveTo>
                <a:cubicBezTo>
                  <a:pt x="617342" y="285043"/>
                  <a:pt x="620127" y="285043"/>
                  <a:pt x="622912" y="285043"/>
                </a:cubicBezTo>
                <a:cubicBezTo>
                  <a:pt x="622912" y="287870"/>
                  <a:pt x="625698" y="290697"/>
                  <a:pt x="625698" y="293524"/>
                </a:cubicBezTo>
                <a:cubicBezTo>
                  <a:pt x="625698" y="344407"/>
                  <a:pt x="625698" y="344407"/>
                  <a:pt x="625698" y="344407"/>
                </a:cubicBezTo>
                <a:cubicBezTo>
                  <a:pt x="684184" y="344407"/>
                  <a:pt x="684184" y="344407"/>
                  <a:pt x="684184" y="344407"/>
                </a:cubicBezTo>
                <a:cubicBezTo>
                  <a:pt x="689755" y="344407"/>
                  <a:pt x="692540" y="347234"/>
                  <a:pt x="692540" y="352888"/>
                </a:cubicBezTo>
                <a:cubicBezTo>
                  <a:pt x="692540" y="386811"/>
                  <a:pt x="692540" y="386811"/>
                  <a:pt x="692540" y="386811"/>
                </a:cubicBezTo>
                <a:cubicBezTo>
                  <a:pt x="692540" y="392464"/>
                  <a:pt x="689755" y="395291"/>
                  <a:pt x="684184" y="395291"/>
                </a:cubicBezTo>
                <a:cubicBezTo>
                  <a:pt x="625698" y="395291"/>
                  <a:pt x="625698" y="395291"/>
                  <a:pt x="625698" y="395291"/>
                </a:cubicBezTo>
                <a:cubicBezTo>
                  <a:pt x="625698" y="499885"/>
                  <a:pt x="625698" y="499885"/>
                  <a:pt x="625698" y="499885"/>
                </a:cubicBezTo>
                <a:cubicBezTo>
                  <a:pt x="625698" y="536635"/>
                  <a:pt x="625698" y="550769"/>
                  <a:pt x="650763" y="550769"/>
                </a:cubicBezTo>
                <a:cubicBezTo>
                  <a:pt x="661904" y="550769"/>
                  <a:pt x="675829" y="547942"/>
                  <a:pt x="684184" y="547942"/>
                </a:cubicBezTo>
                <a:cubicBezTo>
                  <a:pt x="689755" y="547942"/>
                  <a:pt x="692540" y="553596"/>
                  <a:pt x="692540" y="559249"/>
                </a:cubicBezTo>
                <a:cubicBezTo>
                  <a:pt x="695325" y="590345"/>
                  <a:pt x="695325" y="590345"/>
                  <a:pt x="695325" y="590345"/>
                </a:cubicBezTo>
                <a:cubicBezTo>
                  <a:pt x="695325" y="595999"/>
                  <a:pt x="692540" y="598826"/>
                  <a:pt x="686969" y="601652"/>
                </a:cubicBezTo>
                <a:cubicBezTo>
                  <a:pt x="673044" y="601652"/>
                  <a:pt x="656334" y="607306"/>
                  <a:pt x="642408" y="607306"/>
                </a:cubicBezTo>
                <a:cubicBezTo>
                  <a:pt x="586706" y="607306"/>
                  <a:pt x="567211" y="584691"/>
                  <a:pt x="567211" y="508366"/>
                </a:cubicBezTo>
                <a:cubicBezTo>
                  <a:pt x="567211" y="395291"/>
                  <a:pt x="567211" y="395291"/>
                  <a:pt x="567211" y="395291"/>
                </a:cubicBezTo>
                <a:cubicBezTo>
                  <a:pt x="544930" y="395291"/>
                  <a:pt x="544930" y="395291"/>
                  <a:pt x="544930" y="395291"/>
                </a:cubicBezTo>
                <a:cubicBezTo>
                  <a:pt x="539360" y="395291"/>
                  <a:pt x="536575" y="392464"/>
                  <a:pt x="536575" y="386811"/>
                </a:cubicBezTo>
                <a:cubicBezTo>
                  <a:pt x="536575" y="352888"/>
                  <a:pt x="536575" y="352888"/>
                  <a:pt x="536575" y="352888"/>
                </a:cubicBezTo>
                <a:cubicBezTo>
                  <a:pt x="536575" y="347234"/>
                  <a:pt x="539360" y="344407"/>
                  <a:pt x="544930" y="344407"/>
                </a:cubicBezTo>
                <a:cubicBezTo>
                  <a:pt x="567211" y="344407"/>
                  <a:pt x="567211" y="344407"/>
                  <a:pt x="567211" y="344407"/>
                </a:cubicBezTo>
                <a:cubicBezTo>
                  <a:pt x="567211" y="302004"/>
                  <a:pt x="567211" y="302004"/>
                  <a:pt x="567211" y="302004"/>
                </a:cubicBezTo>
                <a:cubicBezTo>
                  <a:pt x="567211" y="299178"/>
                  <a:pt x="569996" y="296351"/>
                  <a:pt x="575566" y="293524"/>
                </a:cubicBezTo>
                <a:cubicBezTo>
                  <a:pt x="614557" y="285043"/>
                  <a:pt x="614557" y="285043"/>
                  <a:pt x="614557" y="285043"/>
                </a:cubicBezTo>
                <a:close/>
                <a:moveTo>
                  <a:pt x="117618" y="245356"/>
                </a:moveTo>
                <a:cubicBezTo>
                  <a:pt x="123219" y="245356"/>
                  <a:pt x="126019" y="245356"/>
                  <a:pt x="126019" y="245356"/>
                </a:cubicBezTo>
                <a:cubicBezTo>
                  <a:pt x="224034" y="245356"/>
                  <a:pt x="246438" y="304564"/>
                  <a:pt x="246438" y="352493"/>
                </a:cubicBezTo>
                <a:cubicBezTo>
                  <a:pt x="246438" y="394784"/>
                  <a:pt x="226835" y="425798"/>
                  <a:pt x="184828" y="445534"/>
                </a:cubicBezTo>
                <a:lnTo>
                  <a:pt x="249238" y="586504"/>
                </a:lnTo>
                <a:cubicBezTo>
                  <a:pt x="249238" y="589323"/>
                  <a:pt x="249238" y="592142"/>
                  <a:pt x="246438" y="594962"/>
                </a:cubicBezTo>
                <a:cubicBezTo>
                  <a:pt x="246438" y="597781"/>
                  <a:pt x="243637" y="597781"/>
                  <a:pt x="238037" y="597781"/>
                </a:cubicBezTo>
                <a:cubicBezTo>
                  <a:pt x="193230" y="597781"/>
                  <a:pt x="193230" y="597781"/>
                  <a:pt x="193230" y="597781"/>
                </a:cubicBezTo>
                <a:cubicBezTo>
                  <a:pt x="190429" y="597781"/>
                  <a:pt x="187629" y="597781"/>
                  <a:pt x="184828" y="592142"/>
                </a:cubicBezTo>
                <a:cubicBezTo>
                  <a:pt x="128820" y="462450"/>
                  <a:pt x="128820" y="462450"/>
                  <a:pt x="128820" y="462450"/>
                </a:cubicBezTo>
                <a:cubicBezTo>
                  <a:pt x="98015" y="462450"/>
                  <a:pt x="72811" y="459631"/>
                  <a:pt x="61610" y="459631"/>
                </a:cubicBezTo>
                <a:cubicBezTo>
                  <a:pt x="61610" y="589323"/>
                  <a:pt x="61610" y="589323"/>
                  <a:pt x="61610" y="589323"/>
                </a:cubicBezTo>
                <a:cubicBezTo>
                  <a:pt x="61610" y="594962"/>
                  <a:pt x="56009" y="597781"/>
                  <a:pt x="50408" y="597781"/>
                </a:cubicBezTo>
                <a:cubicBezTo>
                  <a:pt x="11202" y="597781"/>
                  <a:pt x="11202" y="597781"/>
                  <a:pt x="11202" y="597781"/>
                </a:cubicBezTo>
                <a:cubicBezTo>
                  <a:pt x="5601" y="597781"/>
                  <a:pt x="0" y="594962"/>
                  <a:pt x="0" y="589323"/>
                </a:cubicBezTo>
                <a:cubicBezTo>
                  <a:pt x="0" y="262273"/>
                  <a:pt x="0" y="262273"/>
                  <a:pt x="0" y="262273"/>
                </a:cubicBezTo>
                <a:cubicBezTo>
                  <a:pt x="0" y="256634"/>
                  <a:pt x="5601" y="250995"/>
                  <a:pt x="8402" y="250995"/>
                </a:cubicBezTo>
                <a:cubicBezTo>
                  <a:pt x="61610" y="245356"/>
                  <a:pt x="103616" y="245356"/>
                  <a:pt x="117618" y="245356"/>
                </a:cubicBezTo>
                <a:close/>
                <a:moveTo>
                  <a:pt x="1968123" y="200530"/>
                </a:moveTo>
                <a:cubicBezTo>
                  <a:pt x="1965325" y="203328"/>
                  <a:pt x="1965325" y="206126"/>
                  <a:pt x="1965325" y="211723"/>
                </a:cubicBezTo>
                <a:cubicBezTo>
                  <a:pt x="1965325" y="211723"/>
                  <a:pt x="1965325" y="211723"/>
                  <a:pt x="1976518" y="348840"/>
                </a:cubicBezTo>
                <a:cubicBezTo>
                  <a:pt x="1976518" y="354436"/>
                  <a:pt x="1979317" y="360033"/>
                  <a:pt x="1982115" y="362831"/>
                </a:cubicBezTo>
                <a:cubicBezTo>
                  <a:pt x="1984913" y="362831"/>
                  <a:pt x="1990510" y="362831"/>
                  <a:pt x="1996106" y="360033"/>
                </a:cubicBezTo>
                <a:cubicBezTo>
                  <a:pt x="1996106" y="360033"/>
                  <a:pt x="1996106" y="360033"/>
                  <a:pt x="2119232" y="301269"/>
                </a:cubicBezTo>
                <a:cubicBezTo>
                  <a:pt x="2124828" y="298470"/>
                  <a:pt x="2127627" y="298470"/>
                  <a:pt x="2130425" y="292874"/>
                </a:cubicBezTo>
                <a:cubicBezTo>
                  <a:pt x="2130425" y="290075"/>
                  <a:pt x="2127627" y="287277"/>
                  <a:pt x="2124828" y="284479"/>
                </a:cubicBezTo>
                <a:cubicBezTo>
                  <a:pt x="2082854" y="239706"/>
                  <a:pt x="2038081" y="214521"/>
                  <a:pt x="1979317" y="200530"/>
                </a:cubicBezTo>
                <a:cubicBezTo>
                  <a:pt x="1976518" y="197731"/>
                  <a:pt x="1970922" y="197731"/>
                  <a:pt x="1968123" y="200530"/>
                </a:cubicBezTo>
                <a:close/>
                <a:moveTo>
                  <a:pt x="1890255" y="199484"/>
                </a:moveTo>
                <a:cubicBezTo>
                  <a:pt x="1888156" y="199835"/>
                  <a:pt x="1886057" y="200536"/>
                  <a:pt x="1884658" y="200536"/>
                </a:cubicBezTo>
                <a:cubicBezTo>
                  <a:pt x="1825894" y="214559"/>
                  <a:pt x="1781121" y="239800"/>
                  <a:pt x="1739147" y="284673"/>
                </a:cubicBezTo>
                <a:cubicBezTo>
                  <a:pt x="1736348" y="287478"/>
                  <a:pt x="1733550" y="290282"/>
                  <a:pt x="1733550" y="293087"/>
                </a:cubicBezTo>
                <a:cubicBezTo>
                  <a:pt x="1736348" y="298696"/>
                  <a:pt x="1739147" y="301501"/>
                  <a:pt x="1744743" y="301501"/>
                </a:cubicBezTo>
                <a:cubicBezTo>
                  <a:pt x="1744743" y="301501"/>
                  <a:pt x="1744743" y="301501"/>
                  <a:pt x="1867869" y="363202"/>
                </a:cubicBezTo>
                <a:cubicBezTo>
                  <a:pt x="1873465" y="366006"/>
                  <a:pt x="1876264" y="366006"/>
                  <a:pt x="1881860" y="363202"/>
                </a:cubicBezTo>
                <a:cubicBezTo>
                  <a:pt x="1884658" y="360397"/>
                  <a:pt x="1887457" y="357592"/>
                  <a:pt x="1887457" y="351983"/>
                </a:cubicBezTo>
                <a:cubicBezTo>
                  <a:pt x="1887457" y="351983"/>
                  <a:pt x="1887457" y="351983"/>
                  <a:pt x="1898650" y="214559"/>
                </a:cubicBezTo>
                <a:cubicBezTo>
                  <a:pt x="1898650" y="206145"/>
                  <a:pt x="1895852" y="203340"/>
                  <a:pt x="1895852" y="200536"/>
                </a:cubicBezTo>
                <a:cubicBezTo>
                  <a:pt x="1894453" y="199134"/>
                  <a:pt x="1892354" y="199134"/>
                  <a:pt x="1890255" y="199484"/>
                </a:cubicBezTo>
                <a:close/>
                <a:moveTo>
                  <a:pt x="1932782" y="151693"/>
                </a:moveTo>
                <a:cubicBezTo>
                  <a:pt x="2095420" y="151693"/>
                  <a:pt x="2227264" y="284959"/>
                  <a:pt x="2227264" y="449350"/>
                </a:cubicBezTo>
                <a:cubicBezTo>
                  <a:pt x="2227264" y="613741"/>
                  <a:pt x="2095420" y="747007"/>
                  <a:pt x="1932782" y="747007"/>
                </a:cubicBezTo>
                <a:cubicBezTo>
                  <a:pt x="1770144" y="747007"/>
                  <a:pt x="1638300" y="613741"/>
                  <a:pt x="1638300" y="449350"/>
                </a:cubicBezTo>
                <a:cubicBezTo>
                  <a:pt x="1638300" y="284959"/>
                  <a:pt x="1770144" y="151693"/>
                  <a:pt x="1932782" y="151693"/>
                </a:cubicBezTo>
                <a:close/>
                <a:moveTo>
                  <a:pt x="1931988" y="108832"/>
                </a:moveTo>
                <a:cubicBezTo>
                  <a:pt x="1746993" y="108832"/>
                  <a:pt x="1597025" y="260577"/>
                  <a:pt x="1597025" y="447764"/>
                </a:cubicBezTo>
                <a:cubicBezTo>
                  <a:pt x="1597025" y="634951"/>
                  <a:pt x="1746993" y="786696"/>
                  <a:pt x="1931988" y="786696"/>
                </a:cubicBezTo>
                <a:cubicBezTo>
                  <a:pt x="2116983" y="786696"/>
                  <a:pt x="2266951" y="634951"/>
                  <a:pt x="2266951" y="447764"/>
                </a:cubicBezTo>
                <a:cubicBezTo>
                  <a:pt x="2266951" y="260577"/>
                  <a:pt x="2116983" y="108832"/>
                  <a:pt x="1931988" y="108832"/>
                </a:cubicBezTo>
                <a:close/>
                <a:moveTo>
                  <a:pt x="1914436" y="2117"/>
                </a:moveTo>
                <a:cubicBezTo>
                  <a:pt x="1914436" y="2117"/>
                  <a:pt x="1914436" y="2117"/>
                  <a:pt x="1917229" y="2117"/>
                </a:cubicBezTo>
                <a:cubicBezTo>
                  <a:pt x="1925608" y="-706"/>
                  <a:pt x="1936781" y="-706"/>
                  <a:pt x="1945160" y="2117"/>
                </a:cubicBezTo>
                <a:cubicBezTo>
                  <a:pt x="1945160" y="2117"/>
                  <a:pt x="1945160" y="2117"/>
                  <a:pt x="1947953" y="2117"/>
                </a:cubicBezTo>
                <a:cubicBezTo>
                  <a:pt x="1959125" y="21876"/>
                  <a:pt x="1964711" y="47281"/>
                  <a:pt x="1964711" y="69864"/>
                </a:cubicBezTo>
                <a:cubicBezTo>
                  <a:pt x="1970297" y="69864"/>
                  <a:pt x="1992641" y="72686"/>
                  <a:pt x="1995434" y="75509"/>
                </a:cubicBezTo>
                <a:cubicBezTo>
                  <a:pt x="2001020" y="50104"/>
                  <a:pt x="2014985" y="27522"/>
                  <a:pt x="2031743" y="13408"/>
                </a:cubicBezTo>
                <a:cubicBezTo>
                  <a:pt x="2042915" y="13408"/>
                  <a:pt x="2054087" y="16231"/>
                  <a:pt x="2059673" y="19054"/>
                </a:cubicBezTo>
                <a:cubicBezTo>
                  <a:pt x="2059673" y="19054"/>
                  <a:pt x="2059673" y="19054"/>
                  <a:pt x="2062466" y="19054"/>
                </a:cubicBezTo>
                <a:cubicBezTo>
                  <a:pt x="2062466" y="19054"/>
                  <a:pt x="2062466" y="19054"/>
                  <a:pt x="2062466" y="21876"/>
                </a:cubicBezTo>
                <a:cubicBezTo>
                  <a:pt x="2065259" y="33168"/>
                  <a:pt x="2068052" y="44459"/>
                  <a:pt x="2068052" y="55750"/>
                </a:cubicBezTo>
                <a:cubicBezTo>
                  <a:pt x="2068052" y="69864"/>
                  <a:pt x="2065259" y="81155"/>
                  <a:pt x="2062466" y="92446"/>
                </a:cubicBezTo>
                <a:cubicBezTo>
                  <a:pt x="2065259" y="95269"/>
                  <a:pt x="2087603" y="103737"/>
                  <a:pt x="2090396" y="103737"/>
                </a:cubicBezTo>
                <a:cubicBezTo>
                  <a:pt x="2104361" y="83977"/>
                  <a:pt x="2121119" y="64218"/>
                  <a:pt x="2140670" y="55750"/>
                </a:cubicBezTo>
                <a:cubicBezTo>
                  <a:pt x="2140670" y="55750"/>
                  <a:pt x="2140670" y="55750"/>
                  <a:pt x="2140670" y="52927"/>
                </a:cubicBezTo>
                <a:cubicBezTo>
                  <a:pt x="2140670" y="52927"/>
                  <a:pt x="2140670" y="52927"/>
                  <a:pt x="2143463" y="55750"/>
                </a:cubicBezTo>
                <a:cubicBezTo>
                  <a:pt x="2149049" y="58573"/>
                  <a:pt x="2160221" y="64218"/>
                  <a:pt x="2168600" y="69864"/>
                </a:cubicBezTo>
                <a:cubicBezTo>
                  <a:pt x="2168600" y="69864"/>
                  <a:pt x="2168600" y="72686"/>
                  <a:pt x="2168600" y="72686"/>
                </a:cubicBezTo>
                <a:cubicBezTo>
                  <a:pt x="2168600" y="95269"/>
                  <a:pt x="2163014" y="117851"/>
                  <a:pt x="2149049" y="140433"/>
                </a:cubicBezTo>
                <a:cubicBezTo>
                  <a:pt x="2151842" y="143256"/>
                  <a:pt x="2171393" y="157370"/>
                  <a:pt x="2174186" y="157370"/>
                </a:cubicBezTo>
                <a:cubicBezTo>
                  <a:pt x="2190944" y="140433"/>
                  <a:pt x="2213288" y="129142"/>
                  <a:pt x="2235633" y="123496"/>
                </a:cubicBezTo>
                <a:cubicBezTo>
                  <a:pt x="2244012" y="129142"/>
                  <a:pt x="2252391" y="137610"/>
                  <a:pt x="2257977" y="143256"/>
                </a:cubicBezTo>
                <a:cubicBezTo>
                  <a:pt x="2257977" y="143256"/>
                  <a:pt x="2257977" y="143256"/>
                  <a:pt x="2257977" y="146079"/>
                </a:cubicBezTo>
                <a:cubicBezTo>
                  <a:pt x="2252391" y="168661"/>
                  <a:pt x="2238425" y="191243"/>
                  <a:pt x="2221667" y="208180"/>
                </a:cubicBezTo>
                <a:cubicBezTo>
                  <a:pt x="2224461" y="211002"/>
                  <a:pt x="2238425" y="230762"/>
                  <a:pt x="2241219" y="230762"/>
                </a:cubicBezTo>
                <a:cubicBezTo>
                  <a:pt x="2260770" y="219471"/>
                  <a:pt x="2285907" y="213825"/>
                  <a:pt x="2308251" y="213825"/>
                </a:cubicBezTo>
                <a:cubicBezTo>
                  <a:pt x="2308251" y="213825"/>
                  <a:pt x="2308251" y="213825"/>
                  <a:pt x="2311044" y="213825"/>
                </a:cubicBezTo>
                <a:cubicBezTo>
                  <a:pt x="2316630" y="222293"/>
                  <a:pt x="2322216" y="233585"/>
                  <a:pt x="2325009" y="239230"/>
                </a:cubicBezTo>
                <a:cubicBezTo>
                  <a:pt x="2325009" y="239230"/>
                  <a:pt x="2325009" y="239230"/>
                  <a:pt x="2325009" y="242053"/>
                </a:cubicBezTo>
                <a:cubicBezTo>
                  <a:pt x="2313837" y="261812"/>
                  <a:pt x="2297079" y="281572"/>
                  <a:pt x="2274735" y="292863"/>
                </a:cubicBezTo>
                <a:cubicBezTo>
                  <a:pt x="2277528" y="295686"/>
                  <a:pt x="2285907" y="318268"/>
                  <a:pt x="2285907" y="321091"/>
                </a:cubicBezTo>
                <a:cubicBezTo>
                  <a:pt x="2311044" y="315445"/>
                  <a:pt x="2336181" y="312622"/>
                  <a:pt x="2355732" y="321091"/>
                </a:cubicBezTo>
                <a:cubicBezTo>
                  <a:pt x="2355732" y="321091"/>
                  <a:pt x="2355732" y="321091"/>
                  <a:pt x="2358525" y="321091"/>
                </a:cubicBezTo>
                <a:cubicBezTo>
                  <a:pt x="2361318" y="329559"/>
                  <a:pt x="2364111" y="340850"/>
                  <a:pt x="2366904" y="349318"/>
                </a:cubicBezTo>
                <a:cubicBezTo>
                  <a:pt x="2366904" y="349318"/>
                  <a:pt x="2366904" y="349318"/>
                  <a:pt x="2366904" y="352141"/>
                </a:cubicBezTo>
                <a:cubicBezTo>
                  <a:pt x="2366904" y="352141"/>
                  <a:pt x="2366904" y="352141"/>
                  <a:pt x="2364111" y="352141"/>
                </a:cubicBezTo>
                <a:cubicBezTo>
                  <a:pt x="2350146" y="369078"/>
                  <a:pt x="2327802" y="380369"/>
                  <a:pt x="2305458" y="388837"/>
                </a:cubicBezTo>
                <a:cubicBezTo>
                  <a:pt x="2305458" y="391660"/>
                  <a:pt x="2308251" y="414242"/>
                  <a:pt x="2308251" y="417065"/>
                </a:cubicBezTo>
                <a:cubicBezTo>
                  <a:pt x="2333388" y="417065"/>
                  <a:pt x="2358525" y="425533"/>
                  <a:pt x="2375283" y="436824"/>
                </a:cubicBezTo>
                <a:cubicBezTo>
                  <a:pt x="2375283" y="436824"/>
                  <a:pt x="2375283" y="436824"/>
                  <a:pt x="2378076" y="436824"/>
                </a:cubicBezTo>
                <a:cubicBezTo>
                  <a:pt x="2378076" y="442470"/>
                  <a:pt x="2378076" y="448115"/>
                  <a:pt x="2378076" y="450938"/>
                </a:cubicBezTo>
                <a:cubicBezTo>
                  <a:pt x="2378076" y="456584"/>
                  <a:pt x="2378076" y="462229"/>
                  <a:pt x="2378076" y="467875"/>
                </a:cubicBezTo>
                <a:cubicBezTo>
                  <a:pt x="2378076" y="467875"/>
                  <a:pt x="2378076" y="467875"/>
                  <a:pt x="2375283" y="467875"/>
                </a:cubicBezTo>
                <a:cubicBezTo>
                  <a:pt x="2358525" y="479166"/>
                  <a:pt x="2333388" y="487634"/>
                  <a:pt x="2308251" y="487634"/>
                </a:cubicBezTo>
                <a:cubicBezTo>
                  <a:pt x="2308251" y="490457"/>
                  <a:pt x="2305458" y="513039"/>
                  <a:pt x="2302665" y="515862"/>
                </a:cubicBezTo>
                <a:cubicBezTo>
                  <a:pt x="2327802" y="524330"/>
                  <a:pt x="2350146" y="535621"/>
                  <a:pt x="2364111" y="552558"/>
                </a:cubicBezTo>
                <a:cubicBezTo>
                  <a:pt x="2364111" y="552558"/>
                  <a:pt x="2364111" y="552558"/>
                  <a:pt x="2364111" y="555381"/>
                </a:cubicBezTo>
                <a:cubicBezTo>
                  <a:pt x="2364111" y="563849"/>
                  <a:pt x="2361318" y="575140"/>
                  <a:pt x="2358525" y="583609"/>
                </a:cubicBezTo>
                <a:cubicBezTo>
                  <a:pt x="2358525" y="583609"/>
                  <a:pt x="2358525" y="583609"/>
                  <a:pt x="2355732" y="583609"/>
                </a:cubicBezTo>
                <a:cubicBezTo>
                  <a:pt x="2333388" y="589254"/>
                  <a:pt x="2308251" y="589254"/>
                  <a:pt x="2285907" y="583609"/>
                </a:cubicBezTo>
                <a:cubicBezTo>
                  <a:pt x="2285907" y="586431"/>
                  <a:pt x="2274735" y="606191"/>
                  <a:pt x="2274735" y="611836"/>
                </a:cubicBezTo>
                <a:cubicBezTo>
                  <a:pt x="2294286" y="623127"/>
                  <a:pt x="2313837" y="642887"/>
                  <a:pt x="2325009" y="659824"/>
                </a:cubicBezTo>
                <a:cubicBezTo>
                  <a:pt x="2325009" y="659824"/>
                  <a:pt x="2325009" y="659824"/>
                  <a:pt x="2325009" y="662646"/>
                </a:cubicBezTo>
                <a:cubicBezTo>
                  <a:pt x="2322216" y="671115"/>
                  <a:pt x="2313837" y="682406"/>
                  <a:pt x="2311044" y="688051"/>
                </a:cubicBezTo>
                <a:cubicBezTo>
                  <a:pt x="2311044" y="688051"/>
                  <a:pt x="2311044" y="688051"/>
                  <a:pt x="2308251" y="690874"/>
                </a:cubicBezTo>
                <a:cubicBezTo>
                  <a:pt x="2285907" y="690874"/>
                  <a:pt x="2260770" y="682406"/>
                  <a:pt x="2238425" y="671115"/>
                </a:cubicBezTo>
                <a:cubicBezTo>
                  <a:pt x="2238425" y="673937"/>
                  <a:pt x="2224461" y="693697"/>
                  <a:pt x="2221667" y="696520"/>
                </a:cubicBezTo>
                <a:cubicBezTo>
                  <a:pt x="2238425" y="713456"/>
                  <a:pt x="2252391" y="736038"/>
                  <a:pt x="2257977" y="758621"/>
                </a:cubicBezTo>
                <a:cubicBezTo>
                  <a:pt x="2257977" y="758621"/>
                  <a:pt x="2257977" y="758621"/>
                  <a:pt x="2255184" y="758621"/>
                </a:cubicBezTo>
                <a:cubicBezTo>
                  <a:pt x="2252391" y="767089"/>
                  <a:pt x="2241219" y="775557"/>
                  <a:pt x="2235633" y="781203"/>
                </a:cubicBezTo>
                <a:cubicBezTo>
                  <a:pt x="2235633" y="781203"/>
                  <a:pt x="2235633" y="781203"/>
                  <a:pt x="2232839" y="781203"/>
                </a:cubicBezTo>
                <a:cubicBezTo>
                  <a:pt x="2213288" y="775557"/>
                  <a:pt x="2190944" y="761443"/>
                  <a:pt x="2171393" y="744507"/>
                </a:cubicBezTo>
                <a:cubicBezTo>
                  <a:pt x="2168600" y="747330"/>
                  <a:pt x="2151842" y="761443"/>
                  <a:pt x="2149049" y="764266"/>
                </a:cubicBezTo>
                <a:cubicBezTo>
                  <a:pt x="2160221" y="784026"/>
                  <a:pt x="2168600" y="809431"/>
                  <a:pt x="2168600" y="829190"/>
                </a:cubicBezTo>
                <a:cubicBezTo>
                  <a:pt x="2168600" y="832013"/>
                  <a:pt x="2168600" y="832013"/>
                  <a:pt x="2168600" y="832013"/>
                </a:cubicBezTo>
                <a:cubicBezTo>
                  <a:pt x="2168600" y="832013"/>
                  <a:pt x="2168600" y="832013"/>
                  <a:pt x="2165807" y="834836"/>
                </a:cubicBezTo>
                <a:cubicBezTo>
                  <a:pt x="2160221" y="840481"/>
                  <a:pt x="2149049" y="846127"/>
                  <a:pt x="2140670" y="848949"/>
                </a:cubicBezTo>
                <a:cubicBezTo>
                  <a:pt x="2121119" y="837658"/>
                  <a:pt x="2101568" y="820722"/>
                  <a:pt x="2090396" y="798140"/>
                </a:cubicBezTo>
                <a:cubicBezTo>
                  <a:pt x="2087603" y="800962"/>
                  <a:pt x="2065259" y="809431"/>
                  <a:pt x="2062466" y="809431"/>
                </a:cubicBezTo>
                <a:cubicBezTo>
                  <a:pt x="2065259" y="820722"/>
                  <a:pt x="2065259" y="834836"/>
                  <a:pt x="2065259" y="846127"/>
                </a:cubicBezTo>
                <a:cubicBezTo>
                  <a:pt x="2065259" y="857418"/>
                  <a:pt x="2065259" y="871532"/>
                  <a:pt x="2062466" y="882823"/>
                </a:cubicBezTo>
                <a:cubicBezTo>
                  <a:pt x="2062466" y="882823"/>
                  <a:pt x="2062466" y="882823"/>
                  <a:pt x="2059673" y="882823"/>
                </a:cubicBezTo>
                <a:cubicBezTo>
                  <a:pt x="2054087" y="885646"/>
                  <a:pt x="2040122" y="888468"/>
                  <a:pt x="2031743" y="891291"/>
                </a:cubicBezTo>
                <a:cubicBezTo>
                  <a:pt x="2014985" y="874354"/>
                  <a:pt x="2001020" y="851772"/>
                  <a:pt x="1995434" y="829190"/>
                </a:cubicBezTo>
                <a:cubicBezTo>
                  <a:pt x="1992641" y="829190"/>
                  <a:pt x="1970297" y="832013"/>
                  <a:pt x="1967504" y="832013"/>
                </a:cubicBezTo>
                <a:cubicBezTo>
                  <a:pt x="1964711" y="857418"/>
                  <a:pt x="1959125" y="882823"/>
                  <a:pt x="1947953" y="902582"/>
                </a:cubicBezTo>
                <a:cubicBezTo>
                  <a:pt x="1947953" y="902582"/>
                  <a:pt x="1947953" y="902582"/>
                  <a:pt x="1945160" y="902582"/>
                </a:cubicBezTo>
                <a:cubicBezTo>
                  <a:pt x="1939574" y="902582"/>
                  <a:pt x="1925608" y="902582"/>
                  <a:pt x="1917229" y="902582"/>
                </a:cubicBezTo>
                <a:cubicBezTo>
                  <a:pt x="1917229" y="902582"/>
                  <a:pt x="1917229" y="902582"/>
                  <a:pt x="1914436" y="902582"/>
                </a:cubicBezTo>
                <a:cubicBezTo>
                  <a:pt x="1903264" y="882823"/>
                  <a:pt x="1897678" y="857418"/>
                  <a:pt x="1897678" y="832013"/>
                </a:cubicBezTo>
                <a:cubicBezTo>
                  <a:pt x="1894885" y="832013"/>
                  <a:pt x="1869748" y="829190"/>
                  <a:pt x="1866955" y="829190"/>
                </a:cubicBezTo>
                <a:cubicBezTo>
                  <a:pt x="1861369" y="851772"/>
                  <a:pt x="1847404" y="874354"/>
                  <a:pt x="1833439" y="891291"/>
                </a:cubicBezTo>
                <a:cubicBezTo>
                  <a:pt x="1833439" y="891291"/>
                  <a:pt x="1833439" y="891291"/>
                  <a:pt x="1830646" y="891291"/>
                </a:cubicBezTo>
                <a:cubicBezTo>
                  <a:pt x="1822267" y="888468"/>
                  <a:pt x="1808302" y="885646"/>
                  <a:pt x="1802716" y="882823"/>
                </a:cubicBezTo>
                <a:cubicBezTo>
                  <a:pt x="1802716" y="882823"/>
                  <a:pt x="1802716" y="882823"/>
                  <a:pt x="1799923" y="882823"/>
                </a:cubicBezTo>
                <a:cubicBezTo>
                  <a:pt x="1799923" y="882823"/>
                  <a:pt x="1799923" y="882823"/>
                  <a:pt x="1799923" y="880000"/>
                </a:cubicBezTo>
                <a:cubicBezTo>
                  <a:pt x="1797130" y="871532"/>
                  <a:pt x="1797130" y="857418"/>
                  <a:pt x="1797130" y="846127"/>
                </a:cubicBezTo>
                <a:cubicBezTo>
                  <a:pt x="1797130" y="834836"/>
                  <a:pt x="1797130" y="820722"/>
                  <a:pt x="1799923" y="809431"/>
                </a:cubicBezTo>
                <a:cubicBezTo>
                  <a:pt x="1797130" y="809431"/>
                  <a:pt x="1777579" y="800962"/>
                  <a:pt x="1774786" y="798140"/>
                </a:cubicBezTo>
                <a:cubicBezTo>
                  <a:pt x="1760821" y="820722"/>
                  <a:pt x="1744063" y="837658"/>
                  <a:pt x="1724512" y="848949"/>
                </a:cubicBezTo>
                <a:cubicBezTo>
                  <a:pt x="1724512" y="848949"/>
                  <a:pt x="1724512" y="848949"/>
                  <a:pt x="1721719" y="851772"/>
                </a:cubicBezTo>
                <a:cubicBezTo>
                  <a:pt x="1721719" y="851772"/>
                  <a:pt x="1721719" y="851772"/>
                  <a:pt x="1721719" y="848949"/>
                </a:cubicBezTo>
                <a:cubicBezTo>
                  <a:pt x="1713340" y="846127"/>
                  <a:pt x="1702168" y="840481"/>
                  <a:pt x="1696582" y="834836"/>
                </a:cubicBezTo>
                <a:cubicBezTo>
                  <a:pt x="1696582" y="834836"/>
                  <a:pt x="1696582" y="832013"/>
                  <a:pt x="1696582" y="832013"/>
                </a:cubicBezTo>
                <a:cubicBezTo>
                  <a:pt x="1696582" y="809431"/>
                  <a:pt x="1702168" y="786848"/>
                  <a:pt x="1713340" y="764266"/>
                </a:cubicBezTo>
                <a:cubicBezTo>
                  <a:pt x="1710547" y="761443"/>
                  <a:pt x="1693789" y="747330"/>
                  <a:pt x="1690996" y="744507"/>
                </a:cubicBezTo>
                <a:cubicBezTo>
                  <a:pt x="1671445" y="764266"/>
                  <a:pt x="1649101" y="775557"/>
                  <a:pt x="1629549" y="781203"/>
                </a:cubicBezTo>
                <a:cubicBezTo>
                  <a:pt x="1629549" y="781203"/>
                  <a:pt x="1629549" y="781203"/>
                  <a:pt x="1626756" y="781203"/>
                </a:cubicBezTo>
                <a:cubicBezTo>
                  <a:pt x="1621170" y="775557"/>
                  <a:pt x="1609998" y="767089"/>
                  <a:pt x="1607205" y="761443"/>
                </a:cubicBezTo>
                <a:cubicBezTo>
                  <a:pt x="1607205" y="761443"/>
                  <a:pt x="1607205" y="761443"/>
                  <a:pt x="1604412" y="758621"/>
                </a:cubicBezTo>
                <a:cubicBezTo>
                  <a:pt x="1609998" y="736038"/>
                  <a:pt x="1623963" y="713456"/>
                  <a:pt x="1640722" y="696520"/>
                </a:cubicBezTo>
                <a:cubicBezTo>
                  <a:pt x="1637929" y="693697"/>
                  <a:pt x="1623963" y="673937"/>
                  <a:pt x="1623963" y="671115"/>
                </a:cubicBezTo>
                <a:cubicBezTo>
                  <a:pt x="1601619" y="685229"/>
                  <a:pt x="1576482" y="690874"/>
                  <a:pt x="1554138" y="690874"/>
                </a:cubicBezTo>
                <a:cubicBezTo>
                  <a:pt x="1548552" y="682406"/>
                  <a:pt x="1540173" y="671115"/>
                  <a:pt x="1537380" y="665469"/>
                </a:cubicBezTo>
                <a:cubicBezTo>
                  <a:pt x="1537380" y="665469"/>
                  <a:pt x="1537380" y="665469"/>
                  <a:pt x="1537380" y="662646"/>
                </a:cubicBezTo>
                <a:cubicBezTo>
                  <a:pt x="1548552" y="642887"/>
                  <a:pt x="1568103" y="623127"/>
                  <a:pt x="1587654" y="611836"/>
                </a:cubicBezTo>
                <a:cubicBezTo>
                  <a:pt x="1587654" y="609014"/>
                  <a:pt x="1576482" y="586431"/>
                  <a:pt x="1576482" y="583609"/>
                </a:cubicBezTo>
                <a:cubicBezTo>
                  <a:pt x="1554138" y="589254"/>
                  <a:pt x="1526208" y="592077"/>
                  <a:pt x="1506657" y="583609"/>
                </a:cubicBezTo>
                <a:cubicBezTo>
                  <a:pt x="1506657" y="583609"/>
                  <a:pt x="1506657" y="583609"/>
                  <a:pt x="1503864" y="583609"/>
                </a:cubicBezTo>
                <a:cubicBezTo>
                  <a:pt x="1501071" y="575140"/>
                  <a:pt x="1498278" y="563849"/>
                  <a:pt x="1495485" y="555381"/>
                </a:cubicBezTo>
                <a:cubicBezTo>
                  <a:pt x="1495485" y="555381"/>
                  <a:pt x="1495485" y="555381"/>
                  <a:pt x="1495485" y="552558"/>
                </a:cubicBezTo>
                <a:cubicBezTo>
                  <a:pt x="1495485" y="552558"/>
                  <a:pt x="1495485" y="552558"/>
                  <a:pt x="1498278" y="552558"/>
                </a:cubicBezTo>
                <a:cubicBezTo>
                  <a:pt x="1512243" y="535621"/>
                  <a:pt x="1534587" y="524330"/>
                  <a:pt x="1559724" y="515862"/>
                </a:cubicBezTo>
                <a:cubicBezTo>
                  <a:pt x="1556931" y="513039"/>
                  <a:pt x="1554138" y="490457"/>
                  <a:pt x="1554138" y="484812"/>
                </a:cubicBezTo>
                <a:cubicBezTo>
                  <a:pt x="1529001" y="484812"/>
                  <a:pt x="1503864" y="479166"/>
                  <a:pt x="1487106" y="467875"/>
                </a:cubicBezTo>
                <a:cubicBezTo>
                  <a:pt x="1487106" y="467875"/>
                  <a:pt x="1487106" y="467875"/>
                  <a:pt x="1484313" y="467875"/>
                </a:cubicBezTo>
                <a:cubicBezTo>
                  <a:pt x="1484313" y="467875"/>
                  <a:pt x="1484313" y="467875"/>
                  <a:pt x="1484313" y="465052"/>
                </a:cubicBezTo>
                <a:cubicBezTo>
                  <a:pt x="1484313" y="462229"/>
                  <a:pt x="1484313" y="456584"/>
                  <a:pt x="1484313" y="450938"/>
                </a:cubicBezTo>
                <a:cubicBezTo>
                  <a:pt x="1484313" y="445293"/>
                  <a:pt x="1484313" y="439647"/>
                  <a:pt x="1484313" y="436824"/>
                </a:cubicBezTo>
                <a:cubicBezTo>
                  <a:pt x="1484313" y="436824"/>
                  <a:pt x="1484313" y="436824"/>
                  <a:pt x="1484313" y="434002"/>
                </a:cubicBezTo>
                <a:cubicBezTo>
                  <a:pt x="1484313" y="434002"/>
                  <a:pt x="1484313" y="434002"/>
                  <a:pt x="1487106" y="434002"/>
                </a:cubicBezTo>
                <a:cubicBezTo>
                  <a:pt x="1503864" y="422710"/>
                  <a:pt x="1529001" y="417065"/>
                  <a:pt x="1554138" y="417065"/>
                </a:cubicBezTo>
                <a:cubicBezTo>
                  <a:pt x="1554138" y="414242"/>
                  <a:pt x="1556931" y="388837"/>
                  <a:pt x="1556931" y="386014"/>
                </a:cubicBezTo>
                <a:cubicBezTo>
                  <a:pt x="1534587" y="380369"/>
                  <a:pt x="1512243" y="366255"/>
                  <a:pt x="1498278" y="352141"/>
                </a:cubicBezTo>
                <a:cubicBezTo>
                  <a:pt x="1498278" y="352141"/>
                  <a:pt x="1498278" y="352141"/>
                  <a:pt x="1495485" y="349318"/>
                </a:cubicBezTo>
                <a:cubicBezTo>
                  <a:pt x="1498278" y="340850"/>
                  <a:pt x="1501071" y="329559"/>
                  <a:pt x="1503864" y="321091"/>
                </a:cubicBezTo>
                <a:cubicBezTo>
                  <a:pt x="1503864" y="321091"/>
                  <a:pt x="1503864" y="321091"/>
                  <a:pt x="1503864" y="318268"/>
                </a:cubicBezTo>
                <a:cubicBezTo>
                  <a:pt x="1503864" y="318268"/>
                  <a:pt x="1503864" y="318268"/>
                  <a:pt x="1506657" y="318268"/>
                </a:cubicBezTo>
                <a:cubicBezTo>
                  <a:pt x="1526208" y="312622"/>
                  <a:pt x="1551345" y="312622"/>
                  <a:pt x="1576482" y="318268"/>
                </a:cubicBezTo>
                <a:cubicBezTo>
                  <a:pt x="1576482" y="315445"/>
                  <a:pt x="1584861" y="295686"/>
                  <a:pt x="1587654" y="292863"/>
                </a:cubicBezTo>
                <a:cubicBezTo>
                  <a:pt x="1565310" y="278749"/>
                  <a:pt x="1548552" y="261812"/>
                  <a:pt x="1537380" y="242053"/>
                </a:cubicBezTo>
                <a:cubicBezTo>
                  <a:pt x="1537380" y="242053"/>
                  <a:pt x="1537380" y="242053"/>
                  <a:pt x="1537380" y="239230"/>
                </a:cubicBezTo>
                <a:cubicBezTo>
                  <a:pt x="1540173" y="230762"/>
                  <a:pt x="1545759" y="219471"/>
                  <a:pt x="1551345" y="213825"/>
                </a:cubicBezTo>
                <a:cubicBezTo>
                  <a:pt x="1551345" y="213825"/>
                  <a:pt x="1551345" y="213825"/>
                  <a:pt x="1554138" y="213825"/>
                </a:cubicBezTo>
                <a:cubicBezTo>
                  <a:pt x="1576482" y="213825"/>
                  <a:pt x="1601619" y="219471"/>
                  <a:pt x="1621170" y="230762"/>
                </a:cubicBezTo>
                <a:cubicBezTo>
                  <a:pt x="1623963" y="227939"/>
                  <a:pt x="1637929" y="208180"/>
                  <a:pt x="1640722" y="208180"/>
                </a:cubicBezTo>
                <a:cubicBezTo>
                  <a:pt x="1623963" y="188420"/>
                  <a:pt x="1609998" y="165838"/>
                  <a:pt x="1604412" y="146079"/>
                </a:cubicBezTo>
                <a:cubicBezTo>
                  <a:pt x="1604412" y="146079"/>
                  <a:pt x="1604412" y="146079"/>
                  <a:pt x="1604412" y="143256"/>
                </a:cubicBezTo>
                <a:cubicBezTo>
                  <a:pt x="1609998" y="134787"/>
                  <a:pt x="1618377" y="126319"/>
                  <a:pt x="1626756" y="123496"/>
                </a:cubicBezTo>
                <a:cubicBezTo>
                  <a:pt x="1626756" y="123496"/>
                  <a:pt x="1626756" y="123496"/>
                  <a:pt x="1626756" y="120674"/>
                </a:cubicBezTo>
                <a:cubicBezTo>
                  <a:pt x="1626756" y="120674"/>
                  <a:pt x="1626756" y="120674"/>
                  <a:pt x="1629549" y="120674"/>
                </a:cubicBezTo>
                <a:cubicBezTo>
                  <a:pt x="1649101" y="126319"/>
                  <a:pt x="1671445" y="140433"/>
                  <a:pt x="1688203" y="157370"/>
                </a:cubicBezTo>
                <a:cubicBezTo>
                  <a:pt x="1690996" y="154547"/>
                  <a:pt x="1707754" y="143256"/>
                  <a:pt x="1710547" y="140433"/>
                </a:cubicBezTo>
                <a:cubicBezTo>
                  <a:pt x="1699375" y="117851"/>
                  <a:pt x="1693789" y="95269"/>
                  <a:pt x="1693789" y="72686"/>
                </a:cubicBezTo>
                <a:cubicBezTo>
                  <a:pt x="1693789" y="72686"/>
                  <a:pt x="1693789" y="69864"/>
                  <a:pt x="1693789" y="69864"/>
                </a:cubicBezTo>
                <a:cubicBezTo>
                  <a:pt x="1702168" y="64218"/>
                  <a:pt x="1710547" y="58573"/>
                  <a:pt x="1718926" y="52927"/>
                </a:cubicBezTo>
                <a:cubicBezTo>
                  <a:pt x="1718926" y="52927"/>
                  <a:pt x="1718926" y="52927"/>
                  <a:pt x="1721719" y="52927"/>
                </a:cubicBezTo>
                <a:cubicBezTo>
                  <a:pt x="1721719" y="52927"/>
                  <a:pt x="1721719" y="52927"/>
                  <a:pt x="1721719" y="55750"/>
                </a:cubicBezTo>
                <a:cubicBezTo>
                  <a:pt x="1741270" y="64218"/>
                  <a:pt x="1758028" y="83977"/>
                  <a:pt x="1771993" y="103737"/>
                </a:cubicBezTo>
                <a:cubicBezTo>
                  <a:pt x="1774786" y="103737"/>
                  <a:pt x="1797130" y="92446"/>
                  <a:pt x="1799923" y="92446"/>
                </a:cubicBezTo>
                <a:cubicBezTo>
                  <a:pt x="1797130" y="81155"/>
                  <a:pt x="1794337" y="69864"/>
                  <a:pt x="1794337" y="55750"/>
                </a:cubicBezTo>
                <a:cubicBezTo>
                  <a:pt x="1794337" y="44459"/>
                  <a:pt x="1797130" y="33168"/>
                  <a:pt x="1799923" y="21876"/>
                </a:cubicBezTo>
                <a:cubicBezTo>
                  <a:pt x="1799923" y="21876"/>
                  <a:pt x="1799923" y="21876"/>
                  <a:pt x="1799923" y="19054"/>
                </a:cubicBezTo>
                <a:cubicBezTo>
                  <a:pt x="1808302" y="16231"/>
                  <a:pt x="1819474" y="13408"/>
                  <a:pt x="1827853" y="13408"/>
                </a:cubicBezTo>
                <a:cubicBezTo>
                  <a:pt x="1827853" y="13408"/>
                  <a:pt x="1827853" y="13408"/>
                  <a:pt x="1830646" y="10585"/>
                </a:cubicBezTo>
                <a:cubicBezTo>
                  <a:pt x="1830646" y="10585"/>
                  <a:pt x="1830646" y="10585"/>
                  <a:pt x="1830646" y="13408"/>
                </a:cubicBezTo>
                <a:cubicBezTo>
                  <a:pt x="1847404" y="27522"/>
                  <a:pt x="1858576" y="50104"/>
                  <a:pt x="1866955" y="75509"/>
                </a:cubicBezTo>
                <a:cubicBezTo>
                  <a:pt x="1869748" y="72686"/>
                  <a:pt x="1892092" y="69864"/>
                  <a:pt x="1897678" y="69864"/>
                </a:cubicBezTo>
                <a:cubicBezTo>
                  <a:pt x="1897678" y="47281"/>
                  <a:pt x="1903264" y="21876"/>
                  <a:pt x="1914436" y="2117"/>
                </a:cubicBezTo>
                <a:close/>
              </a:path>
            </a:pathLst>
          </a:custGeom>
          <a:solidFill>
            <a:srgbClr val="ffffff"/>
          </a:solidFill>
          <a:ln w="0">
            <a:noFill/>
          </a:ln>
        </p:spPr>
        <p:style>
          <a:lnRef idx="0"/>
          <a:fillRef idx="0"/>
          <a:effectRef idx="0"/>
          <a:fontRef idx="minor"/>
        </p:style>
      </p:sp>
      <p:grpSp>
        <p:nvGrpSpPr>
          <p:cNvPr id="155" name="Group 45"/>
          <p:cNvGrpSpPr/>
          <p:nvPr/>
        </p:nvGrpSpPr>
        <p:grpSpPr>
          <a:xfrm>
            <a:off x="95760" y="6985080"/>
            <a:ext cx="4980600" cy="447480"/>
            <a:chOff x="95760" y="6985080"/>
            <a:chExt cx="4980600" cy="447480"/>
          </a:xfrm>
        </p:grpSpPr>
        <p:grpSp>
          <p:nvGrpSpPr>
            <p:cNvPr id="156" name="Group 69"/>
            <p:cNvGrpSpPr/>
            <p:nvPr/>
          </p:nvGrpSpPr>
          <p:grpSpPr>
            <a:xfrm>
              <a:off x="1383120" y="6985080"/>
              <a:ext cx="3693240" cy="428400"/>
              <a:chOff x="1383120" y="6985080"/>
              <a:chExt cx="3693240" cy="428400"/>
            </a:xfrm>
          </p:grpSpPr>
          <p:sp>
            <p:nvSpPr>
              <p:cNvPr id="157" name="Rectangle 72"/>
              <p:cNvSpPr/>
              <p:nvPr/>
            </p:nvSpPr>
            <p:spPr>
              <a:xfrm>
                <a:off x="1383120" y="6985080"/>
                <a:ext cx="891000" cy="199800"/>
              </a:xfrm>
              <a:prstGeom prst="rect">
                <a:avLst/>
              </a:prstGeom>
              <a:solidFill>
                <a:srgbClr val="17458f"/>
              </a:solidFill>
              <a:ln w="12600">
                <a:noFill/>
              </a:ln>
            </p:spPr>
            <p:style>
              <a:lnRef idx="0"/>
              <a:fillRef idx="0"/>
              <a:effectRef idx="0"/>
              <a:fontRef idx="minor"/>
            </p:style>
            <p:txBody>
              <a:bodyPr wrap="none" lIns="0" rIns="0" tIns="0" bIns="0" anchor="t">
                <a:noAutofit/>
              </a:bodyPr>
              <a:p>
                <a:pPr algn="ctr">
                  <a:lnSpc>
                    <a:spcPct val="100000"/>
                  </a:lnSpc>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700" spc="-1" strike="noStrike">
                    <a:solidFill>
                      <a:srgbClr val="ffffff"/>
                    </a:solidFill>
                    <a:latin typeface="Arial"/>
                    <a:ea typeface="DejaVu Sans"/>
                  </a:rPr>
                  <a:t>Royal Blue</a:t>
                </a:r>
                <a:br>
                  <a:rPr sz="700"/>
                </a:br>
                <a:r>
                  <a:rPr b="0" lang="en-US" sz="600" spc="-1" strike="noStrike">
                    <a:solidFill>
                      <a:srgbClr val="ffffff"/>
                    </a:solidFill>
                    <a:latin typeface="Arial"/>
                    <a:ea typeface="DejaVu Sans"/>
                  </a:rPr>
                  <a:t>R23,G69,B143</a:t>
                </a:r>
                <a:endParaRPr b="0" lang="en-GB" sz="600" spc="-1" strike="noStrike">
                  <a:latin typeface="Arial"/>
                </a:endParaRPr>
              </a:p>
            </p:txBody>
          </p:sp>
          <p:sp>
            <p:nvSpPr>
              <p:cNvPr id="158" name="Rectangle 73"/>
              <p:cNvSpPr/>
              <p:nvPr/>
            </p:nvSpPr>
            <p:spPr>
              <a:xfrm>
                <a:off x="2317320" y="6985080"/>
                <a:ext cx="890640" cy="199800"/>
              </a:xfrm>
              <a:prstGeom prst="rect">
                <a:avLst/>
              </a:prstGeom>
              <a:solidFill>
                <a:srgbClr val="005daa"/>
              </a:solidFill>
              <a:ln w="12600">
                <a:noFill/>
              </a:ln>
            </p:spPr>
            <p:style>
              <a:lnRef idx="0"/>
              <a:fillRef idx="0"/>
              <a:effectRef idx="0"/>
              <a:fontRef idx="minor"/>
            </p:style>
            <p:txBody>
              <a:bodyPr wrap="none" lIns="0" rIns="0" tIns="0" bIns="0" anchor="ctr">
                <a:noAutofit/>
              </a:bodyPr>
              <a:p>
                <a:pPr algn="ctr">
                  <a:lnSpc>
                    <a:spcPct val="100000"/>
                  </a:lnSpc>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700" spc="-1" strike="noStrike">
                    <a:solidFill>
                      <a:srgbClr val="ffffff"/>
                    </a:solidFill>
                    <a:latin typeface="Arial"/>
                    <a:ea typeface="DejaVu Sans"/>
                  </a:rPr>
                  <a:t>Azure</a:t>
                </a:r>
                <a:br>
                  <a:rPr sz="600"/>
                </a:br>
                <a:r>
                  <a:rPr b="0" lang="en-US" sz="600" spc="-1" strike="noStrike">
                    <a:solidFill>
                      <a:srgbClr val="ffffff"/>
                    </a:solidFill>
                    <a:latin typeface="Arial"/>
                    <a:ea typeface="DejaVu Sans"/>
                  </a:rPr>
                  <a:t>R0,G93,B170</a:t>
                </a:r>
                <a:endParaRPr b="0" lang="en-GB" sz="600" spc="-1" strike="noStrike">
                  <a:latin typeface="Arial"/>
                </a:endParaRPr>
              </a:p>
            </p:txBody>
          </p:sp>
          <p:sp>
            <p:nvSpPr>
              <p:cNvPr id="159" name="Rectangle 74"/>
              <p:cNvSpPr/>
              <p:nvPr/>
            </p:nvSpPr>
            <p:spPr>
              <a:xfrm>
                <a:off x="3251520" y="6985080"/>
                <a:ext cx="890640" cy="199800"/>
              </a:xfrm>
              <a:prstGeom prst="rect">
                <a:avLst/>
              </a:prstGeom>
              <a:solidFill>
                <a:srgbClr val="01b4e7"/>
              </a:solidFill>
              <a:ln w="12600">
                <a:noFill/>
              </a:ln>
            </p:spPr>
            <p:style>
              <a:lnRef idx="0"/>
              <a:fillRef idx="0"/>
              <a:effectRef idx="0"/>
              <a:fontRef idx="minor"/>
            </p:style>
            <p:txBody>
              <a:bodyPr wrap="none" lIns="0" rIns="0" tIns="0" bIns="0" anchor="ctr">
                <a:noAutofit/>
              </a:bodyPr>
              <a:p>
                <a:pPr algn="ctr">
                  <a:lnSpc>
                    <a:spcPct val="100000"/>
                  </a:lnSpc>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700" spc="-1" strike="noStrike">
                    <a:solidFill>
                      <a:srgbClr val="000000"/>
                    </a:solidFill>
                    <a:latin typeface="Arial"/>
                    <a:ea typeface="DejaVu Sans"/>
                  </a:rPr>
                  <a:t>Sky Blue </a:t>
                </a:r>
                <a:br>
                  <a:rPr sz="600"/>
                </a:br>
                <a:r>
                  <a:rPr b="0" lang="en-US" sz="600" spc="-1" strike="noStrike">
                    <a:solidFill>
                      <a:srgbClr val="000000"/>
                    </a:solidFill>
                    <a:latin typeface="Arial"/>
                    <a:ea typeface="DejaVu Sans"/>
                  </a:rPr>
                  <a:t>R1,G180,B231</a:t>
                </a:r>
                <a:endParaRPr b="0" lang="en-GB" sz="600" spc="-1" strike="noStrike">
                  <a:latin typeface="Arial"/>
                </a:endParaRPr>
              </a:p>
            </p:txBody>
          </p:sp>
          <p:sp>
            <p:nvSpPr>
              <p:cNvPr id="160" name="Rectangle 75"/>
              <p:cNvSpPr/>
              <p:nvPr/>
            </p:nvSpPr>
            <p:spPr>
              <a:xfrm>
                <a:off x="3251520" y="7213680"/>
                <a:ext cx="890640" cy="199800"/>
              </a:xfrm>
              <a:prstGeom prst="rect">
                <a:avLst/>
              </a:prstGeom>
              <a:solidFill>
                <a:srgbClr val="872175"/>
              </a:solidFill>
              <a:ln w="12600">
                <a:noFill/>
              </a:ln>
            </p:spPr>
            <p:style>
              <a:lnRef idx="0"/>
              <a:fillRef idx="0"/>
              <a:effectRef idx="0"/>
              <a:fontRef idx="minor"/>
            </p:style>
            <p:txBody>
              <a:bodyPr wrap="none" lIns="0" rIns="0" tIns="0" bIns="0" anchor="ctr">
                <a:noAutofit/>
              </a:bodyPr>
              <a:p>
                <a:pPr algn="ctr">
                  <a:lnSpc>
                    <a:spcPct val="100000"/>
                  </a:lnSpc>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700" spc="-1" strike="noStrike">
                    <a:solidFill>
                      <a:srgbClr val="ffffff"/>
                    </a:solidFill>
                    <a:latin typeface="Arial"/>
                    <a:ea typeface="DejaVu Sans"/>
                  </a:rPr>
                  <a:t>Violet</a:t>
                </a:r>
                <a:br>
                  <a:rPr sz="600"/>
                </a:br>
                <a:r>
                  <a:rPr b="0" lang="en-US" sz="600" spc="-1" strike="noStrike">
                    <a:solidFill>
                      <a:srgbClr val="ffffff"/>
                    </a:solidFill>
                    <a:latin typeface="Arial"/>
                    <a:ea typeface="DejaVu Sans"/>
                  </a:rPr>
                  <a:t>R135,G33,B117</a:t>
                </a:r>
                <a:endParaRPr b="0" lang="en-GB" sz="600" spc="-1" strike="noStrike">
                  <a:latin typeface="Arial"/>
                </a:endParaRPr>
              </a:p>
            </p:txBody>
          </p:sp>
          <p:sp>
            <p:nvSpPr>
              <p:cNvPr id="161" name="Rectangle 76"/>
              <p:cNvSpPr/>
              <p:nvPr/>
            </p:nvSpPr>
            <p:spPr>
              <a:xfrm>
                <a:off x="4185720" y="7213680"/>
                <a:ext cx="890640" cy="199800"/>
              </a:xfrm>
              <a:prstGeom prst="rect">
                <a:avLst/>
              </a:prstGeom>
              <a:solidFill>
                <a:srgbClr val="ff7600"/>
              </a:solidFill>
              <a:ln w="12600">
                <a:noFill/>
              </a:ln>
            </p:spPr>
            <p:style>
              <a:lnRef idx="0"/>
              <a:fillRef idx="0"/>
              <a:effectRef idx="0"/>
              <a:fontRef idx="minor"/>
            </p:style>
            <p:txBody>
              <a:bodyPr wrap="none" lIns="0" rIns="0" tIns="0" bIns="0" anchor="ctr">
                <a:noAutofit/>
              </a:bodyPr>
              <a:p>
                <a:pPr algn="ctr">
                  <a:lnSpc>
                    <a:spcPct val="100000"/>
                  </a:lnSpc>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700" spc="-1" strike="noStrike">
                    <a:solidFill>
                      <a:srgbClr val="ffffff"/>
                    </a:solidFill>
                    <a:latin typeface="Arial"/>
                    <a:ea typeface="DejaVu Sans"/>
                  </a:rPr>
                  <a:t>Orange</a:t>
                </a:r>
                <a:br>
                  <a:rPr sz="600"/>
                </a:br>
                <a:r>
                  <a:rPr b="0" lang="en-US" sz="600" spc="-1" strike="noStrike">
                    <a:solidFill>
                      <a:srgbClr val="ffffff"/>
                    </a:solidFill>
                    <a:latin typeface="Arial"/>
                    <a:ea typeface="DejaVu Sans"/>
                  </a:rPr>
                  <a:t>R255,G118,B0</a:t>
                </a:r>
                <a:endParaRPr b="0" lang="en-GB" sz="600" spc="-1" strike="noStrike">
                  <a:latin typeface="Arial"/>
                </a:endParaRPr>
              </a:p>
            </p:txBody>
          </p:sp>
          <p:sp>
            <p:nvSpPr>
              <p:cNvPr id="162" name="Rectangle 77"/>
              <p:cNvSpPr/>
              <p:nvPr/>
            </p:nvSpPr>
            <p:spPr>
              <a:xfrm>
                <a:off x="4185720" y="6985080"/>
                <a:ext cx="890640" cy="199800"/>
              </a:xfrm>
              <a:prstGeom prst="rect">
                <a:avLst/>
              </a:prstGeom>
              <a:solidFill>
                <a:srgbClr val="f7a81b"/>
              </a:solidFill>
              <a:ln w="12600">
                <a:noFill/>
              </a:ln>
            </p:spPr>
            <p:style>
              <a:lnRef idx="0"/>
              <a:fillRef idx="0"/>
              <a:effectRef idx="0"/>
              <a:fontRef idx="minor"/>
            </p:style>
            <p:txBody>
              <a:bodyPr wrap="none" lIns="0" rIns="0" tIns="0" bIns="0" anchor="ctr">
                <a:noAutofit/>
              </a:bodyPr>
              <a:p>
                <a:pPr algn="ctr">
                  <a:lnSpc>
                    <a:spcPct val="100000"/>
                  </a:lnSpc>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700" spc="-1" strike="noStrike">
                    <a:solidFill>
                      <a:srgbClr val="000000"/>
                    </a:solidFill>
                    <a:latin typeface="Arial"/>
                    <a:ea typeface="DejaVu Sans"/>
                  </a:rPr>
                  <a:t>Gold</a:t>
                </a:r>
                <a:br>
                  <a:rPr sz="600"/>
                </a:br>
                <a:r>
                  <a:rPr b="0" lang="en-US" sz="600" spc="-1" strike="noStrike">
                    <a:solidFill>
                      <a:srgbClr val="000000"/>
                    </a:solidFill>
                    <a:latin typeface="Arial"/>
                    <a:ea typeface="DejaVu Sans"/>
                  </a:rPr>
                  <a:t>R247,G168,B27</a:t>
                </a:r>
                <a:endParaRPr b="0" lang="en-GB" sz="600" spc="-1" strike="noStrike">
                  <a:latin typeface="Arial"/>
                </a:endParaRPr>
              </a:p>
            </p:txBody>
          </p:sp>
          <p:sp>
            <p:nvSpPr>
              <p:cNvPr id="163" name="Rectangle 78"/>
              <p:cNvSpPr/>
              <p:nvPr/>
            </p:nvSpPr>
            <p:spPr>
              <a:xfrm>
                <a:off x="1383120" y="7213680"/>
                <a:ext cx="891000" cy="199800"/>
              </a:xfrm>
              <a:prstGeom prst="rect">
                <a:avLst/>
              </a:prstGeom>
              <a:solidFill>
                <a:srgbClr val="d91b5c"/>
              </a:solidFill>
              <a:ln w="12600">
                <a:noFill/>
              </a:ln>
            </p:spPr>
            <p:style>
              <a:lnRef idx="0"/>
              <a:fillRef idx="0"/>
              <a:effectRef idx="0"/>
              <a:fontRef idx="minor"/>
            </p:style>
            <p:txBody>
              <a:bodyPr wrap="none" lIns="0" rIns="0" tIns="0" bIns="0" anchor="ctr">
                <a:noAutofit/>
              </a:bodyPr>
              <a:p>
                <a:pPr algn="ctr">
                  <a:lnSpc>
                    <a:spcPct val="100000"/>
                  </a:lnSpc>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700" spc="-1" strike="noStrike">
                    <a:solidFill>
                      <a:srgbClr val="ffffff"/>
                    </a:solidFill>
                    <a:latin typeface="Arial"/>
                    <a:ea typeface="DejaVu Sans"/>
                  </a:rPr>
                  <a:t>Cranberry</a:t>
                </a:r>
                <a:br>
                  <a:rPr sz="600"/>
                </a:br>
                <a:r>
                  <a:rPr b="0" lang="en-US" sz="600" spc="-1" strike="noStrike">
                    <a:solidFill>
                      <a:srgbClr val="ffffff"/>
                    </a:solidFill>
                    <a:latin typeface="Arial"/>
                    <a:ea typeface="DejaVu Sans"/>
                  </a:rPr>
                  <a:t>R217,G27, B92</a:t>
                </a:r>
                <a:endParaRPr b="0" lang="en-GB" sz="600" spc="-1" strike="noStrike">
                  <a:latin typeface="Arial"/>
                </a:endParaRPr>
              </a:p>
            </p:txBody>
          </p:sp>
          <p:sp>
            <p:nvSpPr>
              <p:cNvPr id="164" name="Rectangle 79"/>
              <p:cNvSpPr/>
              <p:nvPr/>
            </p:nvSpPr>
            <p:spPr>
              <a:xfrm>
                <a:off x="2317320" y="7213680"/>
                <a:ext cx="890640" cy="199800"/>
              </a:xfrm>
              <a:prstGeom prst="rect">
                <a:avLst/>
              </a:prstGeom>
              <a:solidFill>
                <a:srgbClr val="009999"/>
              </a:solidFill>
              <a:ln w="12600">
                <a:noFill/>
              </a:ln>
            </p:spPr>
            <p:style>
              <a:lnRef idx="0"/>
              <a:fillRef idx="0"/>
              <a:effectRef idx="0"/>
              <a:fontRef idx="minor"/>
            </p:style>
            <p:txBody>
              <a:bodyPr wrap="none" lIns="0" rIns="0" tIns="0" bIns="0" anchor="ctr">
                <a:noAutofit/>
              </a:bodyPr>
              <a:p>
                <a:pPr algn="ctr">
                  <a:lnSpc>
                    <a:spcPct val="100000"/>
                  </a:lnSpc>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700" spc="-1" strike="noStrike">
                    <a:solidFill>
                      <a:srgbClr val="ffffff"/>
                    </a:solidFill>
                    <a:latin typeface="Arial"/>
                    <a:ea typeface="DejaVu Sans"/>
                  </a:rPr>
                  <a:t>Turquoise</a:t>
                </a:r>
                <a:br>
                  <a:rPr sz="600"/>
                </a:br>
                <a:r>
                  <a:rPr b="0" lang="en-US" sz="600" spc="-1" strike="noStrike">
                    <a:solidFill>
                      <a:srgbClr val="ffffff"/>
                    </a:solidFill>
                    <a:latin typeface="Arial"/>
                    <a:ea typeface="DejaVu Sans"/>
                  </a:rPr>
                  <a:t>R0,G153,B153</a:t>
                </a:r>
                <a:endParaRPr b="0" lang="en-GB" sz="600" spc="-1" strike="noStrike">
                  <a:latin typeface="Arial"/>
                </a:endParaRPr>
              </a:p>
            </p:txBody>
          </p:sp>
        </p:grpSp>
        <p:sp>
          <p:nvSpPr>
            <p:cNvPr id="165" name="TextBox 70"/>
            <p:cNvSpPr/>
            <p:nvPr/>
          </p:nvSpPr>
          <p:spPr>
            <a:xfrm>
              <a:off x="95760" y="6985080"/>
              <a:ext cx="1246320" cy="211320"/>
            </a:xfrm>
            <a:prstGeom prst="rect">
              <a:avLst/>
            </a:prstGeom>
            <a:noFill/>
            <a:ln w="0">
              <a:noFill/>
            </a:ln>
          </p:spPr>
          <p:style>
            <a:lnRef idx="0"/>
            <a:fillRef idx="0"/>
            <a:effectRef idx="0"/>
            <a:fontRef idx="minor"/>
          </p:style>
          <p:txBody>
            <a:bodyPr wrap="none" lIns="0" rIns="0" tIns="45000" bIns="45000" anchor="t">
              <a:spAutoFit/>
            </a:bodyPr>
            <a:p>
              <a:pPr algn="r">
                <a:lnSpc>
                  <a:spcPct val="100000"/>
                </a:lnSpc>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1" lang="en-US" sz="800" spc="-1" strike="noStrike">
                  <a:solidFill>
                    <a:srgbClr val="000000"/>
                  </a:solidFill>
                  <a:latin typeface="Arial"/>
                  <a:ea typeface="DejaVu Sans"/>
                </a:rPr>
                <a:t>Rotary Leadership Colors</a:t>
              </a:r>
              <a:endParaRPr b="0" lang="en-GB" sz="800" spc="-1" strike="noStrike">
                <a:latin typeface="Arial"/>
              </a:endParaRPr>
            </a:p>
          </p:txBody>
        </p:sp>
        <p:sp>
          <p:nvSpPr>
            <p:cNvPr id="166" name="TextBox 71"/>
            <p:cNvSpPr/>
            <p:nvPr/>
          </p:nvSpPr>
          <p:spPr>
            <a:xfrm>
              <a:off x="465120" y="7221240"/>
              <a:ext cx="873000" cy="211320"/>
            </a:xfrm>
            <a:prstGeom prst="rect">
              <a:avLst/>
            </a:prstGeom>
            <a:noFill/>
            <a:ln w="0">
              <a:noFill/>
            </a:ln>
          </p:spPr>
          <p:style>
            <a:lnRef idx="0"/>
            <a:fillRef idx="0"/>
            <a:effectRef idx="0"/>
            <a:fontRef idx="minor"/>
          </p:style>
          <p:txBody>
            <a:bodyPr wrap="none" lIns="0" rIns="0" tIns="45000" bIns="45000" anchor="t">
              <a:spAutoFit/>
            </a:bodyPr>
            <a:p>
              <a:pPr algn="r">
                <a:lnSpc>
                  <a:spcPct val="100000"/>
                </a:lnSpc>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1" lang="en-US" sz="800" spc="-1" strike="noStrike">
                  <a:solidFill>
                    <a:srgbClr val="595959"/>
                  </a:solidFill>
                  <a:latin typeface="Arial"/>
                  <a:ea typeface="DejaVu Sans"/>
                </a:rPr>
                <a:t>Secondary Colors</a:t>
              </a:r>
              <a:endParaRPr b="0" lang="en-GB" sz="800" spc="-1" strike="noStrike">
                <a:latin typeface="Arial"/>
              </a:endParaRPr>
            </a:p>
          </p:txBody>
        </p:sp>
      </p:grpSp>
      <p:sp>
        <p:nvSpPr>
          <p:cNvPr id="167" name="Freeform: Shape 143" hidden="1"/>
          <p:cNvSpPr/>
          <p:nvPr/>
        </p:nvSpPr>
        <p:spPr>
          <a:xfrm>
            <a:off x="2209320" y="-1027440"/>
            <a:ext cx="2112480" cy="797760"/>
          </a:xfrm>
          <a:custGeom>
            <a:avLst/>
            <a:gdLst/>
            <a:ahLst/>
            <a:rect l="l" t="t" r="r" b="b"/>
            <a:pathLst>
              <a:path w="2114552" h="800100">
                <a:moveTo>
                  <a:pt x="2068305" y="749732"/>
                </a:moveTo>
                <a:lnTo>
                  <a:pt x="2068305" y="761609"/>
                </a:lnTo>
                <a:lnTo>
                  <a:pt x="2076013" y="761609"/>
                </a:lnTo>
                <a:cubicBezTo>
                  <a:pt x="2079697" y="761609"/>
                  <a:pt x="2082210" y="761060"/>
                  <a:pt x="2083551" y="759961"/>
                </a:cubicBezTo>
                <a:cubicBezTo>
                  <a:pt x="2084892" y="758862"/>
                  <a:pt x="2085563" y="757408"/>
                  <a:pt x="2085563" y="755598"/>
                </a:cubicBezTo>
                <a:cubicBezTo>
                  <a:pt x="2085563" y="754435"/>
                  <a:pt x="2085240" y="753392"/>
                  <a:pt x="2084594" y="752471"/>
                </a:cubicBezTo>
                <a:cubicBezTo>
                  <a:pt x="2083947" y="751550"/>
                  <a:pt x="2083050" y="750863"/>
                  <a:pt x="2081903" y="750411"/>
                </a:cubicBezTo>
                <a:cubicBezTo>
                  <a:pt x="2080756" y="749959"/>
                  <a:pt x="2078631" y="749732"/>
                  <a:pt x="2075528" y="749732"/>
                </a:cubicBezTo>
                <a:close/>
                <a:moveTo>
                  <a:pt x="2061954" y="744400"/>
                </a:moveTo>
                <a:lnTo>
                  <a:pt x="2075480" y="744400"/>
                </a:lnTo>
                <a:cubicBezTo>
                  <a:pt x="2080101" y="744400"/>
                  <a:pt x="2083446" y="744763"/>
                  <a:pt x="2085514" y="745491"/>
                </a:cubicBezTo>
                <a:cubicBezTo>
                  <a:pt x="2087583" y="746218"/>
                  <a:pt x="2089231" y="747486"/>
                  <a:pt x="2090459" y="749296"/>
                </a:cubicBezTo>
                <a:cubicBezTo>
                  <a:pt x="2091687" y="751106"/>
                  <a:pt x="2092301" y="753029"/>
                  <a:pt x="2092301" y="755065"/>
                </a:cubicBezTo>
                <a:cubicBezTo>
                  <a:pt x="2092301" y="757941"/>
                  <a:pt x="2091275" y="760446"/>
                  <a:pt x="2089223" y="762579"/>
                </a:cubicBezTo>
                <a:cubicBezTo>
                  <a:pt x="2087171" y="764712"/>
                  <a:pt x="2084448" y="765907"/>
                  <a:pt x="2081055" y="766166"/>
                </a:cubicBezTo>
                <a:cubicBezTo>
                  <a:pt x="2082444" y="766748"/>
                  <a:pt x="2083559" y="767443"/>
                  <a:pt x="2084400" y="768251"/>
                </a:cubicBezTo>
                <a:cubicBezTo>
                  <a:pt x="2085983" y="769802"/>
                  <a:pt x="2087922" y="772403"/>
                  <a:pt x="2090217" y="776055"/>
                </a:cubicBezTo>
                <a:lnTo>
                  <a:pt x="2095016" y="783763"/>
                </a:lnTo>
                <a:lnTo>
                  <a:pt x="2087260" y="783763"/>
                </a:lnTo>
                <a:lnTo>
                  <a:pt x="2083769" y="777558"/>
                </a:lnTo>
                <a:cubicBezTo>
                  <a:pt x="2081022" y="772678"/>
                  <a:pt x="2078808" y="769624"/>
                  <a:pt x="2077128" y="768396"/>
                </a:cubicBezTo>
                <a:cubicBezTo>
                  <a:pt x="2075965" y="767491"/>
                  <a:pt x="2074268" y="767039"/>
                  <a:pt x="2072038" y="767039"/>
                </a:cubicBezTo>
                <a:lnTo>
                  <a:pt x="2068305" y="767039"/>
                </a:lnTo>
                <a:lnTo>
                  <a:pt x="2068305" y="783763"/>
                </a:lnTo>
                <a:lnTo>
                  <a:pt x="2061954" y="783763"/>
                </a:lnTo>
                <a:close/>
                <a:moveTo>
                  <a:pt x="834048" y="741362"/>
                </a:moveTo>
                <a:cubicBezTo>
                  <a:pt x="813289" y="741362"/>
                  <a:pt x="784225" y="741362"/>
                  <a:pt x="784225" y="766474"/>
                </a:cubicBezTo>
                <a:cubicBezTo>
                  <a:pt x="784225" y="783215"/>
                  <a:pt x="792529" y="787400"/>
                  <a:pt x="804985" y="787400"/>
                </a:cubicBezTo>
                <a:cubicBezTo>
                  <a:pt x="838200" y="787400"/>
                  <a:pt x="838200" y="758103"/>
                  <a:pt x="838200" y="745547"/>
                </a:cubicBezTo>
                <a:lnTo>
                  <a:pt x="838200" y="741362"/>
                </a:lnTo>
                <a:cubicBezTo>
                  <a:pt x="834048" y="741362"/>
                  <a:pt x="834048" y="741362"/>
                  <a:pt x="834048" y="741362"/>
                </a:cubicBezTo>
                <a:close/>
                <a:moveTo>
                  <a:pt x="2078001" y="733008"/>
                </a:moveTo>
                <a:cubicBezTo>
                  <a:pt x="2072862" y="733008"/>
                  <a:pt x="2067861" y="734325"/>
                  <a:pt x="2062997" y="736959"/>
                </a:cubicBezTo>
                <a:cubicBezTo>
                  <a:pt x="2058133" y="739592"/>
                  <a:pt x="2054328" y="743358"/>
                  <a:pt x="2051581" y="748254"/>
                </a:cubicBezTo>
                <a:cubicBezTo>
                  <a:pt x="2048833" y="753150"/>
                  <a:pt x="2047460" y="758248"/>
                  <a:pt x="2047460" y="763548"/>
                </a:cubicBezTo>
                <a:cubicBezTo>
                  <a:pt x="2047460" y="768816"/>
                  <a:pt x="2048809" y="773866"/>
                  <a:pt x="2051508" y="778697"/>
                </a:cubicBezTo>
                <a:cubicBezTo>
                  <a:pt x="2054206" y="783529"/>
                  <a:pt x="2057980" y="787294"/>
                  <a:pt x="2062827" y="789993"/>
                </a:cubicBezTo>
                <a:cubicBezTo>
                  <a:pt x="2067675" y="792691"/>
                  <a:pt x="2072733" y="794041"/>
                  <a:pt x="2078001" y="794041"/>
                </a:cubicBezTo>
                <a:cubicBezTo>
                  <a:pt x="2083269" y="794041"/>
                  <a:pt x="2088326" y="792691"/>
                  <a:pt x="2093174" y="789993"/>
                </a:cubicBezTo>
                <a:cubicBezTo>
                  <a:pt x="2098022" y="787294"/>
                  <a:pt x="2101787" y="783529"/>
                  <a:pt x="2104469" y="778697"/>
                </a:cubicBezTo>
                <a:cubicBezTo>
                  <a:pt x="2107152" y="773866"/>
                  <a:pt x="2108493" y="768816"/>
                  <a:pt x="2108493" y="763548"/>
                </a:cubicBezTo>
                <a:cubicBezTo>
                  <a:pt x="2108493" y="758248"/>
                  <a:pt x="2107127" y="753150"/>
                  <a:pt x="2104397" y="748254"/>
                </a:cubicBezTo>
                <a:cubicBezTo>
                  <a:pt x="2101666" y="743358"/>
                  <a:pt x="2097860" y="739592"/>
                  <a:pt x="2092980" y="736959"/>
                </a:cubicBezTo>
                <a:cubicBezTo>
                  <a:pt x="2088100" y="734325"/>
                  <a:pt x="2083107" y="733008"/>
                  <a:pt x="2078001" y="733008"/>
                </a:cubicBezTo>
                <a:close/>
                <a:moveTo>
                  <a:pt x="2078001" y="726948"/>
                </a:moveTo>
                <a:cubicBezTo>
                  <a:pt x="2084141" y="726948"/>
                  <a:pt x="2090136" y="728524"/>
                  <a:pt x="2095985" y="731675"/>
                </a:cubicBezTo>
                <a:cubicBezTo>
                  <a:pt x="2101835" y="734825"/>
                  <a:pt x="2106392" y="739334"/>
                  <a:pt x="2109656" y="745200"/>
                </a:cubicBezTo>
                <a:cubicBezTo>
                  <a:pt x="2112920" y="751065"/>
                  <a:pt x="2114552" y="757181"/>
                  <a:pt x="2114552" y="763548"/>
                </a:cubicBezTo>
                <a:cubicBezTo>
                  <a:pt x="2114552" y="769850"/>
                  <a:pt x="2112944" y="775910"/>
                  <a:pt x="2109729" y="781727"/>
                </a:cubicBezTo>
                <a:cubicBezTo>
                  <a:pt x="2106513" y="787544"/>
                  <a:pt x="2102005" y="792061"/>
                  <a:pt x="2096204" y="795277"/>
                </a:cubicBezTo>
                <a:cubicBezTo>
                  <a:pt x="2090402" y="798492"/>
                  <a:pt x="2084335" y="800100"/>
                  <a:pt x="2078001" y="800100"/>
                </a:cubicBezTo>
                <a:cubicBezTo>
                  <a:pt x="2071666" y="800100"/>
                  <a:pt x="2065599" y="798492"/>
                  <a:pt x="2059797" y="795277"/>
                </a:cubicBezTo>
                <a:cubicBezTo>
                  <a:pt x="2053996" y="792061"/>
                  <a:pt x="2049480" y="787544"/>
                  <a:pt x="2046248" y="781727"/>
                </a:cubicBezTo>
                <a:cubicBezTo>
                  <a:pt x="2043016" y="775910"/>
                  <a:pt x="2041400" y="769850"/>
                  <a:pt x="2041400" y="763548"/>
                </a:cubicBezTo>
                <a:cubicBezTo>
                  <a:pt x="2041400" y="757181"/>
                  <a:pt x="2043041" y="751065"/>
                  <a:pt x="2046321" y="745200"/>
                </a:cubicBezTo>
                <a:cubicBezTo>
                  <a:pt x="2049601" y="739334"/>
                  <a:pt x="2054166" y="734825"/>
                  <a:pt x="2060016" y="731675"/>
                </a:cubicBezTo>
                <a:cubicBezTo>
                  <a:pt x="2065865" y="728524"/>
                  <a:pt x="2071860" y="726948"/>
                  <a:pt x="2078001" y="726948"/>
                </a:cubicBezTo>
                <a:close/>
                <a:moveTo>
                  <a:pt x="1058070" y="692149"/>
                </a:moveTo>
                <a:cubicBezTo>
                  <a:pt x="1037466" y="692149"/>
                  <a:pt x="1020763" y="713471"/>
                  <a:pt x="1020763" y="739774"/>
                </a:cubicBezTo>
                <a:cubicBezTo>
                  <a:pt x="1020763" y="766077"/>
                  <a:pt x="1037466" y="787399"/>
                  <a:pt x="1058070" y="787399"/>
                </a:cubicBezTo>
                <a:cubicBezTo>
                  <a:pt x="1078674" y="787399"/>
                  <a:pt x="1095377" y="766077"/>
                  <a:pt x="1095377" y="739774"/>
                </a:cubicBezTo>
                <a:cubicBezTo>
                  <a:pt x="1095377" y="713471"/>
                  <a:pt x="1078674" y="692149"/>
                  <a:pt x="1058070" y="692149"/>
                </a:cubicBezTo>
                <a:close/>
                <a:moveTo>
                  <a:pt x="692151" y="692149"/>
                </a:moveTo>
                <a:cubicBezTo>
                  <a:pt x="673739" y="692149"/>
                  <a:pt x="658813" y="713471"/>
                  <a:pt x="658813" y="739774"/>
                </a:cubicBezTo>
                <a:cubicBezTo>
                  <a:pt x="658813" y="766077"/>
                  <a:pt x="673739" y="787399"/>
                  <a:pt x="692151" y="787399"/>
                </a:cubicBezTo>
                <a:cubicBezTo>
                  <a:pt x="710563" y="787399"/>
                  <a:pt x="725489" y="766077"/>
                  <a:pt x="725489" y="739774"/>
                </a:cubicBezTo>
                <a:cubicBezTo>
                  <a:pt x="725489" y="713471"/>
                  <a:pt x="710563" y="692149"/>
                  <a:pt x="692151" y="692149"/>
                </a:cubicBezTo>
                <a:close/>
                <a:moveTo>
                  <a:pt x="323056" y="692149"/>
                </a:moveTo>
                <a:cubicBezTo>
                  <a:pt x="302452" y="692149"/>
                  <a:pt x="285749" y="713471"/>
                  <a:pt x="285749" y="739774"/>
                </a:cubicBezTo>
                <a:cubicBezTo>
                  <a:pt x="285749" y="766077"/>
                  <a:pt x="302452" y="787399"/>
                  <a:pt x="323056" y="787399"/>
                </a:cubicBezTo>
                <a:cubicBezTo>
                  <a:pt x="343660" y="787399"/>
                  <a:pt x="360363" y="766077"/>
                  <a:pt x="360363" y="739774"/>
                </a:cubicBezTo>
                <a:cubicBezTo>
                  <a:pt x="360363" y="713471"/>
                  <a:pt x="343660" y="692149"/>
                  <a:pt x="323056" y="692149"/>
                </a:cubicBezTo>
                <a:close/>
                <a:moveTo>
                  <a:pt x="966943" y="685949"/>
                </a:moveTo>
                <a:lnTo>
                  <a:pt x="981464" y="685949"/>
                </a:lnTo>
                <a:lnTo>
                  <a:pt x="981464" y="799333"/>
                </a:lnTo>
                <a:lnTo>
                  <a:pt x="966943" y="799333"/>
                </a:lnTo>
                <a:close/>
                <a:moveTo>
                  <a:pt x="1136650" y="684212"/>
                </a:moveTo>
                <a:cubicBezTo>
                  <a:pt x="1148897" y="684212"/>
                  <a:pt x="1148897" y="684212"/>
                  <a:pt x="1148897" y="684212"/>
                </a:cubicBezTo>
                <a:cubicBezTo>
                  <a:pt x="1148897" y="704791"/>
                  <a:pt x="1148897" y="704791"/>
                  <a:pt x="1148897" y="704791"/>
                </a:cubicBezTo>
                <a:cubicBezTo>
                  <a:pt x="1157061" y="696559"/>
                  <a:pt x="1165225" y="684212"/>
                  <a:pt x="1185636" y="684212"/>
                </a:cubicBezTo>
                <a:cubicBezTo>
                  <a:pt x="1214211" y="684212"/>
                  <a:pt x="1222375" y="700675"/>
                  <a:pt x="1222375" y="725369"/>
                </a:cubicBezTo>
                <a:cubicBezTo>
                  <a:pt x="1222375" y="795337"/>
                  <a:pt x="1222375" y="795337"/>
                  <a:pt x="1222375" y="795337"/>
                </a:cubicBezTo>
                <a:cubicBezTo>
                  <a:pt x="1210129" y="795337"/>
                  <a:pt x="1210129" y="795337"/>
                  <a:pt x="1210129" y="795337"/>
                </a:cubicBezTo>
                <a:cubicBezTo>
                  <a:pt x="1210129" y="729485"/>
                  <a:pt x="1210129" y="729485"/>
                  <a:pt x="1210129" y="729485"/>
                </a:cubicBezTo>
                <a:cubicBezTo>
                  <a:pt x="1210129" y="708906"/>
                  <a:pt x="1201964" y="692443"/>
                  <a:pt x="1185636" y="692443"/>
                </a:cubicBezTo>
                <a:cubicBezTo>
                  <a:pt x="1161143" y="692443"/>
                  <a:pt x="1152979" y="717138"/>
                  <a:pt x="1152979" y="733601"/>
                </a:cubicBezTo>
                <a:cubicBezTo>
                  <a:pt x="1152979" y="795337"/>
                  <a:pt x="1152979" y="795337"/>
                  <a:pt x="1152979" y="795337"/>
                </a:cubicBezTo>
                <a:cubicBezTo>
                  <a:pt x="1136650" y="795337"/>
                  <a:pt x="1136650" y="795337"/>
                  <a:pt x="1136650" y="795337"/>
                </a:cubicBezTo>
                <a:lnTo>
                  <a:pt x="1136650" y="713022"/>
                </a:lnTo>
                <a:cubicBezTo>
                  <a:pt x="1136650" y="704791"/>
                  <a:pt x="1136650" y="692443"/>
                  <a:pt x="1136650" y="684212"/>
                </a:cubicBezTo>
                <a:close/>
                <a:moveTo>
                  <a:pt x="1054894" y="684212"/>
                </a:moveTo>
                <a:cubicBezTo>
                  <a:pt x="1083389" y="684212"/>
                  <a:pt x="1106488" y="710154"/>
                  <a:pt x="1106488" y="742156"/>
                </a:cubicBezTo>
                <a:cubicBezTo>
                  <a:pt x="1106488" y="774158"/>
                  <a:pt x="1083389" y="800100"/>
                  <a:pt x="1054894" y="800100"/>
                </a:cubicBezTo>
                <a:cubicBezTo>
                  <a:pt x="1026399" y="800100"/>
                  <a:pt x="1003300" y="774158"/>
                  <a:pt x="1003300" y="742156"/>
                </a:cubicBezTo>
                <a:cubicBezTo>
                  <a:pt x="1003300" y="710154"/>
                  <a:pt x="1026399" y="684212"/>
                  <a:pt x="1054894" y="684212"/>
                </a:cubicBezTo>
                <a:close/>
                <a:moveTo>
                  <a:pt x="812499" y="684212"/>
                </a:moveTo>
                <a:cubicBezTo>
                  <a:pt x="841603" y="684212"/>
                  <a:pt x="854076" y="696629"/>
                  <a:pt x="854076" y="725601"/>
                </a:cubicBezTo>
                <a:cubicBezTo>
                  <a:pt x="854076" y="775267"/>
                  <a:pt x="854076" y="775267"/>
                  <a:pt x="854076" y="775267"/>
                </a:cubicBezTo>
                <a:cubicBezTo>
                  <a:pt x="854076" y="783545"/>
                  <a:pt x="854076" y="791822"/>
                  <a:pt x="854076" y="795961"/>
                </a:cubicBezTo>
                <a:cubicBezTo>
                  <a:pt x="841603" y="795961"/>
                  <a:pt x="841603" y="795961"/>
                  <a:pt x="841603" y="795961"/>
                </a:cubicBezTo>
                <a:lnTo>
                  <a:pt x="841603" y="779406"/>
                </a:lnTo>
                <a:cubicBezTo>
                  <a:pt x="837445" y="779406"/>
                  <a:pt x="837445" y="779406"/>
                  <a:pt x="837445" y="779406"/>
                </a:cubicBezTo>
                <a:cubicBezTo>
                  <a:pt x="833287" y="791822"/>
                  <a:pt x="816656" y="800100"/>
                  <a:pt x="804183" y="800100"/>
                </a:cubicBezTo>
                <a:cubicBezTo>
                  <a:pt x="770921" y="800100"/>
                  <a:pt x="766763" y="779406"/>
                  <a:pt x="766763" y="766989"/>
                </a:cubicBezTo>
                <a:cubicBezTo>
                  <a:pt x="766763" y="729739"/>
                  <a:pt x="808341" y="729739"/>
                  <a:pt x="837445" y="729739"/>
                </a:cubicBezTo>
                <a:cubicBezTo>
                  <a:pt x="837445" y="721462"/>
                  <a:pt x="837445" y="721462"/>
                  <a:pt x="837445" y="721462"/>
                </a:cubicBezTo>
                <a:cubicBezTo>
                  <a:pt x="837445" y="704906"/>
                  <a:pt x="833287" y="692490"/>
                  <a:pt x="812499" y="692490"/>
                </a:cubicBezTo>
                <a:cubicBezTo>
                  <a:pt x="800025" y="692490"/>
                  <a:pt x="791710" y="696629"/>
                  <a:pt x="779236" y="704906"/>
                </a:cubicBezTo>
                <a:cubicBezTo>
                  <a:pt x="779236" y="688351"/>
                  <a:pt x="779236" y="688351"/>
                  <a:pt x="779236" y="688351"/>
                </a:cubicBezTo>
                <a:cubicBezTo>
                  <a:pt x="787552" y="684212"/>
                  <a:pt x="804183" y="684212"/>
                  <a:pt x="812499" y="684212"/>
                </a:cubicBezTo>
                <a:close/>
                <a:moveTo>
                  <a:pt x="527050" y="684212"/>
                </a:moveTo>
                <a:cubicBezTo>
                  <a:pt x="539523" y="684212"/>
                  <a:pt x="539523" y="684212"/>
                  <a:pt x="539523" y="684212"/>
                </a:cubicBezTo>
                <a:cubicBezTo>
                  <a:pt x="539523" y="704791"/>
                  <a:pt x="539523" y="704791"/>
                  <a:pt x="539523" y="704791"/>
                </a:cubicBezTo>
                <a:cubicBezTo>
                  <a:pt x="547839" y="696559"/>
                  <a:pt x="556154" y="684212"/>
                  <a:pt x="576943" y="684212"/>
                </a:cubicBezTo>
                <a:cubicBezTo>
                  <a:pt x="606047" y="684212"/>
                  <a:pt x="614363" y="700675"/>
                  <a:pt x="614363" y="725369"/>
                </a:cubicBezTo>
                <a:cubicBezTo>
                  <a:pt x="614363" y="795337"/>
                  <a:pt x="614363" y="795337"/>
                  <a:pt x="614363" y="795337"/>
                </a:cubicBezTo>
                <a:cubicBezTo>
                  <a:pt x="601890" y="795337"/>
                  <a:pt x="601890" y="795337"/>
                  <a:pt x="601890" y="795337"/>
                </a:cubicBezTo>
                <a:cubicBezTo>
                  <a:pt x="601890" y="729485"/>
                  <a:pt x="601890" y="729485"/>
                  <a:pt x="601890" y="729485"/>
                </a:cubicBezTo>
                <a:cubicBezTo>
                  <a:pt x="601890" y="708906"/>
                  <a:pt x="593574" y="692443"/>
                  <a:pt x="576943" y="692443"/>
                </a:cubicBezTo>
                <a:cubicBezTo>
                  <a:pt x="551996" y="692443"/>
                  <a:pt x="543681" y="717138"/>
                  <a:pt x="543681" y="733601"/>
                </a:cubicBezTo>
                <a:cubicBezTo>
                  <a:pt x="543681" y="795337"/>
                  <a:pt x="543681" y="795337"/>
                  <a:pt x="543681" y="795337"/>
                </a:cubicBezTo>
                <a:cubicBezTo>
                  <a:pt x="527050" y="795337"/>
                  <a:pt x="527050" y="795337"/>
                  <a:pt x="527050" y="795337"/>
                </a:cubicBezTo>
                <a:lnTo>
                  <a:pt x="527050" y="713022"/>
                </a:lnTo>
                <a:cubicBezTo>
                  <a:pt x="527050" y="704791"/>
                  <a:pt x="527050" y="692443"/>
                  <a:pt x="527050" y="684212"/>
                </a:cubicBezTo>
                <a:close/>
                <a:moveTo>
                  <a:pt x="406400" y="684212"/>
                </a:moveTo>
                <a:cubicBezTo>
                  <a:pt x="418873" y="684212"/>
                  <a:pt x="418873" y="684212"/>
                  <a:pt x="418873" y="684212"/>
                </a:cubicBezTo>
                <a:cubicBezTo>
                  <a:pt x="418873" y="754573"/>
                  <a:pt x="418873" y="754573"/>
                  <a:pt x="418873" y="754573"/>
                </a:cubicBezTo>
                <a:cubicBezTo>
                  <a:pt x="418873" y="775267"/>
                  <a:pt x="427189" y="787683"/>
                  <a:pt x="443820" y="787683"/>
                </a:cubicBezTo>
                <a:cubicBezTo>
                  <a:pt x="468766" y="787683"/>
                  <a:pt x="477082" y="766989"/>
                  <a:pt x="477082" y="746295"/>
                </a:cubicBezTo>
                <a:cubicBezTo>
                  <a:pt x="477082" y="684212"/>
                  <a:pt x="477082" y="684212"/>
                  <a:pt x="477082" y="684212"/>
                </a:cubicBezTo>
                <a:cubicBezTo>
                  <a:pt x="493713" y="684212"/>
                  <a:pt x="493713" y="684212"/>
                  <a:pt x="493713" y="684212"/>
                </a:cubicBezTo>
                <a:lnTo>
                  <a:pt x="493713" y="771128"/>
                </a:lnTo>
                <a:cubicBezTo>
                  <a:pt x="493713" y="779406"/>
                  <a:pt x="493713" y="787683"/>
                  <a:pt x="493713" y="795961"/>
                </a:cubicBezTo>
                <a:cubicBezTo>
                  <a:pt x="481240" y="795961"/>
                  <a:pt x="481240" y="795961"/>
                  <a:pt x="481240" y="795961"/>
                </a:cubicBezTo>
                <a:cubicBezTo>
                  <a:pt x="481240" y="779406"/>
                  <a:pt x="481240" y="779406"/>
                  <a:pt x="481240" y="779406"/>
                </a:cubicBezTo>
                <a:cubicBezTo>
                  <a:pt x="472924" y="787683"/>
                  <a:pt x="464609" y="800100"/>
                  <a:pt x="443820" y="800100"/>
                </a:cubicBezTo>
                <a:cubicBezTo>
                  <a:pt x="414715" y="800100"/>
                  <a:pt x="406400" y="783545"/>
                  <a:pt x="406400" y="758711"/>
                </a:cubicBezTo>
                <a:cubicBezTo>
                  <a:pt x="406400" y="684212"/>
                  <a:pt x="406400" y="684212"/>
                  <a:pt x="406400" y="684212"/>
                </a:cubicBezTo>
                <a:close/>
                <a:moveTo>
                  <a:pt x="325437" y="684212"/>
                </a:moveTo>
                <a:cubicBezTo>
                  <a:pt x="354370" y="684212"/>
                  <a:pt x="377825" y="710154"/>
                  <a:pt x="377825" y="742156"/>
                </a:cubicBezTo>
                <a:cubicBezTo>
                  <a:pt x="377825" y="774158"/>
                  <a:pt x="354370" y="800100"/>
                  <a:pt x="325437" y="800100"/>
                </a:cubicBezTo>
                <a:cubicBezTo>
                  <a:pt x="296504" y="800100"/>
                  <a:pt x="273049" y="774158"/>
                  <a:pt x="273049" y="742156"/>
                </a:cubicBezTo>
                <a:cubicBezTo>
                  <a:pt x="273049" y="710154"/>
                  <a:pt x="296504" y="684212"/>
                  <a:pt x="325437" y="684212"/>
                </a:cubicBezTo>
                <a:close/>
                <a:moveTo>
                  <a:pt x="1724027" y="666750"/>
                </a:moveTo>
                <a:lnTo>
                  <a:pt x="1720852" y="679450"/>
                </a:lnTo>
                <a:lnTo>
                  <a:pt x="1716089" y="687388"/>
                </a:lnTo>
                <a:lnTo>
                  <a:pt x="1733552" y="687388"/>
                </a:lnTo>
                <a:lnTo>
                  <a:pt x="1728789" y="679450"/>
                </a:lnTo>
                <a:close/>
                <a:moveTo>
                  <a:pt x="1728922" y="654050"/>
                </a:moveTo>
                <a:cubicBezTo>
                  <a:pt x="1728922" y="658202"/>
                  <a:pt x="1728922" y="658202"/>
                  <a:pt x="1728922" y="658202"/>
                </a:cubicBezTo>
                <a:lnTo>
                  <a:pt x="1737124" y="678962"/>
                </a:lnTo>
                <a:cubicBezTo>
                  <a:pt x="1749427" y="703873"/>
                  <a:pt x="1749427" y="703873"/>
                  <a:pt x="1749427" y="703873"/>
                </a:cubicBezTo>
                <a:cubicBezTo>
                  <a:pt x="1745326" y="703873"/>
                  <a:pt x="1741225" y="703873"/>
                  <a:pt x="1737124" y="703873"/>
                </a:cubicBezTo>
                <a:cubicBezTo>
                  <a:pt x="1737124" y="695569"/>
                  <a:pt x="1737124" y="695569"/>
                  <a:pt x="1737124" y="695569"/>
                </a:cubicBezTo>
                <a:cubicBezTo>
                  <a:pt x="1712517" y="695569"/>
                  <a:pt x="1712517" y="695569"/>
                  <a:pt x="1712517" y="695569"/>
                </a:cubicBezTo>
                <a:cubicBezTo>
                  <a:pt x="1712517" y="708025"/>
                  <a:pt x="1712517" y="708025"/>
                  <a:pt x="1712517" y="708025"/>
                </a:cubicBezTo>
                <a:cubicBezTo>
                  <a:pt x="1708416" y="703873"/>
                  <a:pt x="1704315" y="703873"/>
                  <a:pt x="1700214" y="703873"/>
                </a:cubicBezTo>
                <a:cubicBezTo>
                  <a:pt x="1712517" y="678962"/>
                  <a:pt x="1712517" y="678962"/>
                  <a:pt x="1712517" y="678962"/>
                </a:cubicBezTo>
                <a:cubicBezTo>
                  <a:pt x="1716618" y="658202"/>
                  <a:pt x="1716618" y="658202"/>
                  <a:pt x="1716618" y="658202"/>
                </a:cubicBezTo>
                <a:cubicBezTo>
                  <a:pt x="1728922" y="654050"/>
                  <a:pt x="1728922" y="654050"/>
                  <a:pt x="1728922" y="654050"/>
                </a:cubicBezTo>
                <a:close/>
                <a:moveTo>
                  <a:pt x="907733" y="654049"/>
                </a:moveTo>
                <a:cubicBezTo>
                  <a:pt x="907733" y="683259"/>
                  <a:pt x="907733" y="683259"/>
                  <a:pt x="907733" y="683259"/>
                </a:cubicBezTo>
                <a:cubicBezTo>
                  <a:pt x="932498" y="683259"/>
                  <a:pt x="932498" y="683259"/>
                  <a:pt x="932498" y="683259"/>
                </a:cubicBezTo>
                <a:lnTo>
                  <a:pt x="932498" y="695778"/>
                </a:lnTo>
                <a:cubicBezTo>
                  <a:pt x="907733" y="695778"/>
                  <a:pt x="907733" y="695778"/>
                  <a:pt x="907733" y="695778"/>
                </a:cubicBezTo>
                <a:cubicBezTo>
                  <a:pt x="907733" y="770889"/>
                  <a:pt x="907733" y="770889"/>
                  <a:pt x="907733" y="770889"/>
                </a:cubicBezTo>
                <a:cubicBezTo>
                  <a:pt x="907733" y="779235"/>
                  <a:pt x="911861" y="787580"/>
                  <a:pt x="924243" y="787580"/>
                </a:cubicBezTo>
                <a:cubicBezTo>
                  <a:pt x="928371" y="787580"/>
                  <a:pt x="932498" y="787580"/>
                  <a:pt x="936626" y="783408"/>
                </a:cubicBezTo>
                <a:cubicBezTo>
                  <a:pt x="936626" y="795926"/>
                  <a:pt x="936626" y="795926"/>
                  <a:pt x="936626" y="795926"/>
                </a:cubicBezTo>
                <a:cubicBezTo>
                  <a:pt x="932498" y="800099"/>
                  <a:pt x="928371" y="800099"/>
                  <a:pt x="920116" y="800099"/>
                </a:cubicBezTo>
                <a:cubicBezTo>
                  <a:pt x="895351" y="800099"/>
                  <a:pt x="895351" y="783408"/>
                  <a:pt x="895351" y="762543"/>
                </a:cubicBezTo>
                <a:cubicBezTo>
                  <a:pt x="895351" y="695778"/>
                  <a:pt x="895351" y="695778"/>
                  <a:pt x="895351" y="695778"/>
                </a:cubicBezTo>
                <a:cubicBezTo>
                  <a:pt x="874713" y="695778"/>
                  <a:pt x="874713" y="695778"/>
                  <a:pt x="874713" y="695778"/>
                </a:cubicBezTo>
                <a:cubicBezTo>
                  <a:pt x="874713" y="683259"/>
                  <a:pt x="874713" y="683259"/>
                  <a:pt x="874713" y="683259"/>
                </a:cubicBezTo>
                <a:cubicBezTo>
                  <a:pt x="895351" y="683259"/>
                  <a:pt x="895351" y="683259"/>
                  <a:pt x="895351" y="683259"/>
                </a:cubicBezTo>
                <a:cubicBezTo>
                  <a:pt x="895351" y="658222"/>
                  <a:pt x="895351" y="658222"/>
                  <a:pt x="895351" y="658222"/>
                </a:cubicBezTo>
                <a:cubicBezTo>
                  <a:pt x="907733" y="654049"/>
                  <a:pt x="907733" y="654049"/>
                  <a:pt x="907733" y="654049"/>
                </a:cubicBezTo>
                <a:close/>
                <a:moveTo>
                  <a:pt x="1658542" y="650875"/>
                </a:moveTo>
                <a:cubicBezTo>
                  <a:pt x="1662643" y="650875"/>
                  <a:pt x="1662643" y="650875"/>
                  <a:pt x="1666745" y="650875"/>
                </a:cubicBezTo>
                <a:cubicBezTo>
                  <a:pt x="1666745" y="650875"/>
                  <a:pt x="1666745" y="650875"/>
                  <a:pt x="1683149" y="688242"/>
                </a:cubicBezTo>
                <a:cubicBezTo>
                  <a:pt x="1683149" y="688242"/>
                  <a:pt x="1683149" y="688242"/>
                  <a:pt x="1687250" y="655027"/>
                </a:cubicBezTo>
                <a:cubicBezTo>
                  <a:pt x="1687250" y="655027"/>
                  <a:pt x="1691351" y="655027"/>
                  <a:pt x="1695452" y="655027"/>
                </a:cubicBezTo>
                <a:cubicBezTo>
                  <a:pt x="1695452" y="655027"/>
                  <a:pt x="1695452" y="655027"/>
                  <a:pt x="1687250" y="704850"/>
                </a:cubicBezTo>
                <a:cubicBezTo>
                  <a:pt x="1687250" y="704850"/>
                  <a:pt x="1683149" y="704850"/>
                  <a:pt x="1679048" y="704850"/>
                </a:cubicBezTo>
                <a:cubicBezTo>
                  <a:pt x="1679048" y="704850"/>
                  <a:pt x="1679048" y="704850"/>
                  <a:pt x="1662643" y="671635"/>
                </a:cubicBezTo>
                <a:cubicBezTo>
                  <a:pt x="1662643" y="671635"/>
                  <a:pt x="1662643" y="671635"/>
                  <a:pt x="1658542" y="700698"/>
                </a:cubicBezTo>
                <a:cubicBezTo>
                  <a:pt x="1654441" y="700698"/>
                  <a:pt x="1650340" y="700698"/>
                  <a:pt x="1646239" y="700698"/>
                </a:cubicBezTo>
                <a:cubicBezTo>
                  <a:pt x="1646239" y="700698"/>
                  <a:pt x="1646239" y="700698"/>
                  <a:pt x="1658542" y="650875"/>
                </a:cubicBezTo>
                <a:close/>
                <a:moveTo>
                  <a:pt x="1787526" y="646113"/>
                </a:moveTo>
                <a:lnTo>
                  <a:pt x="1787526" y="654504"/>
                </a:lnTo>
                <a:cubicBezTo>
                  <a:pt x="1783399" y="658700"/>
                  <a:pt x="1779271" y="658700"/>
                  <a:pt x="1771016" y="658700"/>
                </a:cubicBezTo>
                <a:cubicBezTo>
                  <a:pt x="1771016" y="658700"/>
                  <a:pt x="1771016" y="658700"/>
                  <a:pt x="1779271" y="700655"/>
                </a:cubicBezTo>
                <a:cubicBezTo>
                  <a:pt x="1779271" y="700655"/>
                  <a:pt x="1779271" y="700655"/>
                  <a:pt x="1771016" y="704851"/>
                </a:cubicBezTo>
                <a:cubicBezTo>
                  <a:pt x="1771016" y="704851"/>
                  <a:pt x="1771016" y="704851"/>
                  <a:pt x="1762761" y="662895"/>
                </a:cubicBezTo>
                <a:cubicBezTo>
                  <a:pt x="1758634" y="662895"/>
                  <a:pt x="1754506" y="662895"/>
                  <a:pt x="1746251" y="662895"/>
                </a:cubicBezTo>
                <a:cubicBezTo>
                  <a:pt x="1746251" y="662895"/>
                  <a:pt x="1746251" y="662895"/>
                  <a:pt x="1746251" y="654504"/>
                </a:cubicBezTo>
                <a:cubicBezTo>
                  <a:pt x="1758634" y="654504"/>
                  <a:pt x="1771016" y="650309"/>
                  <a:pt x="1787526" y="646113"/>
                </a:cubicBezTo>
                <a:close/>
                <a:moveTo>
                  <a:pt x="1617029" y="646113"/>
                </a:moveTo>
                <a:cubicBezTo>
                  <a:pt x="1617029" y="654051"/>
                  <a:pt x="1617029" y="654051"/>
                  <a:pt x="1617029" y="654051"/>
                </a:cubicBezTo>
                <a:cubicBezTo>
                  <a:pt x="1612901" y="658019"/>
                  <a:pt x="1612901" y="658019"/>
                  <a:pt x="1612901" y="658019"/>
                </a:cubicBezTo>
                <a:cubicBezTo>
                  <a:pt x="1625284" y="661988"/>
                  <a:pt x="1625284" y="661988"/>
                  <a:pt x="1625284" y="661988"/>
                </a:cubicBezTo>
                <a:cubicBezTo>
                  <a:pt x="1629412" y="661988"/>
                  <a:pt x="1633539" y="658019"/>
                  <a:pt x="1633539" y="658019"/>
                </a:cubicBezTo>
                <a:cubicBezTo>
                  <a:pt x="1633539" y="658019"/>
                  <a:pt x="1633539" y="654051"/>
                  <a:pt x="1633539" y="654051"/>
                </a:cubicBezTo>
                <a:cubicBezTo>
                  <a:pt x="1633539" y="654051"/>
                  <a:pt x="1633539" y="650082"/>
                  <a:pt x="1629412" y="650082"/>
                </a:cubicBezTo>
                <a:cubicBezTo>
                  <a:pt x="1617029" y="646113"/>
                  <a:pt x="1617029" y="646113"/>
                  <a:pt x="1617029" y="646113"/>
                </a:cubicBezTo>
                <a:close/>
                <a:moveTo>
                  <a:pt x="966943" y="643885"/>
                </a:moveTo>
                <a:lnTo>
                  <a:pt x="981464" y="643885"/>
                </a:lnTo>
                <a:lnTo>
                  <a:pt x="981464" y="660066"/>
                </a:lnTo>
                <a:lnTo>
                  <a:pt x="966943" y="660066"/>
                </a:lnTo>
                <a:close/>
                <a:moveTo>
                  <a:pt x="1795464" y="641350"/>
                </a:moveTo>
                <a:cubicBezTo>
                  <a:pt x="1799546" y="641350"/>
                  <a:pt x="1803628" y="641350"/>
                  <a:pt x="1807711" y="641350"/>
                </a:cubicBezTo>
                <a:cubicBezTo>
                  <a:pt x="1807711" y="641350"/>
                  <a:pt x="1807711" y="641350"/>
                  <a:pt x="1824039" y="687917"/>
                </a:cubicBezTo>
                <a:cubicBezTo>
                  <a:pt x="1819957" y="687917"/>
                  <a:pt x="1815875" y="687917"/>
                  <a:pt x="1811793" y="692150"/>
                </a:cubicBezTo>
                <a:cubicBezTo>
                  <a:pt x="1811793" y="692150"/>
                  <a:pt x="1811793" y="692150"/>
                  <a:pt x="1795464" y="641350"/>
                </a:cubicBezTo>
                <a:close/>
                <a:moveTo>
                  <a:pt x="177800" y="641349"/>
                </a:moveTo>
                <a:lnTo>
                  <a:pt x="252413" y="641349"/>
                </a:lnTo>
                <a:lnTo>
                  <a:pt x="252413" y="654049"/>
                </a:lnTo>
                <a:lnTo>
                  <a:pt x="195262" y="654049"/>
                </a:lnTo>
                <a:lnTo>
                  <a:pt x="195262" y="712787"/>
                </a:lnTo>
                <a:lnTo>
                  <a:pt x="249238" y="712787"/>
                </a:lnTo>
                <a:lnTo>
                  <a:pt x="249238" y="725487"/>
                </a:lnTo>
                <a:lnTo>
                  <a:pt x="195262" y="725487"/>
                </a:lnTo>
                <a:lnTo>
                  <a:pt x="195262" y="795337"/>
                </a:lnTo>
                <a:lnTo>
                  <a:pt x="177800" y="795337"/>
                </a:lnTo>
                <a:close/>
                <a:moveTo>
                  <a:pt x="1612770" y="633413"/>
                </a:moveTo>
                <a:cubicBezTo>
                  <a:pt x="1633275" y="641668"/>
                  <a:pt x="1633275" y="641668"/>
                  <a:pt x="1633275" y="641668"/>
                </a:cubicBezTo>
                <a:cubicBezTo>
                  <a:pt x="1641477" y="645796"/>
                  <a:pt x="1641477" y="649923"/>
                  <a:pt x="1641477" y="654051"/>
                </a:cubicBezTo>
                <a:cubicBezTo>
                  <a:pt x="1641477" y="654051"/>
                  <a:pt x="1641477" y="658178"/>
                  <a:pt x="1641477" y="658178"/>
                </a:cubicBezTo>
                <a:cubicBezTo>
                  <a:pt x="1641477" y="662306"/>
                  <a:pt x="1637376" y="670561"/>
                  <a:pt x="1629174" y="670561"/>
                </a:cubicBezTo>
                <a:cubicBezTo>
                  <a:pt x="1633275" y="695326"/>
                  <a:pt x="1633275" y="695326"/>
                  <a:pt x="1633275" y="695326"/>
                </a:cubicBezTo>
                <a:cubicBezTo>
                  <a:pt x="1629174" y="695326"/>
                  <a:pt x="1625073" y="691198"/>
                  <a:pt x="1620972" y="691198"/>
                </a:cubicBezTo>
                <a:cubicBezTo>
                  <a:pt x="1620972" y="670561"/>
                  <a:pt x="1620972" y="670561"/>
                  <a:pt x="1620972" y="670561"/>
                </a:cubicBezTo>
                <a:cubicBezTo>
                  <a:pt x="1608668" y="666433"/>
                  <a:pt x="1608668" y="666433"/>
                  <a:pt x="1608668" y="666433"/>
                </a:cubicBezTo>
                <a:cubicBezTo>
                  <a:pt x="1604567" y="682943"/>
                  <a:pt x="1604567" y="682943"/>
                  <a:pt x="1604567" y="682943"/>
                </a:cubicBezTo>
                <a:cubicBezTo>
                  <a:pt x="1600466" y="682943"/>
                  <a:pt x="1596365" y="682943"/>
                  <a:pt x="1592264" y="678816"/>
                </a:cubicBezTo>
                <a:cubicBezTo>
                  <a:pt x="1604567" y="658178"/>
                  <a:pt x="1604567" y="658178"/>
                  <a:pt x="1604567" y="658178"/>
                </a:cubicBezTo>
                <a:cubicBezTo>
                  <a:pt x="1604567" y="654051"/>
                  <a:pt x="1604567" y="654051"/>
                  <a:pt x="1604567" y="654051"/>
                </a:cubicBezTo>
                <a:cubicBezTo>
                  <a:pt x="1612770" y="633413"/>
                  <a:pt x="1612770" y="633413"/>
                  <a:pt x="1612770" y="633413"/>
                </a:cubicBezTo>
                <a:close/>
                <a:moveTo>
                  <a:pt x="1855109" y="630214"/>
                </a:moveTo>
                <a:cubicBezTo>
                  <a:pt x="1851027" y="629693"/>
                  <a:pt x="1846945" y="630735"/>
                  <a:pt x="1844903" y="632818"/>
                </a:cubicBezTo>
                <a:cubicBezTo>
                  <a:pt x="1836739" y="636986"/>
                  <a:pt x="1836739" y="641153"/>
                  <a:pt x="1836739" y="645320"/>
                </a:cubicBezTo>
                <a:cubicBezTo>
                  <a:pt x="1836739" y="649487"/>
                  <a:pt x="1836739" y="653655"/>
                  <a:pt x="1836739" y="653655"/>
                </a:cubicBezTo>
                <a:cubicBezTo>
                  <a:pt x="1836739" y="653655"/>
                  <a:pt x="1836739" y="657822"/>
                  <a:pt x="1840821" y="657822"/>
                </a:cubicBezTo>
                <a:cubicBezTo>
                  <a:pt x="1844903" y="661989"/>
                  <a:pt x="1853068" y="661989"/>
                  <a:pt x="1857150" y="661989"/>
                </a:cubicBezTo>
                <a:cubicBezTo>
                  <a:pt x="1861232" y="657822"/>
                  <a:pt x="1861232" y="657822"/>
                  <a:pt x="1861232" y="657822"/>
                </a:cubicBezTo>
                <a:cubicBezTo>
                  <a:pt x="1865314" y="653655"/>
                  <a:pt x="1865314" y="649487"/>
                  <a:pt x="1865314" y="645320"/>
                </a:cubicBezTo>
                <a:cubicBezTo>
                  <a:pt x="1865314" y="645320"/>
                  <a:pt x="1865314" y="641153"/>
                  <a:pt x="1865314" y="636986"/>
                </a:cubicBezTo>
                <a:cubicBezTo>
                  <a:pt x="1863273" y="632818"/>
                  <a:pt x="1859191" y="630735"/>
                  <a:pt x="1855109" y="630214"/>
                </a:cubicBezTo>
                <a:close/>
                <a:moveTo>
                  <a:pt x="726110" y="628649"/>
                </a:moveTo>
                <a:cubicBezTo>
                  <a:pt x="742951" y="628649"/>
                  <a:pt x="742951" y="628649"/>
                  <a:pt x="742951" y="628649"/>
                </a:cubicBezTo>
                <a:lnTo>
                  <a:pt x="742951" y="795917"/>
                </a:lnTo>
                <a:cubicBezTo>
                  <a:pt x="726110" y="795917"/>
                  <a:pt x="726110" y="795917"/>
                  <a:pt x="726110" y="795917"/>
                </a:cubicBezTo>
                <a:cubicBezTo>
                  <a:pt x="726110" y="779190"/>
                  <a:pt x="726110" y="779190"/>
                  <a:pt x="726110" y="779190"/>
                </a:cubicBezTo>
                <a:cubicBezTo>
                  <a:pt x="717689" y="795917"/>
                  <a:pt x="709268" y="800099"/>
                  <a:pt x="692427" y="800099"/>
                </a:cubicBezTo>
                <a:cubicBezTo>
                  <a:pt x="658744" y="800099"/>
                  <a:pt x="646113" y="775009"/>
                  <a:pt x="646113" y="741555"/>
                </a:cubicBezTo>
                <a:cubicBezTo>
                  <a:pt x="646113" y="708101"/>
                  <a:pt x="658744" y="683011"/>
                  <a:pt x="692427" y="683011"/>
                </a:cubicBezTo>
                <a:cubicBezTo>
                  <a:pt x="713479" y="683011"/>
                  <a:pt x="726110" y="695556"/>
                  <a:pt x="726110" y="703920"/>
                </a:cubicBezTo>
                <a:cubicBezTo>
                  <a:pt x="726110" y="628649"/>
                  <a:pt x="726110" y="628649"/>
                  <a:pt x="726110" y="628649"/>
                </a:cubicBezTo>
                <a:close/>
                <a:moveTo>
                  <a:pt x="1857377" y="622131"/>
                </a:moveTo>
                <a:cubicBezTo>
                  <a:pt x="1864256" y="623662"/>
                  <a:pt x="1870606" y="627744"/>
                  <a:pt x="1874839" y="633868"/>
                </a:cubicBezTo>
                <a:cubicBezTo>
                  <a:pt x="1874839" y="637950"/>
                  <a:pt x="1874839" y="642032"/>
                  <a:pt x="1874839" y="646114"/>
                </a:cubicBezTo>
                <a:cubicBezTo>
                  <a:pt x="1874839" y="650196"/>
                  <a:pt x="1874839" y="654278"/>
                  <a:pt x="1874839" y="658360"/>
                </a:cubicBezTo>
                <a:cubicBezTo>
                  <a:pt x="1870606" y="662443"/>
                  <a:pt x="1870606" y="666525"/>
                  <a:pt x="1862139" y="666525"/>
                </a:cubicBezTo>
                <a:cubicBezTo>
                  <a:pt x="1853672" y="674689"/>
                  <a:pt x="1836739" y="670607"/>
                  <a:pt x="1828272" y="658360"/>
                </a:cubicBezTo>
                <a:cubicBezTo>
                  <a:pt x="1828272" y="654278"/>
                  <a:pt x="1824039" y="650196"/>
                  <a:pt x="1824039" y="646114"/>
                </a:cubicBezTo>
                <a:cubicBezTo>
                  <a:pt x="1824039" y="637950"/>
                  <a:pt x="1828272" y="629785"/>
                  <a:pt x="1836739" y="625703"/>
                </a:cubicBezTo>
                <a:cubicBezTo>
                  <a:pt x="1843089" y="621621"/>
                  <a:pt x="1850497" y="620601"/>
                  <a:pt x="1857377" y="622131"/>
                </a:cubicBezTo>
                <a:close/>
                <a:moveTo>
                  <a:pt x="1571138" y="612775"/>
                </a:moveTo>
                <a:cubicBezTo>
                  <a:pt x="1579442" y="616903"/>
                  <a:pt x="1591897" y="625158"/>
                  <a:pt x="1600201" y="629285"/>
                </a:cubicBezTo>
                <a:cubicBezTo>
                  <a:pt x="1600201" y="629285"/>
                  <a:pt x="1600201" y="629285"/>
                  <a:pt x="1596049" y="637540"/>
                </a:cubicBezTo>
                <a:cubicBezTo>
                  <a:pt x="1587745" y="633413"/>
                  <a:pt x="1583593" y="629285"/>
                  <a:pt x="1575290" y="625158"/>
                </a:cubicBezTo>
                <a:lnTo>
                  <a:pt x="1571138" y="633413"/>
                </a:lnTo>
                <a:cubicBezTo>
                  <a:pt x="1575290" y="637540"/>
                  <a:pt x="1579442" y="641668"/>
                  <a:pt x="1583593" y="641668"/>
                </a:cubicBezTo>
                <a:cubicBezTo>
                  <a:pt x="1583593" y="641668"/>
                  <a:pt x="1583593" y="641668"/>
                  <a:pt x="1579442" y="649923"/>
                </a:cubicBezTo>
                <a:cubicBezTo>
                  <a:pt x="1579442" y="649923"/>
                  <a:pt x="1579442" y="649923"/>
                  <a:pt x="1566986" y="641668"/>
                </a:cubicBezTo>
                <a:cubicBezTo>
                  <a:pt x="1566986" y="641668"/>
                  <a:pt x="1566986" y="641668"/>
                  <a:pt x="1558682" y="654050"/>
                </a:cubicBezTo>
                <a:cubicBezTo>
                  <a:pt x="1558682" y="654050"/>
                  <a:pt x="1558682" y="654050"/>
                  <a:pt x="1579442" y="666433"/>
                </a:cubicBezTo>
                <a:cubicBezTo>
                  <a:pt x="1579442" y="666433"/>
                  <a:pt x="1579442" y="666433"/>
                  <a:pt x="1575290" y="674688"/>
                </a:cubicBezTo>
                <a:cubicBezTo>
                  <a:pt x="1562834" y="666433"/>
                  <a:pt x="1554530" y="662305"/>
                  <a:pt x="1546226" y="654050"/>
                </a:cubicBezTo>
                <a:cubicBezTo>
                  <a:pt x="1546226" y="654050"/>
                  <a:pt x="1546226" y="654050"/>
                  <a:pt x="1571138" y="612775"/>
                </a:cubicBezTo>
                <a:close/>
                <a:moveTo>
                  <a:pt x="1898969" y="579438"/>
                </a:moveTo>
                <a:cubicBezTo>
                  <a:pt x="1898969" y="579438"/>
                  <a:pt x="1898969" y="579438"/>
                  <a:pt x="1931989" y="616943"/>
                </a:cubicBezTo>
                <a:cubicBezTo>
                  <a:pt x="1927862" y="621110"/>
                  <a:pt x="1927862" y="621110"/>
                  <a:pt x="1923734" y="625277"/>
                </a:cubicBezTo>
                <a:cubicBezTo>
                  <a:pt x="1923734" y="625277"/>
                  <a:pt x="1923734" y="625277"/>
                  <a:pt x="1890714" y="612776"/>
                </a:cubicBezTo>
                <a:cubicBezTo>
                  <a:pt x="1890714" y="612776"/>
                  <a:pt x="1890714" y="612776"/>
                  <a:pt x="1907224" y="637779"/>
                </a:cubicBezTo>
                <a:cubicBezTo>
                  <a:pt x="1903096" y="641946"/>
                  <a:pt x="1903096" y="641946"/>
                  <a:pt x="1898969" y="646113"/>
                </a:cubicBezTo>
                <a:cubicBezTo>
                  <a:pt x="1898969" y="646113"/>
                  <a:pt x="1898969" y="646113"/>
                  <a:pt x="1870076" y="604441"/>
                </a:cubicBezTo>
                <a:cubicBezTo>
                  <a:pt x="1874204" y="604441"/>
                  <a:pt x="1874204" y="600274"/>
                  <a:pt x="1878331" y="600274"/>
                </a:cubicBezTo>
                <a:cubicBezTo>
                  <a:pt x="1878331" y="600274"/>
                  <a:pt x="1878331" y="600274"/>
                  <a:pt x="1911351" y="608608"/>
                </a:cubicBezTo>
                <a:cubicBezTo>
                  <a:pt x="1911351" y="608608"/>
                  <a:pt x="1911351" y="608608"/>
                  <a:pt x="1890714" y="587772"/>
                </a:cubicBezTo>
                <a:cubicBezTo>
                  <a:pt x="1894841" y="583605"/>
                  <a:pt x="1894841" y="583605"/>
                  <a:pt x="1898969" y="579438"/>
                </a:cubicBezTo>
                <a:close/>
                <a:moveTo>
                  <a:pt x="1534626" y="579438"/>
                </a:moveTo>
                <a:cubicBezTo>
                  <a:pt x="1542930" y="587742"/>
                  <a:pt x="1551233" y="596046"/>
                  <a:pt x="1563689" y="604350"/>
                </a:cubicBezTo>
                <a:cubicBezTo>
                  <a:pt x="1559537" y="612653"/>
                  <a:pt x="1559537" y="612653"/>
                  <a:pt x="1559537" y="612653"/>
                </a:cubicBezTo>
                <a:cubicBezTo>
                  <a:pt x="1555385" y="608501"/>
                  <a:pt x="1551233" y="604350"/>
                  <a:pt x="1547081" y="604350"/>
                </a:cubicBezTo>
                <a:cubicBezTo>
                  <a:pt x="1518018" y="633413"/>
                  <a:pt x="1518018" y="633413"/>
                  <a:pt x="1518018" y="633413"/>
                </a:cubicBezTo>
                <a:cubicBezTo>
                  <a:pt x="1509714" y="625109"/>
                  <a:pt x="1509714" y="625109"/>
                  <a:pt x="1509714" y="625109"/>
                </a:cubicBezTo>
                <a:cubicBezTo>
                  <a:pt x="1538778" y="596046"/>
                  <a:pt x="1538778" y="596046"/>
                  <a:pt x="1538778" y="596046"/>
                </a:cubicBezTo>
                <a:cubicBezTo>
                  <a:pt x="1534626" y="591894"/>
                  <a:pt x="1530474" y="587742"/>
                  <a:pt x="1526322" y="583590"/>
                </a:cubicBezTo>
                <a:cubicBezTo>
                  <a:pt x="1534626" y="579438"/>
                  <a:pt x="1534626" y="579438"/>
                  <a:pt x="1534626" y="579438"/>
                </a:cubicBezTo>
                <a:close/>
                <a:moveTo>
                  <a:pt x="1924051" y="566738"/>
                </a:moveTo>
                <a:lnTo>
                  <a:pt x="1931989" y="579438"/>
                </a:lnTo>
                <a:lnTo>
                  <a:pt x="1936751" y="587376"/>
                </a:lnTo>
                <a:lnTo>
                  <a:pt x="1944689" y="579438"/>
                </a:lnTo>
                <a:lnTo>
                  <a:pt x="1944689" y="574676"/>
                </a:lnTo>
                <a:close/>
                <a:moveTo>
                  <a:pt x="1919742" y="558800"/>
                </a:moveTo>
                <a:cubicBezTo>
                  <a:pt x="1970089" y="571103"/>
                  <a:pt x="1970089" y="571103"/>
                  <a:pt x="1970089" y="571103"/>
                </a:cubicBezTo>
                <a:cubicBezTo>
                  <a:pt x="1970089" y="575204"/>
                  <a:pt x="1965894" y="575204"/>
                  <a:pt x="1965894" y="579305"/>
                </a:cubicBezTo>
                <a:cubicBezTo>
                  <a:pt x="1965894" y="579305"/>
                  <a:pt x="1965894" y="579305"/>
                  <a:pt x="1961698" y="579305"/>
                </a:cubicBezTo>
                <a:cubicBezTo>
                  <a:pt x="1953307" y="579305"/>
                  <a:pt x="1953307" y="579305"/>
                  <a:pt x="1953307" y="579305"/>
                </a:cubicBezTo>
                <a:cubicBezTo>
                  <a:pt x="1940720" y="595710"/>
                  <a:pt x="1940720" y="595710"/>
                  <a:pt x="1940720" y="595710"/>
                </a:cubicBezTo>
                <a:cubicBezTo>
                  <a:pt x="1944916" y="603912"/>
                  <a:pt x="1944916" y="603912"/>
                  <a:pt x="1944916" y="603912"/>
                </a:cubicBezTo>
                <a:cubicBezTo>
                  <a:pt x="1944916" y="603912"/>
                  <a:pt x="1940720" y="608013"/>
                  <a:pt x="1940720" y="608013"/>
                </a:cubicBezTo>
                <a:cubicBezTo>
                  <a:pt x="1919742" y="579305"/>
                  <a:pt x="1919742" y="579305"/>
                  <a:pt x="1919742" y="579305"/>
                </a:cubicBezTo>
                <a:cubicBezTo>
                  <a:pt x="1911351" y="567002"/>
                  <a:pt x="1911351" y="567002"/>
                  <a:pt x="1911351" y="567002"/>
                </a:cubicBezTo>
                <a:close/>
                <a:moveTo>
                  <a:pt x="1500586" y="541338"/>
                </a:moveTo>
                <a:cubicBezTo>
                  <a:pt x="1504753" y="545571"/>
                  <a:pt x="1504753" y="545571"/>
                  <a:pt x="1508920" y="549805"/>
                </a:cubicBezTo>
                <a:cubicBezTo>
                  <a:pt x="1508920" y="549805"/>
                  <a:pt x="1508920" y="549805"/>
                  <a:pt x="1496419" y="583671"/>
                </a:cubicBezTo>
                <a:cubicBezTo>
                  <a:pt x="1496419" y="583671"/>
                  <a:pt x="1496419" y="583671"/>
                  <a:pt x="1521422" y="562505"/>
                </a:cubicBezTo>
                <a:cubicBezTo>
                  <a:pt x="1521422" y="566738"/>
                  <a:pt x="1525589" y="566738"/>
                  <a:pt x="1525589" y="570971"/>
                </a:cubicBezTo>
                <a:cubicBezTo>
                  <a:pt x="1525589" y="570971"/>
                  <a:pt x="1525589" y="570971"/>
                  <a:pt x="1488084" y="604838"/>
                </a:cubicBezTo>
                <a:cubicBezTo>
                  <a:pt x="1483917" y="600605"/>
                  <a:pt x="1483917" y="600605"/>
                  <a:pt x="1479750" y="596371"/>
                </a:cubicBezTo>
                <a:cubicBezTo>
                  <a:pt x="1479750" y="596371"/>
                  <a:pt x="1479750" y="596371"/>
                  <a:pt x="1492252" y="562505"/>
                </a:cubicBezTo>
                <a:cubicBezTo>
                  <a:pt x="1492252" y="562505"/>
                  <a:pt x="1492252" y="562505"/>
                  <a:pt x="1467249" y="579438"/>
                </a:cubicBezTo>
                <a:cubicBezTo>
                  <a:pt x="1463081" y="575205"/>
                  <a:pt x="1463081" y="575205"/>
                  <a:pt x="1458914" y="570971"/>
                </a:cubicBezTo>
                <a:cubicBezTo>
                  <a:pt x="1458914" y="570971"/>
                  <a:pt x="1458914" y="570971"/>
                  <a:pt x="1500586" y="541338"/>
                </a:cubicBezTo>
                <a:close/>
                <a:moveTo>
                  <a:pt x="1936752" y="528638"/>
                </a:moveTo>
                <a:lnTo>
                  <a:pt x="1973264" y="550863"/>
                </a:lnTo>
                <a:lnTo>
                  <a:pt x="1985965" y="528638"/>
                </a:lnTo>
                <a:lnTo>
                  <a:pt x="1993902" y="533401"/>
                </a:lnTo>
                <a:lnTo>
                  <a:pt x="1978027" y="561976"/>
                </a:lnTo>
                <a:lnTo>
                  <a:pt x="1931989" y="538163"/>
                </a:lnTo>
                <a:close/>
                <a:moveTo>
                  <a:pt x="1492829" y="525463"/>
                </a:moveTo>
                <a:cubicBezTo>
                  <a:pt x="1492829" y="529630"/>
                  <a:pt x="1497014" y="529630"/>
                  <a:pt x="1497014" y="533798"/>
                </a:cubicBezTo>
                <a:cubicBezTo>
                  <a:pt x="1497014" y="533798"/>
                  <a:pt x="1497014" y="533798"/>
                  <a:pt x="1455161" y="558801"/>
                </a:cubicBezTo>
                <a:cubicBezTo>
                  <a:pt x="1450976" y="554634"/>
                  <a:pt x="1450976" y="550467"/>
                  <a:pt x="1450976" y="550467"/>
                </a:cubicBezTo>
                <a:cubicBezTo>
                  <a:pt x="1450976" y="550467"/>
                  <a:pt x="1450976" y="550467"/>
                  <a:pt x="1492829" y="525463"/>
                </a:cubicBezTo>
                <a:close/>
                <a:moveTo>
                  <a:pt x="1482542" y="485751"/>
                </a:moveTo>
                <a:cubicBezTo>
                  <a:pt x="1480468" y="485230"/>
                  <a:pt x="1478394" y="486272"/>
                  <a:pt x="1476320" y="488355"/>
                </a:cubicBezTo>
                <a:cubicBezTo>
                  <a:pt x="1430696" y="500857"/>
                  <a:pt x="1430696" y="500857"/>
                  <a:pt x="1430696" y="500857"/>
                </a:cubicBezTo>
                <a:cubicBezTo>
                  <a:pt x="1422401" y="505024"/>
                  <a:pt x="1422401" y="509191"/>
                  <a:pt x="1422401" y="517526"/>
                </a:cubicBezTo>
                <a:cubicBezTo>
                  <a:pt x="1468025" y="634207"/>
                  <a:pt x="1584159" y="717551"/>
                  <a:pt x="1716883" y="717551"/>
                </a:cubicBezTo>
                <a:cubicBezTo>
                  <a:pt x="1849607" y="717551"/>
                  <a:pt x="1965740" y="634207"/>
                  <a:pt x="2011364" y="513358"/>
                </a:cubicBezTo>
                <a:cubicBezTo>
                  <a:pt x="2011364" y="509191"/>
                  <a:pt x="2007217" y="505024"/>
                  <a:pt x="2003069" y="500857"/>
                </a:cubicBezTo>
                <a:cubicBezTo>
                  <a:pt x="1957445" y="488355"/>
                  <a:pt x="1957445" y="488355"/>
                  <a:pt x="1957445" y="488355"/>
                </a:cubicBezTo>
                <a:cubicBezTo>
                  <a:pt x="1955371" y="486272"/>
                  <a:pt x="1953297" y="485230"/>
                  <a:pt x="1951224" y="485751"/>
                </a:cubicBezTo>
                <a:cubicBezTo>
                  <a:pt x="1949150" y="486272"/>
                  <a:pt x="1947076" y="488355"/>
                  <a:pt x="1945002" y="492522"/>
                </a:cubicBezTo>
                <a:cubicBezTo>
                  <a:pt x="1907673" y="584201"/>
                  <a:pt x="1820573" y="646709"/>
                  <a:pt x="1716883" y="646709"/>
                </a:cubicBezTo>
                <a:cubicBezTo>
                  <a:pt x="1613192" y="646709"/>
                  <a:pt x="1526092" y="584201"/>
                  <a:pt x="1488763" y="492522"/>
                </a:cubicBezTo>
                <a:cubicBezTo>
                  <a:pt x="1486689" y="488355"/>
                  <a:pt x="1484616" y="486272"/>
                  <a:pt x="1482542" y="485751"/>
                </a:cubicBezTo>
                <a:close/>
                <a:moveTo>
                  <a:pt x="1662749" y="478852"/>
                </a:moveTo>
                <a:cubicBezTo>
                  <a:pt x="1551306" y="533313"/>
                  <a:pt x="1551306" y="533313"/>
                  <a:pt x="1551306" y="533313"/>
                </a:cubicBezTo>
                <a:cubicBezTo>
                  <a:pt x="1547179" y="533313"/>
                  <a:pt x="1543051" y="533313"/>
                  <a:pt x="1543051" y="537502"/>
                </a:cubicBezTo>
                <a:cubicBezTo>
                  <a:pt x="1543051" y="537502"/>
                  <a:pt x="1543051" y="537502"/>
                  <a:pt x="1543051" y="541691"/>
                </a:cubicBezTo>
                <a:cubicBezTo>
                  <a:pt x="1543051" y="541691"/>
                  <a:pt x="1543051" y="545880"/>
                  <a:pt x="1547179" y="545880"/>
                </a:cubicBezTo>
                <a:cubicBezTo>
                  <a:pt x="1584326" y="587773"/>
                  <a:pt x="1621474" y="608719"/>
                  <a:pt x="1675132" y="621287"/>
                </a:cubicBezTo>
                <a:cubicBezTo>
                  <a:pt x="1679259" y="625476"/>
                  <a:pt x="1683387" y="625476"/>
                  <a:pt x="1683387" y="621287"/>
                </a:cubicBezTo>
                <a:cubicBezTo>
                  <a:pt x="1687514" y="621287"/>
                  <a:pt x="1687514" y="617098"/>
                  <a:pt x="1687514" y="608719"/>
                </a:cubicBezTo>
                <a:cubicBezTo>
                  <a:pt x="1687514" y="608719"/>
                  <a:pt x="1679259" y="487231"/>
                  <a:pt x="1679259" y="487231"/>
                </a:cubicBezTo>
                <a:cubicBezTo>
                  <a:pt x="1679259" y="483042"/>
                  <a:pt x="1675132" y="478852"/>
                  <a:pt x="1675132" y="478852"/>
                </a:cubicBezTo>
                <a:cubicBezTo>
                  <a:pt x="1671004" y="474663"/>
                  <a:pt x="1666877" y="474663"/>
                  <a:pt x="1662749" y="478852"/>
                </a:cubicBezTo>
                <a:close/>
                <a:moveTo>
                  <a:pt x="1762761" y="474663"/>
                </a:moveTo>
                <a:cubicBezTo>
                  <a:pt x="1758634" y="478836"/>
                  <a:pt x="1758634" y="483009"/>
                  <a:pt x="1758634" y="487182"/>
                </a:cubicBezTo>
                <a:cubicBezTo>
                  <a:pt x="1746251" y="608194"/>
                  <a:pt x="1746251" y="608194"/>
                  <a:pt x="1746251" y="608194"/>
                </a:cubicBezTo>
                <a:cubicBezTo>
                  <a:pt x="1746251" y="612367"/>
                  <a:pt x="1746251" y="616540"/>
                  <a:pt x="1750379" y="620713"/>
                </a:cubicBezTo>
                <a:cubicBezTo>
                  <a:pt x="1750379" y="620713"/>
                  <a:pt x="1754506" y="620713"/>
                  <a:pt x="1758634" y="620713"/>
                </a:cubicBezTo>
                <a:cubicBezTo>
                  <a:pt x="1812291" y="608194"/>
                  <a:pt x="1849439" y="587330"/>
                  <a:pt x="1886587" y="545602"/>
                </a:cubicBezTo>
                <a:cubicBezTo>
                  <a:pt x="1890714" y="541429"/>
                  <a:pt x="1890714" y="541429"/>
                  <a:pt x="1890714" y="537256"/>
                </a:cubicBezTo>
                <a:cubicBezTo>
                  <a:pt x="1890714" y="533083"/>
                  <a:pt x="1886587" y="533083"/>
                  <a:pt x="1882459" y="528910"/>
                </a:cubicBezTo>
                <a:cubicBezTo>
                  <a:pt x="1775144" y="474663"/>
                  <a:pt x="1775144" y="474663"/>
                  <a:pt x="1775144" y="474663"/>
                </a:cubicBezTo>
                <a:cubicBezTo>
                  <a:pt x="1771016" y="474663"/>
                  <a:pt x="1766889" y="474663"/>
                  <a:pt x="1762761" y="474663"/>
                </a:cubicBezTo>
                <a:close/>
                <a:moveTo>
                  <a:pt x="725572" y="428624"/>
                </a:moveTo>
                <a:cubicBezTo>
                  <a:pt x="705101" y="432820"/>
                  <a:pt x="696913" y="441211"/>
                  <a:pt x="696913" y="457993"/>
                </a:cubicBezTo>
                <a:cubicBezTo>
                  <a:pt x="696913" y="470580"/>
                  <a:pt x="696913" y="487362"/>
                  <a:pt x="717384" y="487362"/>
                </a:cubicBezTo>
                <a:cubicBezTo>
                  <a:pt x="741948" y="487362"/>
                  <a:pt x="774701" y="478971"/>
                  <a:pt x="774701" y="478971"/>
                </a:cubicBezTo>
                <a:cubicBezTo>
                  <a:pt x="774701" y="428624"/>
                  <a:pt x="774701" y="428624"/>
                  <a:pt x="774701" y="428624"/>
                </a:cubicBezTo>
                <a:close/>
                <a:moveTo>
                  <a:pt x="352426" y="346073"/>
                </a:moveTo>
                <a:cubicBezTo>
                  <a:pt x="315516" y="346073"/>
                  <a:pt x="303213" y="362695"/>
                  <a:pt x="303213" y="412562"/>
                </a:cubicBezTo>
                <a:cubicBezTo>
                  <a:pt x="303213" y="462428"/>
                  <a:pt x="311415" y="487361"/>
                  <a:pt x="352426" y="487361"/>
                </a:cubicBezTo>
                <a:cubicBezTo>
                  <a:pt x="393436" y="487361"/>
                  <a:pt x="401638" y="458272"/>
                  <a:pt x="401638" y="412562"/>
                </a:cubicBezTo>
                <a:cubicBezTo>
                  <a:pt x="401638" y="362695"/>
                  <a:pt x="389335" y="346073"/>
                  <a:pt x="352426" y="346073"/>
                </a:cubicBezTo>
                <a:close/>
                <a:moveTo>
                  <a:pt x="1704770" y="341312"/>
                </a:moveTo>
                <a:cubicBezTo>
                  <a:pt x="1704770" y="341312"/>
                  <a:pt x="1704770" y="353885"/>
                  <a:pt x="1704770" y="353885"/>
                </a:cubicBezTo>
                <a:cubicBezTo>
                  <a:pt x="1684063" y="358076"/>
                  <a:pt x="1671639" y="379031"/>
                  <a:pt x="1671639" y="399986"/>
                </a:cubicBezTo>
                <a:cubicBezTo>
                  <a:pt x="1671639" y="425132"/>
                  <a:pt x="1692346" y="446087"/>
                  <a:pt x="1717193" y="446087"/>
                </a:cubicBezTo>
                <a:cubicBezTo>
                  <a:pt x="1742041" y="446087"/>
                  <a:pt x="1766889" y="425132"/>
                  <a:pt x="1766889" y="399986"/>
                </a:cubicBezTo>
                <a:cubicBezTo>
                  <a:pt x="1766889" y="379031"/>
                  <a:pt x="1750324" y="358076"/>
                  <a:pt x="1729617" y="353885"/>
                </a:cubicBezTo>
                <a:cubicBezTo>
                  <a:pt x="1729617" y="349694"/>
                  <a:pt x="1729617" y="341312"/>
                  <a:pt x="1729617" y="341312"/>
                </a:cubicBezTo>
                <a:cubicBezTo>
                  <a:pt x="1704770" y="341312"/>
                  <a:pt x="1704770" y="341312"/>
                  <a:pt x="1704770" y="341312"/>
                </a:cubicBezTo>
                <a:close/>
                <a:moveTo>
                  <a:pt x="1716883" y="328612"/>
                </a:moveTo>
                <a:cubicBezTo>
                  <a:pt x="1755899" y="328612"/>
                  <a:pt x="1787527" y="360596"/>
                  <a:pt x="1787527" y="400050"/>
                </a:cubicBezTo>
                <a:cubicBezTo>
                  <a:pt x="1787527" y="439504"/>
                  <a:pt x="1755899" y="471488"/>
                  <a:pt x="1716883" y="471488"/>
                </a:cubicBezTo>
                <a:cubicBezTo>
                  <a:pt x="1677867" y="471488"/>
                  <a:pt x="1646239" y="439504"/>
                  <a:pt x="1646239" y="400050"/>
                </a:cubicBezTo>
                <a:cubicBezTo>
                  <a:pt x="1646239" y="360596"/>
                  <a:pt x="1677867" y="328612"/>
                  <a:pt x="1716883" y="328612"/>
                </a:cubicBezTo>
                <a:close/>
                <a:moveTo>
                  <a:pt x="1716883" y="320675"/>
                </a:moveTo>
                <a:cubicBezTo>
                  <a:pt x="1673483" y="320675"/>
                  <a:pt x="1638301" y="356212"/>
                  <a:pt x="1638301" y="400050"/>
                </a:cubicBezTo>
                <a:cubicBezTo>
                  <a:pt x="1638301" y="443888"/>
                  <a:pt x="1673483" y="479425"/>
                  <a:pt x="1716883" y="479425"/>
                </a:cubicBezTo>
                <a:cubicBezTo>
                  <a:pt x="1760283" y="479425"/>
                  <a:pt x="1795465" y="443888"/>
                  <a:pt x="1795465" y="400050"/>
                </a:cubicBezTo>
                <a:cubicBezTo>
                  <a:pt x="1795465" y="356212"/>
                  <a:pt x="1760283" y="320675"/>
                  <a:pt x="1716883" y="320675"/>
                </a:cubicBezTo>
                <a:close/>
                <a:moveTo>
                  <a:pt x="1924004" y="317500"/>
                </a:moveTo>
                <a:cubicBezTo>
                  <a:pt x="1924004" y="317500"/>
                  <a:pt x="1919866" y="317500"/>
                  <a:pt x="1911592" y="321667"/>
                </a:cubicBezTo>
                <a:cubicBezTo>
                  <a:pt x="1812301" y="388342"/>
                  <a:pt x="1812301" y="388342"/>
                  <a:pt x="1812301" y="388342"/>
                </a:cubicBezTo>
                <a:cubicBezTo>
                  <a:pt x="1808164" y="392510"/>
                  <a:pt x="1808164" y="396677"/>
                  <a:pt x="1808164" y="400844"/>
                </a:cubicBezTo>
                <a:cubicBezTo>
                  <a:pt x="1808164" y="400844"/>
                  <a:pt x="1808164" y="405011"/>
                  <a:pt x="1812301" y="409178"/>
                </a:cubicBezTo>
                <a:lnTo>
                  <a:pt x="1915729" y="480021"/>
                </a:lnTo>
                <a:cubicBezTo>
                  <a:pt x="1915729" y="480021"/>
                  <a:pt x="1919866" y="484188"/>
                  <a:pt x="1924004" y="480021"/>
                </a:cubicBezTo>
                <a:cubicBezTo>
                  <a:pt x="1928141" y="480021"/>
                  <a:pt x="1928141" y="480021"/>
                  <a:pt x="1928141" y="471686"/>
                </a:cubicBezTo>
                <a:cubicBezTo>
                  <a:pt x="1944689" y="421680"/>
                  <a:pt x="1944689" y="375841"/>
                  <a:pt x="1928141" y="325834"/>
                </a:cubicBezTo>
                <a:cubicBezTo>
                  <a:pt x="1928141" y="321667"/>
                  <a:pt x="1928141" y="317500"/>
                  <a:pt x="1924004" y="317500"/>
                </a:cubicBezTo>
                <a:close/>
                <a:moveTo>
                  <a:pt x="1509762" y="317500"/>
                </a:moveTo>
                <a:cubicBezTo>
                  <a:pt x="1505625" y="317500"/>
                  <a:pt x="1505625" y="321667"/>
                  <a:pt x="1501487" y="325834"/>
                </a:cubicBezTo>
                <a:cubicBezTo>
                  <a:pt x="1489076" y="375841"/>
                  <a:pt x="1489076" y="421680"/>
                  <a:pt x="1501487" y="475854"/>
                </a:cubicBezTo>
                <a:cubicBezTo>
                  <a:pt x="1505625" y="475854"/>
                  <a:pt x="1505625" y="480021"/>
                  <a:pt x="1509762" y="480021"/>
                </a:cubicBezTo>
                <a:cubicBezTo>
                  <a:pt x="1509762" y="484188"/>
                  <a:pt x="1513899" y="480021"/>
                  <a:pt x="1518036" y="480021"/>
                </a:cubicBezTo>
                <a:cubicBezTo>
                  <a:pt x="1621464" y="409178"/>
                  <a:pt x="1621464" y="409178"/>
                  <a:pt x="1621464" y="409178"/>
                </a:cubicBezTo>
                <a:cubicBezTo>
                  <a:pt x="1625601" y="409178"/>
                  <a:pt x="1625601" y="405011"/>
                  <a:pt x="1625601" y="400844"/>
                </a:cubicBezTo>
                <a:cubicBezTo>
                  <a:pt x="1625601" y="396677"/>
                  <a:pt x="1625601" y="392510"/>
                  <a:pt x="1621464" y="388342"/>
                </a:cubicBezTo>
                <a:lnTo>
                  <a:pt x="1518036" y="321667"/>
                </a:lnTo>
                <a:cubicBezTo>
                  <a:pt x="1518036" y="317500"/>
                  <a:pt x="1513899" y="317500"/>
                  <a:pt x="1509762" y="317500"/>
                </a:cubicBezTo>
                <a:close/>
                <a:moveTo>
                  <a:pt x="1032821" y="304799"/>
                </a:moveTo>
                <a:cubicBezTo>
                  <a:pt x="1032821" y="304799"/>
                  <a:pt x="1036942" y="304799"/>
                  <a:pt x="1041062" y="304799"/>
                </a:cubicBezTo>
                <a:cubicBezTo>
                  <a:pt x="1041062" y="304799"/>
                  <a:pt x="1041062" y="304799"/>
                  <a:pt x="1074028" y="304799"/>
                </a:cubicBezTo>
                <a:cubicBezTo>
                  <a:pt x="1078149" y="304799"/>
                  <a:pt x="1078149" y="304799"/>
                  <a:pt x="1082270" y="308966"/>
                </a:cubicBezTo>
                <a:cubicBezTo>
                  <a:pt x="1082270" y="308966"/>
                  <a:pt x="1082270" y="308966"/>
                  <a:pt x="1123477" y="479821"/>
                </a:cubicBezTo>
                <a:cubicBezTo>
                  <a:pt x="1123477" y="479821"/>
                  <a:pt x="1123477" y="479821"/>
                  <a:pt x="1127598" y="479821"/>
                </a:cubicBezTo>
                <a:cubicBezTo>
                  <a:pt x="1127598" y="479821"/>
                  <a:pt x="1127598" y="479821"/>
                  <a:pt x="1172926" y="308966"/>
                </a:cubicBezTo>
                <a:cubicBezTo>
                  <a:pt x="1172926" y="304799"/>
                  <a:pt x="1177047" y="304799"/>
                  <a:pt x="1181168" y="304799"/>
                </a:cubicBezTo>
                <a:cubicBezTo>
                  <a:pt x="1181168" y="304799"/>
                  <a:pt x="1181168" y="304799"/>
                  <a:pt x="1214134" y="304799"/>
                </a:cubicBezTo>
                <a:cubicBezTo>
                  <a:pt x="1218254" y="304799"/>
                  <a:pt x="1218254" y="304799"/>
                  <a:pt x="1222375" y="304799"/>
                </a:cubicBezTo>
                <a:cubicBezTo>
                  <a:pt x="1222375" y="308966"/>
                  <a:pt x="1222375" y="308966"/>
                  <a:pt x="1222375" y="313133"/>
                </a:cubicBezTo>
                <a:cubicBezTo>
                  <a:pt x="1222375" y="313133"/>
                  <a:pt x="1222375" y="313133"/>
                  <a:pt x="1218254" y="338137"/>
                </a:cubicBezTo>
                <a:cubicBezTo>
                  <a:pt x="1214134" y="350638"/>
                  <a:pt x="1210013" y="367307"/>
                  <a:pt x="1201771" y="388143"/>
                </a:cubicBezTo>
                <a:cubicBezTo>
                  <a:pt x="1193530" y="433982"/>
                  <a:pt x="1177047" y="496490"/>
                  <a:pt x="1164685" y="542329"/>
                </a:cubicBezTo>
                <a:cubicBezTo>
                  <a:pt x="1152322" y="584001"/>
                  <a:pt x="1131719" y="604837"/>
                  <a:pt x="1098753" y="604837"/>
                </a:cubicBezTo>
                <a:cubicBezTo>
                  <a:pt x="1098753" y="604837"/>
                  <a:pt x="1098753" y="604837"/>
                  <a:pt x="1094632" y="604837"/>
                </a:cubicBezTo>
                <a:cubicBezTo>
                  <a:pt x="1078149" y="604837"/>
                  <a:pt x="1053425" y="600670"/>
                  <a:pt x="1041062" y="600670"/>
                </a:cubicBezTo>
                <a:cubicBezTo>
                  <a:pt x="1036942" y="596503"/>
                  <a:pt x="1032821" y="596503"/>
                  <a:pt x="1032821" y="592335"/>
                </a:cubicBezTo>
                <a:cubicBezTo>
                  <a:pt x="1032821" y="592335"/>
                  <a:pt x="1032821" y="592335"/>
                  <a:pt x="1032821" y="567332"/>
                </a:cubicBezTo>
                <a:cubicBezTo>
                  <a:pt x="1032821" y="567332"/>
                  <a:pt x="1032821" y="563165"/>
                  <a:pt x="1036942" y="563165"/>
                </a:cubicBezTo>
                <a:cubicBezTo>
                  <a:pt x="1036942" y="558998"/>
                  <a:pt x="1041062" y="558998"/>
                  <a:pt x="1041062" y="558998"/>
                </a:cubicBezTo>
                <a:cubicBezTo>
                  <a:pt x="1041062" y="558998"/>
                  <a:pt x="1041062" y="558998"/>
                  <a:pt x="1082270" y="563165"/>
                </a:cubicBezTo>
                <a:cubicBezTo>
                  <a:pt x="1106994" y="563165"/>
                  <a:pt x="1111115" y="550663"/>
                  <a:pt x="1115236" y="538162"/>
                </a:cubicBezTo>
                <a:cubicBezTo>
                  <a:pt x="1115236" y="533995"/>
                  <a:pt x="1115236" y="533995"/>
                  <a:pt x="1119357" y="529828"/>
                </a:cubicBezTo>
                <a:cubicBezTo>
                  <a:pt x="1119357" y="529828"/>
                  <a:pt x="1119357" y="529828"/>
                  <a:pt x="1106994" y="529828"/>
                </a:cubicBezTo>
                <a:cubicBezTo>
                  <a:pt x="1090511" y="529828"/>
                  <a:pt x="1082270" y="513159"/>
                  <a:pt x="1082270" y="504824"/>
                </a:cubicBezTo>
                <a:cubicBezTo>
                  <a:pt x="1082270" y="504824"/>
                  <a:pt x="1082270" y="504824"/>
                  <a:pt x="1032821" y="313133"/>
                </a:cubicBezTo>
                <a:cubicBezTo>
                  <a:pt x="1028700" y="308966"/>
                  <a:pt x="1032821" y="308966"/>
                  <a:pt x="1032821" y="304799"/>
                </a:cubicBezTo>
                <a:close/>
                <a:moveTo>
                  <a:pt x="994979" y="300037"/>
                </a:moveTo>
                <a:cubicBezTo>
                  <a:pt x="994979" y="300037"/>
                  <a:pt x="999140" y="300037"/>
                  <a:pt x="999140" y="304193"/>
                </a:cubicBezTo>
                <a:cubicBezTo>
                  <a:pt x="1003300" y="304193"/>
                  <a:pt x="1003300" y="308350"/>
                  <a:pt x="1003300" y="308350"/>
                </a:cubicBezTo>
                <a:cubicBezTo>
                  <a:pt x="1003300" y="308350"/>
                  <a:pt x="1003300" y="308350"/>
                  <a:pt x="1003300" y="341601"/>
                </a:cubicBezTo>
                <a:cubicBezTo>
                  <a:pt x="1003300" y="345757"/>
                  <a:pt x="999140" y="345757"/>
                  <a:pt x="994979" y="349913"/>
                </a:cubicBezTo>
                <a:cubicBezTo>
                  <a:pt x="965857" y="349913"/>
                  <a:pt x="940895" y="370695"/>
                  <a:pt x="932574" y="374852"/>
                </a:cubicBezTo>
                <a:cubicBezTo>
                  <a:pt x="932574" y="374852"/>
                  <a:pt x="932574" y="374852"/>
                  <a:pt x="932574" y="520324"/>
                </a:cubicBezTo>
                <a:cubicBezTo>
                  <a:pt x="932574" y="524481"/>
                  <a:pt x="928414" y="528637"/>
                  <a:pt x="924254" y="528637"/>
                </a:cubicBezTo>
                <a:cubicBezTo>
                  <a:pt x="924254" y="528637"/>
                  <a:pt x="924254" y="528637"/>
                  <a:pt x="890971" y="528637"/>
                </a:cubicBezTo>
                <a:cubicBezTo>
                  <a:pt x="886810" y="528637"/>
                  <a:pt x="882650" y="524481"/>
                  <a:pt x="882650" y="520324"/>
                </a:cubicBezTo>
                <a:cubicBezTo>
                  <a:pt x="882650" y="520324"/>
                  <a:pt x="882650" y="520324"/>
                  <a:pt x="882650" y="312506"/>
                </a:cubicBezTo>
                <a:cubicBezTo>
                  <a:pt x="882650" y="304193"/>
                  <a:pt x="886810" y="304193"/>
                  <a:pt x="890971" y="304193"/>
                </a:cubicBezTo>
                <a:cubicBezTo>
                  <a:pt x="890971" y="304193"/>
                  <a:pt x="890971" y="304193"/>
                  <a:pt x="924254" y="304193"/>
                </a:cubicBezTo>
                <a:cubicBezTo>
                  <a:pt x="928414" y="304193"/>
                  <a:pt x="932574" y="304193"/>
                  <a:pt x="932574" y="312506"/>
                </a:cubicBezTo>
                <a:cubicBezTo>
                  <a:pt x="932574" y="312506"/>
                  <a:pt x="932574" y="312506"/>
                  <a:pt x="932574" y="324975"/>
                </a:cubicBezTo>
                <a:cubicBezTo>
                  <a:pt x="949216" y="316662"/>
                  <a:pt x="970017" y="300037"/>
                  <a:pt x="994979" y="300037"/>
                </a:cubicBezTo>
                <a:close/>
                <a:moveTo>
                  <a:pt x="750816" y="295274"/>
                </a:moveTo>
                <a:cubicBezTo>
                  <a:pt x="800606" y="295274"/>
                  <a:pt x="825501" y="320340"/>
                  <a:pt x="825501" y="374649"/>
                </a:cubicBezTo>
                <a:cubicBezTo>
                  <a:pt x="825501" y="525044"/>
                  <a:pt x="825501" y="525044"/>
                  <a:pt x="825501" y="525044"/>
                </a:cubicBezTo>
                <a:cubicBezTo>
                  <a:pt x="825501" y="525044"/>
                  <a:pt x="825501" y="529221"/>
                  <a:pt x="825501" y="529221"/>
                </a:cubicBezTo>
                <a:cubicBezTo>
                  <a:pt x="821352" y="533399"/>
                  <a:pt x="821352" y="533399"/>
                  <a:pt x="817203" y="533399"/>
                </a:cubicBezTo>
                <a:cubicBezTo>
                  <a:pt x="800606" y="529221"/>
                  <a:pt x="792308" y="525044"/>
                  <a:pt x="784010" y="516688"/>
                </a:cubicBezTo>
                <a:cubicBezTo>
                  <a:pt x="784010" y="516688"/>
                  <a:pt x="742518" y="533399"/>
                  <a:pt x="709325" y="533399"/>
                </a:cubicBezTo>
                <a:cubicBezTo>
                  <a:pt x="667833" y="533399"/>
                  <a:pt x="642938" y="508333"/>
                  <a:pt x="642938" y="462379"/>
                </a:cubicBezTo>
                <a:cubicBezTo>
                  <a:pt x="642938" y="416425"/>
                  <a:pt x="667833" y="395537"/>
                  <a:pt x="717623" y="391360"/>
                </a:cubicBezTo>
                <a:cubicBezTo>
                  <a:pt x="775711" y="387182"/>
                  <a:pt x="775711" y="387182"/>
                  <a:pt x="775711" y="387182"/>
                </a:cubicBezTo>
                <a:cubicBezTo>
                  <a:pt x="775711" y="374649"/>
                  <a:pt x="775711" y="374649"/>
                  <a:pt x="775711" y="374649"/>
                </a:cubicBezTo>
                <a:cubicBezTo>
                  <a:pt x="775711" y="357939"/>
                  <a:pt x="763264" y="345406"/>
                  <a:pt x="746667" y="345406"/>
                </a:cubicBezTo>
                <a:cubicBezTo>
                  <a:pt x="721772" y="345406"/>
                  <a:pt x="688579" y="349583"/>
                  <a:pt x="667833" y="349583"/>
                </a:cubicBezTo>
                <a:cubicBezTo>
                  <a:pt x="667833" y="349583"/>
                  <a:pt x="663684" y="349583"/>
                  <a:pt x="663684" y="349583"/>
                </a:cubicBezTo>
                <a:cubicBezTo>
                  <a:pt x="659535" y="345406"/>
                  <a:pt x="659535" y="345406"/>
                  <a:pt x="659535" y="341228"/>
                </a:cubicBezTo>
                <a:cubicBezTo>
                  <a:pt x="659535" y="311985"/>
                  <a:pt x="659535" y="311985"/>
                  <a:pt x="659535" y="311985"/>
                </a:cubicBezTo>
                <a:cubicBezTo>
                  <a:pt x="659535" y="307807"/>
                  <a:pt x="663684" y="303629"/>
                  <a:pt x="667833" y="303629"/>
                </a:cubicBezTo>
                <a:cubicBezTo>
                  <a:pt x="684430" y="303629"/>
                  <a:pt x="725921" y="295274"/>
                  <a:pt x="750816" y="295274"/>
                </a:cubicBezTo>
                <a:close/>
                <a:moveTo>
                  <a:pt x="354013" y="295273"/>
                </a:moveTo>
                <a:cubicBezTo>
                  <a:pt x="410125" y="295273"/>
                  <a:pt x="455613" y="348579"/>
                  <a:pt x="455613" y="414336"/>
                </a:cubicBezTo>
                <a:cubicBezTo>
                  <a:pt x="455613" y="480093"/>
                  <a:pt x="410125" y="533399"/>
                  <a:pt x="354013" y="533399"/>
                </a:cubicBezTo>
                <a:cubicBezTo>
                  <a:pt x="297901" y="533399"/>
                  <a:pt x="252413" y="480093"/>
                  <a:pt x="252413" y="414336"/>
                </a:cubicBezTo>
                <a:cubicBezTo>
                  <a:pt x="252413" y="348579"/>
                  <a:pt x="297901" y="295273"/>
                  <a:pt x="354013" y="295273"/>
                </a:cubicBezTo>
                <a:close/>
                <a:moveTo>
                  <a:pt x="53975" y="266699"/>
                </a:moveTo>
                <a:cubicBezTo>
                  <a:pt x="53975" y="358774"/>
                  <a:pt x="53975" y="358774"/>
                  <a:pt x="53975" y="358774"/>
                </a:cubicBezTo>
                <a:cubicBezTo>
                  <a:pt x="62207" y="358774"/>
                  <a:pt x="82785" y="358774"/>
                  <a:pt x="107480" y="358774"/>
                </a:cubicBezTo>
                <a:cubicBezTo>
                  <a:pt x="144521" y="358774"/>
                  <a:pt x="165100" y="342033"/>
                  <a:pt x="165100" y="312737"/>
                </a:cubicBezTo>
                <a:cubicBezTo>
                  <a:pt x="165100" y="291810"/>
                  <a:pt x="148637" y="266699"/>
                  <a:pt x="111595" y="266699"/>
                </a:cubicBezTo>
                <a:cubicBezTo>
                  <a:pt x="91017" y="266699"/>
                  <a:pt x="91017" y="266699"/>
                  <a:pt x="91017" y="266699"/>
                </a:cubicBezTo>
                <a:cubicBezTo>
                  <a:pt x="70438" y="266699"/>
                  <a:pt x="62207" y="266699"/>
                  <a:pt x="53975" y="266699"/>
                </a:cubicBezTo>
                <a:close/>
                <a:moveTo>
                  <a:pt x="546894" y="250824"/>
                </a:moveTo>
                <a:cubicBezTo>
                  <a:pt x="546894" y="250824"/>
                  <a:pt x="551050" y="250824"/>
                  <a:pt x="551050" y="250824"/>
                </a:cubicBezTo>
                <a:cubicBezTo>
                  <a:pt x="555205" y="254980"/>
                  <a:pt x="555205" y="254980"/>
                  <a:pt x="555205" y="259135"/>
                </a:cubicBezTo>
                <a:cubicBezTo>
                  <a:pt x="555205" y="304846"/>
                  <a:pt x="555205" y="304846"/>
                  <a:pt x="555205" y="304846"/>
                </a:cubicBezTo>
                <a:cubicBezTo>
                  <a:pt x="609227" y="304846"/>
                  <a:pt x="609227" y="304846"/>
                  <a:pt x="609227" y="304846"/>
                </a:cubicBezTo>
                <a:cubicBezTo>
                  <a:pt x="613383" y="304846"/>
                  <a:pt x="617538" y="304846"/>
                  <a:pt x="617538" y="313157"/>
                </a:cubicBezTo>
                <a:cubicBezTo>
                  <a:pt x="617538" y="342245"/>
                  <a:pt x="617538" y="342245"/>
                  <a:pt x="617538" y="342245"/>
                </a:cubicBezTo>
                <a:cubicBezTo>
                  <a:pt x="617538" y="346401"/>
                  <a:pt x="613383" y="350556"/>
                  <a:pt x="609227" y="350556"/>
                </a:cubicBezTo>
                <a:cubicBezTo>
                  <a:pt x="555205" y="350556"/>
                  <a:pt x="555205" y="350556"/>
                  <a:pt x="555205" y="350556"/>
                </a:cubicBezTo>
                <a:cubicBezTo>
                  <a:pt x="555205" y="441978"/>
                  <a:pt x="555205" y="441978"/>
                  <a:pt x="555205" y="441978"/>
                </a:cubicBezTo>
                <a:cubicBezTo>
                  <a:pt x="555205" y="475222"/>
                  <a:pt x="555205" y="483533"/>
                  <a:pt x="580138" y="483533"/>
                </a:cubicBezTo>
                <a:cubicBezTo>
                  <a:pt x="588449" y="483533"/>
                  <a:pt x="600916" y="483533"/>
                  <a:pt x="609227" y="483533"/>
                </a:cubicBezTo>
                <a:cubicBezTo>
                  <a:pt x="613383" y="483533"/>
                  <a:pt x="617538" y="487688"/>
                  <a:pt x="617538" y="491844"/>
                </a:cubicBezTo>
                <a:cubicBezTo>
                  <a:pt x="617538" y="520932"/>
                  <a:pt x="617538" y="520932"/>
                  <a:pt x="617538" y="520932"/>
                </a:cubicBezTo>
                <a:cubicBezTo>
                  <a:pt x="617538" y="525088"/>
                  <a:pt x="613383" y="529244"/>
                  <a:pt x="609227" y="529244"/>
                </a:cubicBezTo>
                <a:cubicBezTo>
                  <a:pt x="596760" y="529244"/>
                  <a:pt x="584294" y="533399"/>
                  <a:pt x="571827" y="533399"/>
                </a:cubicBezTo>
                <a:cubicBezTo>
                  <a:pt x="521961" y="533399"/>
                  <a:pt x="505339" y="512621"/>
                  <a:pt x="505339" y="450289"/>
                </a:cubicBezTo>
                <a:cubicBezTo>
                  <a:pt x="505339" y="350556"/>
                  <a:pt x="505339" y="350556"/>
                  <a:pt x="505339" y="350556"/>
                </a:cubicBezTo>
                <a:cubicBezTo>
                  <a:pt x="484561" y="350556"/>
                  <a:pt x="484561" y="350556"/>
                  <a:pt x="484561" y="350556"/>
                </a:cubicBezTo>
                <a:cubicBezTo>
                  <a:pt x="480406" y="350556"/>
                  <a:pt x="476250" y="346401"/>
                  <a:pt x="476250" y="342245"/>
                </a:cubicBezTo>
                <a:cubicBezTo>
                  <a:pt x="476250" y="313157"/>
                  <a:pt x="476250" y="313157"/>
                  <a:pt x="476250" y="313157"/>
                </a:cubicBezTo>
                <a:cubicBezTo>
                  <a:pt x="476250" y="304846"/>
                  <a:pt x="480406" y="304846"/>
                  <a:pt x="484561" y="304846"/>
                </a:cubicBezTo>
                <a:cubicBezTo>
                  <a:pt x="505339" y="304846"/>
                  <a:pt x="505339" y="304846"/>
                  <a:pt x="505339" y="304846"/>
                </a:cubicBezTo>
                <a:cubicBezTo>
                  <a:pt x="505339" y="267446"/>
                  <a:pt x="505339" y="267446"/>
                  <a:pt x="505339" y="267446"/>
                </a:cubicBezTo>
                <a:cubicBezTo>
                  <a:pt x="505339" y="263291"/>
                  <a:pt x="505339" y="259135"/>
                  <a:pt x="509494" y="259135"/>
                </a:cubicBezTo>
                <a:cubicBezTo>
                  <a:pt x="546894" y="250824"/>
                  <a:pt x="546894" y="250824"/>
                  <a:pt x="546894" y="250824"/>
                </a:cubicBezTo>
                <a:close/>
                <a:moveTo>
                  <a:pt x="103337" y="217487"/>
                </a:moveTo>
                <a:cubicBezTo>
                  <a:pt x="107471" y="217487"/>
                  <a:pt x="111604" y="217487"/>
                  <a:pt x="111604" y="217487"/>
                </a:cubicBezTo>
                <a:cubicBezTo>
                  <a:pt x="198408" y="217487"/>
                  <a:pt x="219075" y="267271"/>
                  <a:pt x="219075" y="312906"/>
                </a:cubicBezTo>
                <a:cubicBezTo>
                  <a:pt x="219075" y="350244"/>
                  <a:pt x="202541" y="375136"/>
                  <a:pt x="165340" y="391731"/>
                </a:cubicBezTo>
                <a:lnTo>
                  <a:pt x="219075" y="516191"/>
                </a:lnTo>
                <a:cubicBezTo>
                  <a:pt x="219075" y="520340"/>
                  <a:pt x="219075" y="520340"/>
                  <a:pt x="219075" y="524488"/>
                </a:cubicBezTo>
                <a:cubicBezTo>
                  <a:pt x="219075" y="524488"/>
                  <a:pt x="214942" y="528637"/>
                  <a:pt x="210808" y="528637"/>
                </a:cubicBezTo>
                <a:cubicBezTo>
                  <a:pt x="173607" y="528637"/>
                  <a:pt x="173607" y="528637"/>
                  <a:pt x="173607" y="528637"/>
                </a:cubicBezTo>
                <a:cubicBezTo>
                  <a:pt x="169473" y="528637"/>
                  <a:pt x="165340" y="524488"/>
                  <a:pt x="165340" y="524488"/>
                </a:cubicBezTo>
                <a:cubicBezTo>
                  <a:pt x="111604" y="408326"/>
                  <a:pt x="111604" y="408326"/>
                  <a:pt x="111604" y="408326"/>
                </a:cubicBezTo>
                <a:cubicBezTo>
                  <a:pt x="86803" y="408326"/>
                  <a:pt x="66136" y="408326"/>
                  <a:pt x="53736" y="404177"/>
                </a:cubicBezTo>
                <a:cubicBezTo>
                  <a:pt x="53736" y="520340"/>
                  <a:pt x="53736" y="520340"/>
                  <a:pt x="53736" y="520340"/>
                </a:cubicBezTo>
                <a:cubicBezTo>
                  <a:pt x="53736" y="524488"/>
                  <a:pt x="49602" y="528637"/>
                  <a:pt x="45469" y="528637"/>
                </a:cubicBezTo>
                <a:cubicBezTo>
                  <a:pt x="8267" y="528637"/>
                  <a:pt x="8267" y="528637"/>
                  <a:pt x="8267" y="528637"/>
                </a:cubicBezTo>
                <a:cubicBezTo>
                  <a:pt x="4134" y="528637"/>
                  <a:pt x="0" y="524488"/>
                  <a:pt x="0" y="520340"/>
                </a:cubicBezTo>
                <a:cubicBezTo>
                  <a:pt x="0" y="229933"/>
                  <a:pt x="0" y="229933"/>
                  <a:pt x="0" y="229933"/>
                </a:cubicBezTo>
                <a:cubicBezTo>
                  <a:pt x="0" y="225784"/>
                  <a:pt x="4134" y="221636"/>
                  <a:pt x="8267" y="221636"/>
                </a:cubicBezTo>
                <a:cubicBezTo>
                  <a:pt x="53736" y="217487"/>
                  <a:pt x="90937" y="217487"/>
                  <a:pt x="103337" y="217487"/>
                </a:cubicBezTo>
                <a:close/>
                <a:moveTo>
                  <a:pt x="1941299" y="180951"/>
                </a:moveTo>
                <a:cubicBezTo>
                  <a:pt x="1938725" y="180430"/>
                  <a:pt x="1936665" y="181472"/>
                  <a:pt x="1936665" y="183555"/>
                </a:cubicBezTo>
                <a:cubicBezTo>
                  <a:pt x="1903714" y="221060"/>
                  <a:pt x="1903714" y="221060"/>
                  <a:pt x="1903714" y="221060"/>
                </a:cubicBezTo>
                <a:cubicBezTo>
                  <a:pt x="1895476" y="225227"/>
                  <a:pt x="1895476" y="233562"/>
                  <a:pt x="1903714" y="237729"/>
                </a:cubicBezTo>
                <a:cubicBezTo>
                  <a:pt x="1953141" y="291902"/>
                  <a:pt x="1973736" y="362745"/>
                  <a:pt x="1957260" y="450256"/>
                </a:cubicBezTo>
                <a:cubicBezTo>
                  <a:pt x="1957260" y="458590"/>
                  <a:pt x="1961379" y="462757"/>
                  <a:pt x="1965498" y="462757"/>
                </a:cubicBezTo>
                <a:cubicBezTo>
                  <a:pt x="2010806" y="475259"/>
                  <a:pt x="2010806" y="475259"/>
                  <a:pt x="2010806" y="475259"/>
                </a:cubicBezTo>
                <a:cubicBezTo>
                  <a:pt x="2019044" y="479426"/>
                  <a:pt x="2023163" y="475259"/>
                  <a:pt x="2023163" y="471092"/>
                </a:cubicBezTo>
                <a:cubicBezTo>
                  <a:pt x="2047876" y="362745"/>
                  <a:pt x="2014925" y="254398"/>
                  <a:pt x="1949022" y="187722"/>
                </a:cubicBezTo>
                <a:cubicBezTo>
                  <a:pt x="1946963" y="183555"/>
                  <a:pt x="1943873" y="181472"/>
                  <a:pt x="1941299" y="180951"/>
                </a:cubicBezTo>
                <a:close/>
                <a:moveTo>
                  <a:pt x="1491989" y="180951"/>
                </a:moveTo>
                <a:cubicBezTo>
                  <a:pt x="1489388" y="181472"/>
                  <a:pt x="1486266" y="183555"/>
                  <a:pt x="1484185" y="187722"/>
                </a:cubicBezTo>
                <a:cubicBezTo>
                  <a:pt x="1417596" y="254398"/>
                  <a:pt x="1384301" y="362745"/>
                  <a:pt x="1409272" y="471092"/>
                </a:cubicBezTo>
                <a:cubicBezTo>
                  <a:pt x="1409272" y="475259"/>
                  <a:pt x="1413434" y="479426"/>
                  <a:pt x="1421758" y="475259"/>
                </a:cubicBezTo>
                <a:cubicBezTo>
                  <a:pt x="1467538" y="462757"/>
                  <a:pt x="1467538" y="462757"/>
                  <a:pt x="1467538" y="462757"/>
                </a:cubicBezTo>
                <a:cubicBezTo>
                  <a:pt x="1471700" y="462757"/>
                  <a:pt x="1475862" y="458590"/>
                  <a:pt x="1475862" y="450256"/>
                </a:cubicBezTo>
                <a:cubicBezTo>
                  <a:pt x="1459214" y="362745"/>
                  <a:pt x="1480023" y="291902"/>
                  <a:pt x="1529965" y="237729"/>
                </a:cubicBezTo>
                <a:cubicBezTo>
                  <a:pt x="1538289" y="233562"/>
                  <a:pt x="1538289" y="225227"/>
                  <a:pt x="1534127" y="221060"/>
                </a:cubicBezTo>
                <a:cubicBezTo>
                  <a:pt x="1496671" y="183555"/>
                  <a:pt x="1496671" y="183555"/>
                  <a:pt x="1496671" y="183555"/>
                </a:cubicBezTo>
                <a:cubicBezTo>
                  <a:pt x="1496671" y="181472"/>
                  <a:pt x="1494590" y="180430"/>
                  <a:pt x="1491989" y="180951"/>
                </a:cubicBezTo>
                <a:close/>
                <a:moveTo>
                  <a:pt x="1750379" y="174625"/>
                </a:moveTo>
                <a:cubicBezTo>
                  <a:pt x="1746251" y="178798"/>
                  <a:pt x="1746251" y="182971"/>
                  <a:pt x="1746251" y="187144"/>
                </a:cubicBezTo>
                <a:cubicBezTo>
                  <a:pt x="1754506" y="308156"/>
                  <a:pt x="1754506" y="308156"/>
                  <a:pt x="1754506" y="308156"/>
                </a:cubicBezTo>
                <a:cubicBezTo>
                  <a:pt x="1758634" y="312329"/>
                  <a:pt x="1758634" y="316502"/>
                  <a:pt x="1762761" y="320675"/>
                </a:cubicBezTo>
                <a:cubicBezTo>
                  <a:pt x="1766889" y="320675"/>
                  <a:pt x="1771016" y="320675"/>
                  <a:pt x="1775144" y="320675"/>
                </a:cubicBezTo>
                <a:cubicBezTo>
                  <a:pt x="1882459" y="266428"/>
                  <a:pt x="1882459" y="266428"/>
                  <a:pt x="1882459" y="266428"/>
                </a:cubicBezTo>
                <a:cubicBezTo>
                  <a:pt x="1886587" y="262255"/>
                  <a:pt x="1890714" y="262255"/>
                  <a:pt x="1890714" y="258082"/>
                </a:cubicBezTo>
                <a:cubicBezTo>
                  <a:pt x="1890714" y="253909"/>
                  <a:pt x="1890714" y="253909"/>
                  <a:pt x="1886587" y="249736"/>
                </a:cubicBezTo>
                <a:cubicBezTo>
                  <a:pt x="1849439" y="208008"/>
                  <a:pt x="1812291" y="187144"/>
                  <a:pt x="1758634" y="174625"/>
                </a:cubicBezTo>
                <a:cubicBezTo>
                  <a:pt x="1754506" y="174625"/>
                  <a:pt x="1754506" y="174625"/>
                  <a:pt x="1750379" y="174625"/>
                </a:cubicBezTo>
                <a:close/>
                <a:moveTo>
                  <a:pt x="1675132" y="174625"/>
                </a:moveTo>
                <a:cubicBezTo>
                  <a:pt x="1621474" y="187144"/>
                  <a:pt x="1584326" y="212181"/>
                  <a:pt x="1547179" y="249736"/>
                </a:cubicBezTo>
                <a:cubicBezTo>
                  <a:pt x="1543051" y="253909"/>
                  <a:pt x="1543051" y="258082"/>
                  <a:pt x="1543051" y="258082"/>
                </a:cubicBezTo>
                <a:cubicBezTo>
                  <a:pt x="1543051" y="262255"/>
                  <a:pt x="1547179" y="266428"/>
                  <a:pt x="1551306" y="266428"/>
                </a:cubicBezTo>
                <a:cubicBezTo>
                  <a:pt x="1658622" y="320675"/>
                  <a:pt x="1658622" y="320675"/>
                  <a:pt x="1658622" y="320675"/>
                </a:cubicBezTo>
                <a:cubicBezTo>
                  <a:pt x="1662749" y="320675"/>
                  <a:pt x="1666877" y="320675"/>
                  <a:pt x="1671004" y="320675"/>
                </a:cubicBezTo>
                <a:cubicBezTo>
                  <a:pt x="1675132" y="320675"/>
                  <a:pt x="1675132" y="316502"/>
                  <a:pt x="1675132" y="312329"/>
                </a:cubicBezTo>
                <a:cubicBezTo>
                  <a:pt x="1687514" y="187144"/>
                  <a:pt x="1687514" y="187144"/>
                  <a:pt x="1687514" y="187144"/>
                </a:cubicBezTo>
                <a:cubicBezTo>
                  <a:pt x="1687514" y="182971"/>
                  <a:pt x="1683387" y="178798"/>
                  <a:pt x="1683387" y="174625"/>
                </a:cubicBezTo>
                <a:cubicBezTo>
                  <a:pt x="1679259" y="174625"/>
                  <a:pt x="1679259" y="174625"/>
                  <a:pt x="1675132" y="174625"/>
                </a:cubicBezTo>
                <a:close/>
                <a:moveTo>
                  <a:pt x="1579247" y="133350"/>
                </a:moveTo>
                <a:cubicBezTo>
                  <a:pt x="1575119" y="137716"/>
                  <a:pt x="1570992" y="137716"/>
                  <a:pt x="1566864" y="142082"/>
                </a:cubicBezTo>
                <a:cubicBezTo>
                  <a:pt x="1570992" y="142082"/>
                  <a:pt x="1570992" y="142082"/>
                  <a:pt x="1570992" y="142082"/>
                </a:cubicBezTo>
                <a:cubicBezTo>
                  <a:pt x="1575119" y="150813"/>
                  <a:pt x="1575119" y="150813"/>
                  <a:pt x="1575119" y="150813"/>
                </a:cubicBezTo>
                <a:cubicBezTo>
                  <a:pt x="1583375" y="146447"/>
                  <a:pt x="1583375" y="146447"/>
                  <a:pt x="1583375" y="146447"/>
                </a:cubicBezTo>
                <a:cubicBezTo>
                  <a:pt x="1587502" y="146447"/>
                  <a:pt x="1587502" y="146447"/>
                  <a:pt x="1587502" y="142082"/>
                </a:cubicBezTo>
                <a:cubicBezTo>
                  <a:pt x="1587502" y="137716"/>
                  <a:pt x="1583375" y="133350"/>
                  <a:pt x="1579247" y="133350"/>
                </a:cubicBezTo>
                <a:close/>
                <a:moveTo>
                  <a:pt x="1575142" y="124846"/>
                </a:moveTo>
                <a:cubicBezTo>
                  <a:pt x="1587729" y="120650"/>
                  <a:pt x="1600315" y="133237"/>
                  <a:pt x="1596120" y="141628"/>
                </a:cubicBezTo>
                <a:cubicBezTo>
                  <a:pt x="1596120" y="145823"/>
                  <a:pt x="1596120" y="145823"/>
                  <a:pt x="1596120" y="145823"/>
                </a:cubicBezTo>
                <a:cubicBezTo>
                  <a:pt x="1612902" y="162606"/>
                  <a:pt x="1612902" y="162606"/>
                  <a:pt x="1612902" y="162606"/>
                </a:cubicBezTo>
                <a:cubicBezTo>
                  <a:pt x="1608707" y="162606"/>
                  <a:pt x="1608707" y="162606"/>
                  <a:pt x="1604511" y="166801"/>
                </a:cubicBezTo>
                <a:cubicBezTo>
                  <a:pt x="1587729" y="154215"/>
                  <a:pt x="1587729" y="154215"/>
                  <a:pt x="1587729" y="154215"/>
                </a:cubicBezTo>
                <a:cubicBezTo>
                  <a:pt x="1579338" y="158410"/>
                  <a:pt x="1579338" y="158410"/>
                  <a:pt x="1579338" y="158410"/>
                </a:cubicBezTo>
                <a:cubicBezTo>
                  <a:pt x="1587729" y="175192"/>
                  <a:pt x="1587729" y="175192"/>
                  <a:pt x="1587729" y="175192"/>
                </a:cubicBezTo>
                <a:cubicBezTo>
                  <a:pt x="1583533" y="175192"/>
                  <a:pt x="1583533" y="179388"/>
                  <a:pt x="1579338" y="179388"/>
                </a:cubicBezTo>
                <a:lnTo>
                  <a:pt x="1558360" y="141628"/>
                </a:lnTo>
                <a:cubicBezTo>
                  <a:pt x="1554164" y="137432"/>
                  <a:pt x="1554164" y="137432"/>
                  <a:pt x="1554164" y="137432"/>
                </a:cubicBezTo>
                <a:cubicBezTo>
                  <a:pt x="1562555" y="133237"/>
                  <a:pt x="1570946" y="129041"/>
                  <a:pt x="1575142" y="124846"/>
                </a:cubicBezTo>
                <a:close/>
                <a:moveTo>
                  <a:pt x="1836161" y="117475"/>
                </a:moveTo>
                <a:cubicBezTo>
                  <a:pt x="1840347" y="117475"/>
                  <a:pt x="1840347" y="117475"/>
                  <a:pt x="1844532" y="121557"/>
                </a:cubicBezTo>
                <a:cubicBezTo>
                  <a:pt x="1844532" y="121557"/>
                  <a:pt x="1844532" y="121557"/>
                  <a:pt x="1848717" y="141968"/>
                </a:cubicBezTo>
                <a:cubicBezTo>
                  <a:pt x="1848717" y="141968"/>
                  <a:pt x="1848717" y="141968"/>
                  <a:pt x="1869644" y="133804"/>
                </a:cubicBezTo>
                <a:cubicBezTo>
                  <a:pt x="1873829" y="133804"/>
                  <a:pt x="1878014" y="137886"/>
                  <a:pt x="1878014" y="137886"/>
                </a:cubicBezTo>
                <a:cubicBezTo>
                  <a:pt x="1878014" y="137886"/>
                  <a:pt x="1878014" y="137886"/>
                  <a:pt x="1848717" y="154214"/>
                </a:cubicBezTo>
                <a:cubicBezTo>
                  <a:pt x="1848717" y="154214"/>
                  <a:pt x="1848717" y="154214"/>
                  <a:pt x="1840347" y="174625"/>
                </a:cubicBezTo>
                <a:lnTo>
                  <a:pt x="1831976" y="166461"/>
                </a:lnTo>
                <a:cubicBezTo>
                  <a:pt x="1831976" y="166461"/>
                  <a:pt x="1831976" y="166461"/>
                  <a:pt x="1840347" y="146050"/>
                </a:cubicBezTo>
                <a:cubicBezTo>
                  <a:pt x="1840347" y="146050"/>
                  <a:pt x="1840347" y="146050"/>
                  <a:pt x="1836161" y="117475"/>
                </a:cubicBezTo>
                <a:close/>
                <a:moveTo>
                  <a:pt x="1794829" y="112713"/>
                </a:moveTo>
                <a:cubicBezTo>
                  <a:pt x="1790701" y="120651"/>
                  <a:pt x="1790701" y="120651"/>
                  <a:pt x="1790701" y="120651"/>
                </a:cubicBezTo>
                <a:lnTo>
                  <a:pt x="1790701" y="124619"/>
                </a:lnTo>
                <a:cubicBezTo>
                  <a:pt x="1803084" y="128588"/>
                  <a:pt x="1803084" y="128588"/>
                  <a:pt x="1803084" y="128588"/>
                </a:cubicBezTo>
                <a:cubicBezTo>
                  <a:pt x="1807212" y="128588"/>
                  <a:pt x="1811339" y="124619"/>
                  <a:pt x="1811339" y="120651"/>
                </a:cubicBezTo>
                <a:cubicBezTo>
                  <a:pt x="1811339" y="116682"/>
                  <a:pt x="1807212" y="116682"/>
                  <a:pt x="1807212" y="116682"/>
                </a:cubicBezTo>
                <a:cubicBezTo>
                  <a:pt x="1803084" y="112713"/>
                  <a:pt x="1798956" y="112713"/>
                  <a:pt x="1794829" y="112713"/>
                </a:cubicBezTo>
                <a:close/>
                <a:moveTo>
                  <a:pt x="1637508" y="112117"/>
                </a:moveTo>
                <a:cubicBezTo>
                  <a:pt x="1629174" y="112117"/>
                  <a:pt x="1620839" y="116285"/>
                  <a:pt x="1620839" y="124619"/>
                </a:cubicBezTo>
                <a:cubicBezTo>
                  <a:pt x="1620839" y="128786"/>
                  <a:pt x="1620839" y="128786"/>
                  <a:pt x="1620839" y="128786"/>
                </a:cubicBezTo>
                <a:cubicBezTo>
                  <a:pt x="1620839" y="137121"/>
                  <a:pt x="1629174" y="141288"/>
                  <a:pt x="1637508" y="141288"/>
                </a:cubicBezTo>
                <a:cubicBezTo>
                  <a:pt x="1645843" y="141288"/>
                  <a:pt x="1654177" y="132954"/>
                  <a:pt x="1654177" y="124619"/>
                </a:cubicBezTo>
                <a:cubicBezTo>
                  <a:pt x="1654177" y="116285"/>
                  <a:pt x="1645843" y="107950"/>
                  <a:pt x="1637508" y="112117"/>
                </a:cubicBezTo>
                <a:close/>
                <a:moveTo>
                  <a:pt x="1741489" y="104775"/>
                </a:moveTo>
                <a:cubicBezTo>
                  <a:pt x="1737520" y="117158"/>
                  <a:pt x="1737520" y="117158"/>
                  <a:pt x="1737520" y="117158"/>
                </a:cubicBezTo>
                <a:lnTo>
                  <a:pt x="1733551" y="125413"/>
                </a:lnTo>
                <a:cubicBezTo>
                  <a:pt x="1737520" y="125413"/>
                  <a:pt x="1745457" y="125413"/>
                  <a:pt x="1749426" y="125413"/>
                </a:cubicBezTo>
                <a:cubicBezTo>
                  <a:pt x="1745457" y="117158"/>
                  <a:pt x="1745457" y="117158"/>
                  <a:pt x="1745457" y="117158"/>
                </a:cubicBezTo>
                <a:cubicBezTo>
                  <a:pt x="1741489" y="104775"/>
                  <a:pt x="1741489" y="104775"/>
                  <a:pt x="1741489" y="104775"/>
                </a:cubicBezTo>
                <a:close/>
                <a:moveTo>
                  <a:pt x="1633407" y="104165"/>
                </a:moveTo>
                <a:cubicBezTo>
                  <a:pt x="1649811" y="100013"/>
                  <a:pt x="1662114" y="112469"/>
                  <a:pt x="1662114" y="124925"/>
                </a:cubicBezTo>
                <a:cubicBezTo>
                  <a:pt x="1662114" y="141532"/>
                  <a:pt x="1653912" y="149836"/>
                  <a:pt x="1637508" y="149836"/>
                </a:cubicBezTo>
                <a:cubicBezTo>
                  <a:pt x="1625204" y="153988"/>
                  <a:pt x="1612901" y="141532"/>
                  <a:pt x="1612901" y="129076"/>
                </a:cubicBezTo>
                <a:cubicBezTo>
                  <a:pt x="1612901" y="129076"/>
                  <a:pt x="1612901" y="129076"/>
                  <a:pt x="1612901" y="124925"/>
                </a:cubicBezTo>
                <a:cubicBezTo>
                  <a:pt x="1612901" y="112469"/>
                  <a:pt x="1621103" y="104165"/>
                  <a:pt x="1633407" y="104165"/>
                </a:cubicBezTo>
                <a:close/>
                <a:moveTo>
                  <a:pt x="1787382" y="100013"/>
                </a:moveTo>
                <a:cubicBezTo>
                  <a:pt x="1795752" y="100013"/>
                  <a:pt x="1804123" y="104209"/>
                  <a:pt x="1812494" y="108404"/>
                </a:cubicBezTo>
                <a:cubicBezTo>
                  <a:pt x="1816679" y="108404"/>
                  <a:pt x="1820864" y="112600"/>
                  <a:pt x="1820864" y="120991"/>
                </a:cubicBezTo>
                <a:cubicBezTo>
                  <a:pt x="1820864" y="125186"/>
                  <a:pt x="1816679" y="133578"/>
                  <a:pt x="1808308" y="137773"/>
                </a:cubicBezTo>
                <a:cubicBezTo>
                  <a:pt x="1812494" y="158751"/>
                  <a:pt x="1812494" y="158751"/>
                  <a:pt x="1812494" y="158751"/>
                </a:cubicBezTo>
                <a:cubicBezTo>
                  <a:pt x="1808308" y="158751"/>
                  <a:pt x="1808308" y="158751"/>
                  <a:pt x="1804123" y="154555"/>
                </a:cubicBezTo>
                <a:cubicBezTo>
                  <a:pt x="1799938" y="133578"/>
                  <a:pt x="1799938" y="133578"/>
                  <a:pt x="1799938" y="133578"/>
                </a:cubicBezTo>
                <a:cubicBezTo>
                  <a:pt x="1791567" y="133578"/>
                  <a:pt x="1791567" y="133578"/>
                  <a:pt x="1791567" y="133578"/>
                </a:cubicBezTo>
                <a:lnTo>
                  <a:pt x="1787382" y="150360"/>
                </a:lnTo>
                <a:cubicBezTo>
                  <a:pt x="1783197" y="150360"/>
                  <a:pt x="1779011" y="150360"/>
                  <a:pt x="1774826" y="146164"/>
                </a:cubicBezTo>
                <a:cubicBezTo>
                  <a:pt x="1783197" y="120991"/>
                  <a:pt x="1783197" y="120991"/>
                  <a:pt x="1783197" y="120991"/>
                </a:cubicBezTo>
                <a:cubicBezTo>
                  <a:pt x="1787382" y="100013"/>
                  <a:pt x="1787382" y="100013"/>
                  <a:pt x="1787382" y="100013"/>
                </a:cubicBezTo>
                <a:close/>
                <a:moveTo>
                  <a:pt x="1737015" y="92075"/>
                </a:moveTo>
                <a:cubicBezTo>
                  <a:pt x="1749571" y="92075"/>
                  <a:pt x="1749571" y="92075"/>
                  <a:pt x="1749571" y="92075"/>
                </a:cubicBezTo>
                <a:cubicBezTo>
                  <a:pt x="1753757" y="116987"/>
                  <a:pt x="1753757" y="116987"/>
                  <a:pt x="1753757" y="116987"/>
                </a:cubicBezTo>
                <a:cubicBezTo>
                  <a:pt x="1762127" y="146050"/>
                  <a:pt x="1762127" y="146050"/>
                  <a:pt x="1762127" y="146050"/>
                </a:cubicBezTo>
                <a:cubicBezTo>
                  <a:pt x="1757942" y="146050"/>
                  <a:pt x="1757942" y="141898"/>
                  <a:pt x="1753757" y="141898"/>
                </a:cubicBezTo>
                <a:cubicBezTo>
                  <a:pt x="1749571" y="133594"/>
                  <a:pt x="1749571" y="133594"/>
                  <a:pt x="1749571" y="133594"/>
                </a:cubicBezTo>
                <a:cubicBezTo>
                  <a:pt x="1741201" y="133594"/>
                  <a:pt x="1737015" y="133594"/>
                  <a:pt x="1728645" y="133594"/>
                </a:cubicBezTo>
                <a:lnTo>
                  <a:pt x="1724460" y="141898"/>
                </a:lnTo>
                <a:cubicBezTo>
                  <a:pt x="1720274" y="141898"/>
                  <a:pt x="1720274" y="141898"/>
                  <a:pt x="1716089" y="141898"/>
                </a:cubicBezTo>
                <a:cubicBezTo>
                  <a:pt x="1728645" y="116987"/>
                  <a:pt x="1728645" y="116987"/>
                  <a:pt x="1728645" y="116987"/>
                </a:cubicBezTo>
                <a:cubicBezTo>
                  <a:pt x="1737015" y="92075"/>
                  <a:pt x="1737015" y="92075"/>
                  <a:pt x="1737015" y="92075"/>
                </a:cubicBezTo>
                <a:close/>
                <a:moveTo>
                  <a:pt x="1712914" y="92075"/>
                </a:moveTo>
                <a:cubicBezTo>
                  <a:pt x="1712914" y="92075"/>
                  <a:pt x="1712914" y="92075"/>
                  <a:pt x="1712914" y="100277"/>
                </a:cubicBezTo>
                <a:cubicBezTo>
                  <a:pt x="1712914" y="100277"/>
                  <a:pt x="1712914" y="100277"/>
                  <a:pt x="1696173" y="100277"/>
                </a:cubicBezTo>
                <a:cubicBezTo>
                  <a:pt x="1696173" y="100277"/>
                  <a:pt x="1696173" y="100277"/>
                  <a:pt x="1700358" y="141288"/>
                </a:cubicBezTo>
                <a:cubicBezTo>
                  <a:pt x="1700358" y="141288"/>
                  <a:pt x="1700358" y="141288"/>
                  <a:pt x="1687802" y="141288"/>
                </a:cubicBezTo>
                <a:cubicBezTo>
                  <a:pt x="1687802" y="141288"/>
                  <a:pt x="1687802" y="141288"/>
                  <a:pt x="1683617" y="100277"/>
                </a:cubicBezTo>
                <a:lnTo>
                  <a:pt x="1666876" y="104378"/>
                </a:lnTo>
                <a:cubicBezTo>
                  <a:pt x="1666876" y="104378"/>
                  <a:pt x="1666876" y="104378"/>
                  <a:pt x="1666876" y="96176"/>
                </a:cubicBezTo>
                <a:cubicBezTo>
                  <a:pt x="1683617" y="92075"/>
                  <a:pt x="1691988" y="92075"/>
                  <a:pt x="1712914" y="92075"/>
                </a:cubicBezTo>
                <a:close/>
                <a:moveTo>
                  <a:pt x="1181630" y="92074"/>
                </a:moveTo>
                <a:cubicBezTo>
                  <a:pt x="1160463" y="92074"/>
                  <a:pt x="1147763" y="112712"/>
                  <a:pt x="1147763" y="133349"/>
                </a:cubicBezTo>
                <a:lnTo>
                  <a:pt x="1211263" y="133349"/>
                </a:lnTo>
                <a:cubicBezTo>
                  <a:pt x="1211263" y="112712"/>
                  <a:pt x="1202796" y="92074"/>
                  <a:pt x="1181630" y="92074"/>
                </a:cubicBezTo>
                <a:close/>
                <a:moveTo>
                  <a:pt x="1716089" y="84138"/>
                </a:moveTo>
                <a:cubicBezTo>
                  <a:pt x="1641444" y="84138"/>
                  <a:pt x="1575093" y="108903"/>
                  <a:pt x="1521183" y="150178"/>
                </a:cubicBezTo>
                <a:cubicBezTo>
                  <a:pt x="1512889" y="158433"/>
                  <a:pt x="1512889" y="162561"/>
                  <a:pt x="1517036" y="166688"/>
                </a:cubicBezTo>
                <a:cubicBezTo>
                  <a:pt x="1550212" y="203836"/>
                  <a:pt x="1550212" y="203836"/>
                  <a:pt x="1550212" y="203836"/>
                </a:cubicBezTo>
                <a:cubicBezTo>
                  <a:pt x="1554359" y="207963"/>
                  <a:pt x="1558505" y="207963"/>
                  <a:pt x="1566799" y="203836"/>
                </a:cubicBezTo>
                <a:cubicBezTo>
                  <a:pt x="1608269" y="170816"/>
                  <a:pt x="1658032" y="150178"/>
                  <a:pt x="1716089" y="150178"/>
                </a:cubicBezTo>
                <a:cubicBezTo>
                  <a:pt x="1769999" y="150178"/>
                  <a:pt x="1823910" y="170816"/>
                  <a:pt x="1865379" y="203836"/>
                </a:cubicBezTo>
                <a:cubicBezTo>
                  <a:pt x="1873673" y="207963"/>
                  <a:pt x="1877820" y="207963"/>
                  <a:pt x="1881967" y="203836"/>
                </a:cubicBezTo>
                <a:cubicBezTo>
                  <a:pt x="1915142" y="166688"/>
                  <a:pt x="1915142" y="166688"/>
                  <a:pt x="1915142" y="166688"/>
                </a:cubicBezTo>
                <a:cubicBezTo>
                  <a:pt x="1919289" y="162561"/>
                  <a:pt x="1919289" y="158433"/>
                  <a:pt x="1910995" y="150178"/>
                </a:cubicBezTo>
                <a:cubicBezTo>
                  <a:pt x="1857085" y="108903"/>
                  <a:pt x="1790734" y="84138"/>
                  <a:pt x="1716089" y="84138"/>
                </a:cubicBezTo>
                <a:close/>
                <a:moveTo>
                  <a:pt x="1181894" y="84137"/>
                </a:moveTo>
                <a:cubicBezTo>
                  <a:pt x="1214799" y="84137"/>
                  <a:pt x="1227138" y="108970"/>
                  <a:pt x="1227138" y="137942"/>
                </a:cubicBezTo>
                <a:cubicBezTo>
                  <a:pt x="1227138" y="146220"/>
                  <a:pt x="1227138" y="146220"/>
                  <a:pt x="1227138" y="146220"/>
                </a:cubicBezTo>
                <a:cubicBezTo>
                  <a:pt x="1148989" y="146220"/>
                  <a:pt x="1148989" y="146220"/>
                  <a:pt x="1148989" y="146220"/>
                </a:cubicBezTo>
                <a:cubicBezTo>
                  <a:pt x="1148989" y="166914"/>
                  <a:pt x="1161329" y="187608"/>
                  <a:pt x="1186007" y="187608"/>
                </a:cubicBezTo>
                <a:cubicBezTo>
                  <a:pt x="1198346" y="187608"/>
                  <a:pt x="1210686" y="183470"/>
                  <a:pt x="1218912" y="179331"/>
                </a:cubicBezTo>
                <a:lnTo>
                  <a:pt x="1218912" y="191747"/>
                </a:lnTo>
                <a:cubicBezTo>
                  <a:pt x="1210686" y="195886"/>
                  <a:pt x="1194233" y="200025"/>
                  <a:pt x="1186007" y="200025"/>
                </a:cubicBezTo>
                <a:cubicBezTo>
                  <a:pt x="1148989" y="200025"/>
                  <a:pt x="1136650" y="175192"/>
                  <a:pt x="1136650" y="142081"/>
                </a:cubicBezTo>
                <a:cubicBezTo>
                  <a:pt x="1136650" y="104831"/>
                  <a:pt x="1153102" y="84137"/>
                  <a:pt x="1181894" y="84137"/>
                </a:cubicBezTo>
                <a:close/>
                <a:moveTo>
                  <a:pt x="887413" y="41274"/>
                </a:moveTo>
                <a:lnTo>
                  <a:pt x="995363" y="41274"/>
                </a:lnTo>
                <a:lnTo>
                  <a:pt x="995363" y="53974"/>
                </a:lnTo>
                <a:lnTo>
                  <a:pt x="949326" y="53974"/>
                </a:lnTo>
                <a:lnTo>
                  <a:pt x="949326" y="195262"/>
                </a:lnTo>
                <a:lnTo>
                  <a:pt x="933451" y="195262"/>
                </a:lnTo>
                <a:lnTo>
                  <a:pt x="933451" y="53974"/>
                </a:lnTo>
                <a:lnTo>
                  <a:pt x="887413" y="53974"/>
                </a:lnTo>
                <a:close/>
                <a:moveTo>
                  <a:pt x="1020763" y="28574"/>
                </a:moveTo>
                <a:cubicBezTo>
                  <a:pt x="1033010" y="28574"/>
                  <a:pt x="1033010" y="28574"/>
                  <a:pt x="1033010" y="28574"/>
                </a:cubicBezTo>
                <a:cubicBezTo>
                  <a:pt x="1033010" y="103584"/>
                  <a:pt x="1033010" y="103584"/>
                  <a:pt x="1033010" y="103584"/>
                </a:cubicBezTo>
                <a:cubicBezTo>
                  <a:pt x="1041174" y="91082"/>
                  <a:pt x="1053420" y="82748"/>
                  <a:pt x="1069749" y="82748"/>
                </a:cubicBezTo>
                <a:cubicBezTo>
                  <a:pt x="1098324" y="82748"/>
                  <a:pt x="1106488" y="99416"/>
                  <a:pt x="1106488" y="128587"/>
                </a:cubicBezTo>
                <a:cubicBezTo>
                  <a:pt x="1106488" y="195262"/>
                  <a:pt x="1106488" y="195262"/>
                  <a:pt x="1106488" y="195262"/>
                </a:cubicBezTo>
                <a:cubicBezTo>
                  <a:pt x="1090160" y="195262"/>
                  <a:pt x="1090160" y="195262"/>
                  <a:pt x="1090160" y="195262"/>
                </a:cubicBezTo>
                <a:cubicBezTo>
                  <a:pt x="1090160" y="128587"/>
                  <a:pt x="1090160" y="128587"/>
                  <a:pt x="1090160" y="128587"/>
                </a:cubicBezTo>
                <a:cubicBezTo>
                  <a:pt x="1090160" y="107751"/>
                  <a:pt x="1090160" y="91082"/>
                  <a:pt x="1065667" y="91082"/>
                </a:cubicBezTo>
                <a:cubicBezTo>
                  <a:pt x="1041174" y="91082"/>
                  <a:pt x="1033010" y="116085"/>
                  <a:pt x="1033010" y="136921"/>
                </a:cubicBezTo>
                <a:cubicBezTo>
                  <a:pt x="1033010" y="195262"/>
                  <a:pt x="1033010" y="195262"/>
                  <a:pt x="1033010" y="195262"/>
                </a:cubicBezTo>
                <a:cubicBezTo>
                  <a:pt x="1020763" y="195262"/>
                  <a:pt x="1020763" y="195262"/>
                  <a:pt x="1020763" y="195262"/>
                </a:cubicBezTo>
                <a:close/>
                <a:moveTo>
                  <a:pt x="1704456" y="0"/>
                </a:moveTo>
                <a:cubicBezTo>
                  <a:pt x="1712741" y="0"/>
                  <a:pt x="1721026" y="0"/>
                  <a:pt x="1729310" y="0"/>
                </a:cubicBezTo>
                <a:cubicBezTo>
                  <a:pt x="1741737" y="20820"/>
                  <a:pt x="1745880" y="41641"/>
                  <a:pt x="1745880" y="62461"/>
                </a:cubicBezTo>
                <a:cubicBezTo>
                  <a:pt x="1750022" y="62461"/>
                  <a:pt x="1770734" y="66625"/>
                  <a:pt x="1774877" y="66625"/>
                </a:cubicBezTo>
                <a:cubicBezTo>
                  <a:pt x="1779019" y="45805"/>
                  <a:pt x="1791446" y="24984"/>
                  <a:pt x="1803873" y="12492"/>
                </a:cubicBezTo>
                <a:cubicBezTo>
                  <a:pt x="1808016" y="12492"/>
                  <a:pt x="1808016" y="12492"/>
                  <a:pt x="1808016" y="12492"/>
                </a:cubicBezTo>
                <a:cubicBezTo>
                  <a:pt x="1816300" y="12492"/>
                  <a:pt x="1824585" y="16656"/>
                  <a:pt x="1832870" y="16656"/>
                </a:cubicBezTo>
                <a:cubicBezTo>
                  <a:pt x="1832870" y="20820"/>
                  <a:pt x="1832870" y="20820"/>
                  <a:pt x="1832870" y="20820"/>
                </a:cubicBezTo>
                <a:cubicBezTo>
                  <a:pt x="1837012" y="29149"/>
                  <a:pt x="1837012" y="37477"/>
                  <a:pt x="1837012" y="49969"/>
                </a:cubicBezTo>
                <a:cubicBezTo>
                  <a:pt x="1837012" y="62461"/>
                  <a:pt x="1837012" y="70789"/>
                  <a:pt x="1832870" y="83282"/>
                </a:cubicBezTo>
                <a:cubicBezTo>
                  <a:pt x="1837012" y="83282"/>
                  <a:pt x="1853582" y="91610"/>
                  <a:pt x="1857724" y="91610"/>
                </a:cubicBezTo>
                <a:cubicBezTo>
                  <a:pt x="1870151" y="74953"/>
                  <a:pt x="1886721" y="58297"/>
                  <a:pt x="1903291" y="49969"/>
                </a:cubicBezTo>
                <a:cubicBezTo>
                  <a:pt x="1911575" y="49969"/>
                  <a:pt x="1919860" y="58297"/>
                  <a:pt x="1928145" y="62461"/>
                </a:cubicBezTo>
                <a:cubicBezTo>
                  <a:pt x="1928145" y="83282"/>
                  <a:pt x="1919860" y="104102"/>
                  <a:pt x="1911575" y="124922"/>
                </a:cubicBezTo>
                <a:cubicBezTo>
                  <a:pt x="1911575" y="124922"/>
                  <a:pt x="1928145" y="137414"/>
                  <a:pt x="1932287" y="141579"/>
                </a:cubicBezTo>
                <a:cubicBezTo>
                  <a:pt x="1948857" y="124922"/>
                  <a:pt x="1965426" y="112430"/>
                  <a:pt x="1986138" y="108266"/>
                </a:cubicBezTo>
                <a:cubicBezTo>
                  <a:pt x="1994423" y="112430"/>
                  <a:pt x="2002708" y="120758"/>
                  <a:pt x="2006850" y="129086"/>
                </a:cubicBezTo>
                <a:cubicBezTo>
                  <a:pt x="2002708" y="149907"/>
                  <a:pt x="1990281" y="166563"/>
                  <a:pt x="1973711" y="183219"/>
                </a:cubicBezTo>
                <a:cubicBezTo>
                  <a:pt x="1977853" y="187383"/>
                  <a:pt x="1990281" y="204040"/>
                  <a:pt x="1990281" y="204040"/>
                </a:cubicBezTo>
                <a:cubicBezTo>
                  <a:pt x="2010993" y="195711"/>
                  <a:pt x="2031705" y="187383"/>
                  <a:pt x="2052416" y="187383"/>
                </a:cubicBezTo>
                <a:cubicBezTo>
                  <a:pt x="2052416" y="191547"/>
                  <a:pt x="2052416" y="191547"/>
                  <a:pt x="2052416" y="191547"/>
                </a:cubicBezTo>
                <a:cubicBezTo>
                  <a:pt x="2056559" y="195711"/>
                  <a:pt x="2064844" y="204040"/>
                  <a:pt x="2064844" y="212368"/>
                </a:cubicBezTo>
                <a:cubicBezTo>
                  <a:pt x="2056559" y="233188"/>
                  <a:pt x="2039989" y="245680"/>
                  <a:pt x="2023420" y="258173"/>
                </a:cubicBezTo>
                <a:cubicBezTo>
                  <a:pt x="2023420" y="262337"/>
                  <a:pt x="2031705" y="278993"/>
                  <a:pt x="2031705" y="283157"/>
                </a:cubicBezTo>
                <a:cubicBezTo>
                  <a:pt x="2052416" y="278993"/>
                  <a:pt x="2073128" y="278993"/>
                  <a:pt x="2093840" y="283157"/>
                </a:cubicBezTo>
                <a:cubicBezTo>
                  <a:pt x="2097983" y="291485"/>
                  <a:pt x="2102125" y="299813"/>
                  <a:pt x="2102125" y="308141"/>
                </a:cubicBezTo>
                <a:cubicBezTo>
                  <a:pt x="2102125" y="312306"/>
                  <a:pt x="2102125" y="312306"/>
                  <a:pt x="2102125" y="312306"/>
                </a:cubicBezTo>
                <a:cubicBezTo>
                  <a:pt x="2089698" y="324798"/>
                  <a:pt x="2068986" y="337290"/>
                  <a:pt x="2048274" y="341454"/>
                </a:cubicBezTo>
                <a:cubicBezTo>
                  <a:pt x="2048274" y="345618"/>
                  <a:pt x="2052416" y="366438"/>
                  <a:pt x="2052416" y="366438"/>
                </a:cubicBezTo>
                <a:cubicBezTo>
                  <a:pt x="2073128" y="366438"/>
                  <a:pt x="2093840" y="374767"/>
                  <a:pt x="2110410" y="383095"/>
                </a:cubicBezTo>
                <a:cubicBezTo>
                  <a:pt x="2110410" y="387259"/>
                  <a:pt x="2110410" y="387259"/>
                  <a:pt x="2110410" y="387259"/>
                </a:cubicBezTo>
                <a:cubicBezTo>
                  <a:pt x="2114552" y="391423"/>
                  <a:pt x="2114552" y="395587"/>
                  <a:pt x="2114552" y="399751"/>
                </a:cubicBezTo>
                <a:cubicBezTo>
                  <a:pt x="2114552" y="403915"/>
                  <a:pt x="2114552" y="408079"/>
                  <a:pt x="2110410" y="412243"/>
                </a:cubicBezTo>
                <a:cubicBezTo>
                  <a:pt x="2093840" y="424736"/>
                  <a:pt x="2073128" y="428900"/>
                  <a:pt x="2052416" y="428900"/>
                </a:cubicBezTo>
                <a:cubicBezTo>
                  <a:pt x="2048274" y="433064"/>
                  <a:pt x="2048274" y="453884"/>
                  <a:pt x="2048274" y="453884"/>
                </a:cubicBezTo>
                <a:cubicBezTo>
                  <a:pt x="2068986" y="462212"/>
                  <a:pt x="2085556" y="470540"/>
                  <a:pt x="2102125" y="487197"/>
                </a:cubicBezTo>
                <a:cubicBezTo>
                  <a:pt x="2102125" y="495525"/>
                  <a:pt x="2097983" y="508017"/>
                  <a:pt x="2093840" y="512181"/>
                </a:cubicBezTo>
                <a:cubicBezTo>
                  <a:pt x="2093840" y="516345"/>
                  <a:pt x="2093840" y="516345"/>
                  <a:pt x="2093840" y="516345"/>
                </a:cubicBezTo>
                <a:cubicBezTo>
                  <a:pt x="2073128" y="520509"/>
                  <a:pt x="2052416" y="520509"/>
                  <a:pt x="2031705" y="516345"/>
                </a:cubicBezTo>
                <a:cubicBezTo>
                  <a:pt x="2031705" y="516345"/>
                  <a:pt x="2023420" y="537165"/>
                  <a:pt x="2023420" y="537165"/>
                </a:cubicBezTo>
                <a:cubicBezTo>
                  <a:pt x="2039989" y="549658"/>
                  <a:pt x="2056559" y="566314"/>
                  <a:pt x="2064844" y="582970"/>
                </a:cubicBezTo>
                <a:cubicBezTo>
                  <a:pt x="2064844" y="587134"/>
                  <a:pt x="2064844" y="587134"/>
                  <a:pt x="2064844" y="587134"/>
                </a:cubicBezTo>
                <a:cubicBezTo>
                  <a:pt x="2060701" y="591298"/>
                  <a:pt x="2056559" y="599627"/>
                  <a:pt x="2052416" y="607955"/>
                </a:cubicBezTo>
                <a:cubicBezTo>
                  <a:pt x="2031705" y="607955"/>
                  <a:pt x="2010993" y="603791"/>
                  <a:pt x="1990281" y="591298"/>
                </a:cubicBezTo>
                <a:cubicBezTo>
                  <a:pt x="1990281" y="595463"/>
                  <a:pt x="1977853" y="612119"/>
                  <a:pt x="1973711" y="612119"/>
                </a:cubicBezTo>
                <a:cubicBezTo>
                  <a:pt x="1990281" y="628775"/>
                  <a:pt x="2002708" y="649595"/>
                  <a:pt x="2006850" y="666252"/>
                </a:cubicBezTo>
                <a:cubicBezTo>
                  <a:pt x="2006850" y="670416"/>
                  <a:pt x="2006850" y="670416"/>
                  <a:pt x="2006850" y="670416"/>
                </a:cubicBezTo>
                <a:cubicBezTo>
                  <a:pt x="2002708" y="674580"/>
                  <a:pt x="1994423" y="682908"/>
                  <a:pt x="1986138" y="687072"/>
                </a:cubicBezTo>
                <a:cubicBezTo>
                  <a:pt x="1965426" y="682908"/>
                  <a:pt x="1944714" y="670416"/>
                  <a:pt x="1932287" y="657924"/>
                </a:cubicBezTo>
                <a:cubicBezTo>
                  <a:pt x="1928145" y="657924"/>
                  <a:pt x="1911575" y="670416"/>
                  <a:pt x="1911575" y="674580"/>
                </a:cubicBezTo>
                <a:cubicBezTo>
                  <a:pt x="1919860" y="691236"/>
                  <a:pt x="1928145" y="712057"/>
                  <a:pt x="1928145" y="732877"/>
                </a:cubicBezTo>
                <a:cubicBezTo>
                  <a:pt x="1928145" y="732877"/>
                  <a:pt x="1928145" y="737041"/>
                  <a:pt x="1928145" y="737041"/>
                </a:cubicBezTo>
                <a:cubicBezTo>
                  <a:pt x="1924002" y="737041"/>
                  <a:pt x="1924002" y="737041"/>
                  <a:pt x="1924002" y="737041"/>
                </a:cubicBezTo>
                <a:cubicBezTo>
                  <a:pt x="1919860" y="741205"/>
                  <a:pt x="1911575" y="745369"/>
                  <a:pt x="1903291" y="749533"/>
                </a:cubicBezTo>
                <a:cubicBezTo>
                  <a:pt x="1882579" y="737041"/>
                  <a:pt x="1870151" y="724549"/>
                  <a:pt x="1857724" y="703728"/>
                </a:cubicBezTo>
                <a:cubicBezTo>
                  <a:pt x="1853582" y="703728"/>
                  <a:pt x="1837012" y="712057"/>
                  <a:pt x="1832870" y="716221"/>
                </a:cubicBezTo>
                <a:cubicBezTo>
                  <a:pt x="1837012" y="724549"/>
                  <a:pt x="1837012" y="737041"/>
                  <a:pt x="1837012" y="745369"/>
                </a:cubicBezTo>
                <a:cubicBezTo>
                  <a:pt x="1837012" y="757861"/>
                  <a:pt x="1837012" y="766190"/>
                  <a:pt x="1832870" y="778682"/>
                </a:cubicBezTo>
                <a:cubicBezTo>
                  <a:pt x="1824585" y="782846"/>
                  <a:pt x="1816300" y="782846"/>
                  <a:pt x="1808016" y="787010"/>
                </a:cubicBezTo>
                <a:cubicBezTo>
                  <a:pt x="1803873" y="787010"/>
                  <a:pt x="1803873" y="787010"/>
                  <a:pt x="1803873" y="787010"/>
                </a:cubicBezTo>
                <a:cubicBezTo>
                  <a:pt x="1791446" y="770354"/>
                  <a:pt x="1779019" y="749533"/>
                  <a:pt x="1774877" y="732877"/>
                </a:cubicBezTo>
                <a:cubicBezTo>
                  <a:pt x="1770734" y="732877"/>
                  <a:pt x="1750022" y="732877"/>
                  <a:pt x="1750022" y="732877"/>
                </a:cubicBezTo>
                <a:cubicBezTo>
                  <a:pt x="1750022" y="757861"/>
                  <a:pt x="1741737" y="778682"/>
                  <a:pt x="1733453" y="795338"/>
                </a:cubicBezTo>
                <a:cubicBezTo>
                  <a:pt x="1729310" y="795338"/>
                  <a:pt x="1729310" y="795338"/>
                  <a:pt x="1729310" y="795338"/>
                </a:cubicBezTo>
                <a:cubicBezTo>
                  <a:pt x="1725168" y="795338"/>
                  <a:pt x="1712741" y="795338"/>
                  <a:pt x="1704456" y="795338"/>
                </a:cubicBezTo>
                <a:cubicBezTo>
                  <a:pt x="1692029" y="778682"/>
                  <a:pt x="1687886" y="757861"/>
                  <a:pt x="1687886" y="732877"/>
                </a:cubicBezTo>
                <a:cubicBezTo>
                  <a:pt x="1683744" y="732877"/>
                  <a:pt x="1663032" y="732877"/>
                  <a:pt x="1658890" y="732877"/>
                </a:cubicBezTo>
                <a:cubicBezTo>
                  <a:pt x="1654747" y="749533"/>
                  <a:pt x="1642320" y="770354"/>
                  <a:pt x="1629893" y="787010"/>
                </a:cubicBezTo>
                <a:cubicBezTo>
                  <a:pt x="1625751" y="787010"/>
                  <a:pt x="1625751" y="787010"/>
                  <a:pt x="1625751" y="787010"/>
                </a:cubicBezTo>
                <a:cubicBezTo>
                  <a:pt x="1617466" y="782846"/>
                  <a:pt x="1609181" y="782846"/>
                  <a:pt x="1600896" y="778682"/>
                </a:cubicBezTo>
                <a:cubicBezTo>
                  <a:pt x="1596754" y="766190"/>
                  <a:pt x="1596754" y="757861"/>
                  <a:pt x="1596754" y="745369"/>
                </a:cubicBezTo>
                <a:cubicBezTo>
                  <a:pt x="1596754" y="737041"/>
                  <a:pt x="1596754" y="724549"/>
                  <a:pt x="1600896" y="716221"/>
                </a:cubicBezTo>
                <a:cubicBezTo>
                  <a:pt x="1596754" y="712057"/>
                  <a:pt x="1580184" y="707892"/>
                  <a:pt x="1576042" y="703728"/>
                </a:cubicBezTo>
                <a:cubicBezTo>
                  <a:pt x="1567757" y="724549"/>
                  <a:pt x="1551188" y="741205"/>
                  <a:pt x="1534618" y="749533"/>
                </a:cubicBezTo>
                <a:cubicBezTo>
                  <a:pt x="1530476" y="749533"/>
                  <a:pt x="1530476" y="749533"/>
                  <a:pt x="1530476" y="749533"/>
                </a:cubicBezTo>
                <a:cubicBezTo>
                  <a:pt x="1522191" y="745369"/>
                  <a:pt x="1513906" y="741205"/>
                  <a:pt x="1509764" y="737041"/>
                </a:cubicBezTo>
                <a:cubicBezTo>
                  <a:pt x="1509764" y="737041"/>
                  <a:pt x="1509764" y="732877"/>
                  <a:pt x="1509764" y="732877"/>
                </a:cubicBezTo>
                <a:cubicBezTo>
                  <a:pt x="1509764" y="716221"/>
                  <a:pt x="1513906" y="691236"/>
                  <a:pt x="1522191" y="674580"/>
                </a:cubicBezTo>
                <a:cubicBezTo>
                  <a:pt x="1522191" y="674580"/>
                  <a:pt x="1505621" y="657924"/>
                  <a:pt x="1501479" y="657924"/>
                </a:cubicBezTo>
                <a:cubicBezTo>
                  <a:pt x="1489052" y="674580"/>
                  <a:pt x="1468340" y="682908"/>
                  <a:pt x="1447628" y="687072"/>
                </a:cubicBezTo>
                <a:cubicBezTo>
                  <a:pt x="1439343" y="682908"/>
                  <a:pt x="1435201" y="674580"/>
                  <a:pt x="1426916" y="670416"/>
                </a:cubicBezTo>
                <a:cubicBezTo>
                  <a:pt x="1435201" y="649595"/>
                  <a:pt x="1443486" y="628775"/>
                  <a:pt x="1460055" y="616283"/>
                </a:cubicBezTo>
                <a:cubicBezTo>
                  <a:pt x="1455913" y="612119"/>
                  <a:pt x="1443486" y="595463"/>
                  <a:pt x="1443486" y="591298"/>
                </a:cubicBezTo>
                <a:cubicBezTo>
                  <a:pt x="1422774" y="603791"/>
                  <a:pt x="1402062" y="607955"/>
                  <a:pt x="1381350" y="607955"/>
                </a:cubicBezTo>
                <a:cubicBezTo>
                  <a:pt x="1377208" y="603791"/>
                  <a:pt x="1373065" y="591298"/>
                  <a:pt x="1368923" y="587134"/>
                </a:cubicBezTo>
                <a:cubicBezTo>
                  <a:pt x="1368923" y="582970"/>
                  <a:pt x="1368923" y="582970"/>
                  <a:pt x="1368923" y="582970"/>
                </a:cubicBezTo>
                <a:cubicBezTo>
                  <a:pt x="1377208" y="566314"/>
                  <a:pt x="1393777" y="549658"/>
                  <a:pt x="1414489" y="541330"/>
                </a:cubicBezTo>
                <a:cubicBezTo>
                  <a:pt x="1410347" y="537165"/>
                  <a:pt x="1402062" y="516345"/>
                  <a:pt x="1402062" y="516345"/>
                </a:cubicBezTo>
                <a:cubicBezTo>
                  <a:pt x="1381350" y="520509"/>
                  <a:pt x="1360638" y="520509"/>
                  <a:pt x="1339926" y="516345"/>
                </a:cubicBezTo>
                <a:cubicBezTo>
                  <a:pt x="1335784" y="508017"/>
                  <a:pt x="1331641" y="495525"/>
                  <a:pt x="1331641" y="491361"/>
                </a:cubicBezTo>
                <a:cubicBezTo>
                  <a:pt x="1331641" y="487197"/>
                  <a:pt x="1331641" y="487197"/>
                  <a:pt x="1331641" y="487197"/>
                </a:cubicBezTo>
                <a:cubicBezTo>
                  <a:pt x="1344068" y="474704"/>
                  <a:pt x="1364780" y="462212"/>
                  <a:pt x="1385492" y="453884"/>
                </a:cubicBezTo>
                <a:cubicBezTo>
                  <a:pt x="1385492" y="453884"/>
                  <a:pt x="1381350" y="433064"/>
                  <a:pt x="1381350" y="428900"/>
                </a:cubicBezTo>
                <a:cubicBezTo>
                  <a:pt x="1360638" y="428900"/>
                  <a:pt x="1339926" y="424736"/>
                  <a:pt x="1323357" y="412243"/>
                </a:cubicBezTo>
                <a:cubicBezTo>
                  <a:pt x="1319214" y="412243"/>
                  <a:pt x="1319214" y="412243"/>
                  <a:pt x="1319214" y="412243"/>
                </a:cubicBezTo>
                <a:cubicBezTo>
                  <a:pt x="1319214" y="408079"/>
                  <a:pt x="1319214" y="403915"/>
                  <a:pt x="1319214" y="399751"/>
                </a:cubicBezTo>
                <a:cubicBezTo>
                  <a:pt x="1319214" y="391423"/>
                  <a:pt x="1319214" y="387259"/>
                  <a:pt x="1319214" y="383095"/>
                </a:cubicBezTo>
                <a:cubicBezTo>
                  <a:pt x="1323357" y="383095"/>
                  <a:pt x="1323357" y="383095"/>
                  <a:pt x="1323357" y="383095"/>
                </a:cubicBezTo>
                <a:cubicBezTo>
                  <a:pt x="1339926" y="374767"/>
                  <a:pt x="1360638" y="366438"/>
                  <a:pt x="1381350" y="366438"/>
                </a:cubicBezTo>
                <a:cubicBezTo>
                  <a:pt x="1381350" y="362274"/>
                  <a:pt x="1385492" y="345618"/>
                  <a:pt x="1385492" y="341454"/>
                </a:cubicBezTo>
                <a:cubicBezTo>
                  <a:pt x="1364780" y="333126"/>
                  <a:pt x="1344068" y="324798"/>
                  <a:pt x="1331641" y="308141"/>
                </a:cubicBezTo>
                <a:cubicBezTo>
                  <a:pt x="1331641" y="299813"/>
                  <a:pt x="1335784" y="291485"/>
                  <a:pt x="1339926" y="283157"/>
                </a:cubicBezTo>
                <a:cubicBezTo>
                  <a:pt x="1356496" y="274829"/>
                  <a:pt x="1381350" y="274829"/>
                  <a:pt x="1402062" y="283157"/>
                </a:cubicBezTo>
                <a:cubicBezTo>
                  <a:pt x="1402062" y="278993"/>
                  <a:pt x="1410347" y="262337"/>
                  <a:pt x="1410347" y="258173"/>
                </a:cubicBezTo>
                <a:cubicBezTo>
                  <a:pt x="1393777" y="245680"/>
                  <a:pt x="1377208" y="229024"/>
                  <a:pt x="1368923" y="212368"/>
                </a:cubicBezTo>
                <a:cubicBezTo>
                  <a:pt x="1368923" y="204040"/>
                  <a:pt x="1377208" y="195711"/>
                  <a:pt x="1381350" y="187383"/>
                </a:cubicBezTo>
                <a:cubicBezTo>
                  <a:pt x="1402062" y="187383"/>
                  <a:pt x="1422774" y="195711"/>
                  <a:pt x="1443486" y="204040"/>
                </a:cubicBezTo>
                <a:cubicBezTo>
                  <a:pt x="1443486" y="204040"/>
                  <a:pt x="1455913" y="183219"/>
                  <a:pt x="1460055" y="183219"/>
                </a:cubicBezTo>
                <a:cubicBezTo>
                  <a:pt x="1443486" y="166563"/>
                  <a:pt x="1431059" y="145743"/>
                  <a:pt x="1426916" y="129086"/>
                </a:cubicBezTo>
                <a:cubicBezTo>
                  <a:pt x="1426916" y="124922"/>
                  <a:pt x="1426916" y="124922"/>
                  <a:pt x="1426916" y="124922"/>
                </a:cubicBezTo>
                <a:cubicBezTo>
                  <a:pt x="1431059" y="120758"/>
                  <a:pt x="1439343" y="112430"/>
                  <a:pt x="1447628" y="108266"/>
                </a:cubicBezTo>
                <a:cubicBezTo>
                  <a:pt x="1468340" y="112430"/>
                  <a:pt x="1489052" y="124922"/>
                  <a:pt x="1501479" y="137414"/>
                </a:cubicBezTo>
                <a:cubicBezTo>
                  <a:pt x="1505621" y="137414"/>
                  <a:pt x="1518049" y="124922"/>
                  <a:pt x="1522191" y="124922"/>
                </a:cubicBezTo>
                <a:cubicBezTo>
                  <a:pt x="1509764" y="104102"/>
                  <a:pt x="1505621" y="83282"/>
                  <a:pt x="1505621" y="62461"/>
                </a:cubicBezTo>
                <a:cubicBezTo>
                  <a:pt x="1513906" y="58297"/>
                  <a:pt x="1522191" y="49969"/>
                  <a:pt x="1530476" y="49969"/>
                </a:cubicBezTo>
                <a:cubicBezTo>
                  <a:pt x="1547045" y="58297"/>
                  <a:pt x="1563615" y="74953"/>
                  <a:pt x="1576042" y="91610"/>
                </a:cubicBezTo>
                <a:cubicBezTo>
                  <a:pt x="1576042" y="91610"/>
                  <a:pt x="1596754" y="83282"/>
                  <a:pt x="1600896" y="83282"/>
                </a:cubicBezTo>
                <a:cubicBezTo>
                  <a:pt x="1596754" y="70789"/>
                  <a:pt x="1596754" y="62461"/>
                  <a:pt x="1596754" y="49969"/>
                </a:cubicBezTo>
                <a:cubicBezTo>
                  <a:pt x="1596754" y="37477"/>
                  <a:pt x="1596754" y="29149"/>
                  <a:pt x="1600896" y="20820"/>
                </a:cubicBezTo>
                <a:cubicBezTo>
                  <a:pt x="1600896" y="16656"/>
                  <a:pt x="1600896" y="16656"/>
                  <a:pt x="1600896" y="16656"/>
                </a:cubicBezTo>
                <a:cubicBezTo>
                  <a:pt x="1609181" y="16656"/>
                  <a:pt x="1617466" y="12492"/>
                  <a:pt x="1625751" y="12492"/>
                </a:cubicBezTo>
                <a:cubicBezTo>
                  <a:pt x="1629893" y="12492"/>
                  <a:pt x="1629893" y="12492"/>
                  <a:pt x="1629893" y="12492"/>
                </a:cubicBezTo>
                <a:cubicBezTo>
                  <a:pt x="1642320" y="24984"/>
                  <a:pt x="1654747" y="45805"/>
                  <a:pt x="1658890" y="66625"/>
                </a:cubicBezTo>
                <a:cubicBezTo>
                  <a:pt x="1663032" y="66625"/>
                  <a:pt x="1683744" y="62461"/>
                  <a:pt x="1687886" y="62461"/>
                </a:cubicBezTo>
                <a:cubicBezTo>
                  <a:pt x="1687886" y="41641"/>
                  <a:pt x="1692029" y="20820"/>
                  <a:pt x="1704456" y="0"/>
                </a:cubicBezTo>
                <a:close/>
              </a:path>
            </a:pathLst>
          </a:custGeom>
          <a:solidFill>
            <a:srgbClr val="8bd4e2"/>
          </a:solidFill>
          <a:ln w="0">
            <a:noFill/>
          </a:ln>
        </p:spPr>
        <p:style>
          <a:lnRef idx="0"/>
          <a:fillRef idx="0"/>
          <a:effectRef idx="0"/>
          <a:fontRef idx="minor"/>
        </p:style>
      </p:sp>
      <p:sp>
        <p:nvSpPr>
          <p:cNvPr id="168" name="Freeform: Shape 144" hidden="1"/>
          <p:cNvSpPr/>
          <p:nvPr/>
        </p:nvSpPr>
        <p:spPr>
          <a:xfrm>
            <a:off x="4889160" y="-1027440"/>
            <a:ext cx="1787040" cy="674640"/>
          </a:xfrm>
          <a:custGeom>
            <a:avLst/>
            <a:gdLst/>
            <a:ahLst/>
            <a:rect l="l" t="t" r="r" b="b"/>
            <a:pathLst>
              <a:path w="2114552" h="800100">
                <a:moveTo>
                  <a:pt x="2068305" y="749732"/>
                </a:moveTo>
                <a:lnTo>
                  <a:pt x="2068305" y="761609"/>
                </a:lnTo>
                <a:lnTo>
                  <a:pt x="2076013" y="761609"/>
                </a:lnTo>
                <a:cubicBezTo>
                  <a:pt x="2079697" y="761609"/>
                  <a:pt x="2082210" y="761060"/>
                  <a:pt x="2083551" y="759961"/>
                </a:cubicBezTo>
                <a:cubicBezTo>
                  <a:pt x="2084892" y="758862"/>
                  <a:pt x="2085563" y="757408"/>
                  <a:pt x="2085563" y="755598"/>
                </a:cubicBezTo>
                <a:cubicBezTo>
                  <a:pt x="2085563" y="754435"/>
                  <a:pt x="2085240" y="753392"/>
                  <a:pt x="2084594" y="752471"/>
                </a:cubicBezTo>
                <a:cubicBezTo>
                  <a:pt x="2083947" y="751550"/>
                  <a:pt x="2083050" y="750863"/>
                  <a:pt x="2081903" y="750411"/>
                </a:cubicBezTo>
                <a:cubicBezTo>
                  <a:pt x="2080756" y="749959"/>
                  <a:pt x="2078631" y="749732"/>
                  <a:pt x="2075528" y="749732"/>
                </a:cubicBezTo>
                <a:close/>
                <a:moveTo>
                  <a:pt x="2061954" y="744400"/>
                </a:moveTo>
                <a:lnTo>
                  <a:pt x="2075480" y="744400"/>
                </a:lnTo>
                <a:cubicBezTo>
                  <a:pt x="2080101" y="744400"/>
                  <a:pt x="2083446" y="744763"/>
                  <a:pt x="2085514" y="745491"/>
                </a:cubicBezTo>
                <a:cubicBezTo>
                  <a:pt x="2087583" y="746218"/>
                  <a:pt x="2089231" y="747486"/>
                  <a:pt x="2090459" y="749296"/>
                </a:cubicBezTo>
                <a:cubicBezTo>
                  <a:pt x="2091687" y="751106"/>
                  <a:pt x="2092301" y="753029"/>
                  <a:pt x="2092301" y="755065"/>
                </a:cubicBezTo>
                <a:cubicBezTo>
                  <a:pt x="2092301" y="757941"/>
                  <a:pt x="2091275" y="760446"/>
                  <a:pt x="2089223" y="762579"/>
                </a:cubicBezTo>
                <a:cubicBezTo>
                  <a:pt x="2087171" y="764712"/>
                  <a:pt x="2084448" y="765907"/>
                  <a:pt x="2081055" y="766166"/>
                </a:cubicBezTo>
                <a:cubicBezTo>
                  <a:pt x="2082444" y="766748"/>
                  <a:pt x="2083559" y="767443"/>
                  <a:pt x="2084400" y="768251"/>
                </a:cubicBezTo>
                <a:cubicBezTo>
                  <a:pt x="2085983" y="769802"/>
                  <a:pt x="2087922" y="772403"/>
                  <a:pt x="2090217" y="776055"/>
                </a:cubicBezTo>
                <a:lnTo>
                  <a:pt x="2095016" y="783763"/>
                </a:lnTo>
                <a:lnTo>
                  <a:pt x="2087260" y="783763"/>
                </a:lnTo>
                <a:lnTo>
                  <a:pt x="2083769" y="777558"/>
                </a:lnTo>
                <a:cubicBezTo>
                  <a:pt x="2081022" y="772678"/>
                  <a:pt x="2078808" y="769624"/>
                  <a:pt x="2077128" y="768396"/>
                </a:cubicBezTo>
                <a:cubicBezTo>
                  <a:pt x="2075965" y="767491"/>
                  <a:pt x="2074268" y="767039"/>
                  <a:pt x="2072038" y="767039"/>
                </a:cubicBezTo>
                <a:lnTo>
                  <a:pt x="2068305" y="767039"/>
                </a:lnTo>
                <a:lnTo>
                  <a:pt x="2068305" y="783763"/>
                </a:lnTo>
                <a:lnTo>
                  <a:pt x="2061954" y="783763"/>
                </a:lnTo>
                <a:close/>
                <a:moveTo>
                  <a:pt x="834048" y="741362"/>
                </a:moveTo>
                <a:cubicBezTo>
                  <a:pt x="813289" y="741362"/>
                  <a:pt x="784225" y="741362"/>
                  <a:pt x="784225" y="766474"/>
                </a:cubicBezTo>
                <a:cubicBezTo>
                  <a:pt x="784225" y="783215"/>
                  <a:pt x="792529" y="787400"/>
                  <a:pt x="804985" y="787400"/>
                </a:cubicBezTo>
                <a:cubicBezTo>
                  <a:pt x="838200" y="787400"/>
                  <a:pt x="838200" y="758103"/>
                  <a:pt x="838200" y="745547"/>
                </a:cubicBezTo>
                <a:lnTo>
                  <a:pt x="838200" y="741362"/>
                </a:lnTo>
                <a:cubicBezTo>
                  <a:pt x="834048" y="741362"/>
                  <a:pt x="834048" y="741362"/>
                  <a:pt x="834048" y="741362"/>
                </a:cubicBezTo>
                <a:close/>
                <a:moveTo>
                  <a:pt x="2078001" y="733008"/>
                </a:moveTo>
                <a:cubicBezTo>
                  <a:pt x="2072862" y="733008"/>
                  <a:pt x="2067861" y="734325"/>
                  <a:pt x="2062997" y="736959"/>
                </a:cubicBezTo>
                <a:cubicBezTo>
                  <a:pt x="2058133" y="739592"/>
                  <a:pt x="2054328" y="743358"/>
                  <a:pt x="2051581" y="748254"/>
                </a:cubicBezTo>
                <a:cubicBezTo>
                  <a:pt x="2048833" y="753150"/>
                  <a:pt x="2047460" y="758248"/>
                  <a:pt x="2047460" y="763548"/>
                </a:cubicBezTo>
                <a:cubicBezTo>
                  <a:pt x="2047460" y="768816"/>
                  <a:pt x="2048809" y="773866"/>
                  <a:pt x="2051508" y="778697"/>
                </a:cubicBezTo>
                <a:cubicBezTo>
                  <a:pt x="2054206" y="783529"/>
                  <a:pt x="2057980" y="787294"/>
                  <a:pt x="2062827" y="789993"/>
                </a:cubicBezTo>
                <a:cubicBezTo>
                  <a:pt x="2067675" y="792691"/>
                  <a:pt x="2072733" y="794041"/>
                  <a:pt x="2078001" y="794041"/>
                </a:cubicBezTo>
                <a:cubicBezTo>
                  <a:pt x="2083269" y="794041"/>
                  <a:pt x="2088326" y="792691"/>
                  <a:pt x="2093174" y="789993"/>
                </a:cubicBezTo>
                <a:cubicBezTo>
                  <a:pt x="2098022" y="787294"/>
                  <a:pt x="2101787" y="783529"/>
                  <a:pt x="2104469" y="778697"/>
                </a:cubicBezTo>
                <a:cubicBezTo>
                  <a:pt x="2107152" y="773866"/>
                  <a:pt x="2108493" y="768816"/>
                  <a:pt x="2108493" y="763548"/>
                </a:cubicBezTo>
                <a:cubicBezTo>
                  <a:pt x="2108493" y="758248"/>
                  <a:pt x="2107127" y="753150"/>
                  <a:pt x="2104397" y="748254"/>
                </a:cubicBezTo>
                <a:cubicBezTo>
                  <a:pt x="2101666" y="743358"/>
                  <a:pt x="2097860" y="739592"/>
                  <a:pt x="2092980" y="736959"/>
                </a:cubicBezTo>
                <a:cubicBezTo>
                  <a:pt x="2088100" y="734325"/>
                  <a:pt x="2083107" y="733008"/>
                  <a:pt x="2078001" y="733008"/>
                </a:cubicBezTo>
                <a:close/>
                <a:moveTo>
                  <a:pt x="2078001" y="726948"/>
                </a:moveTo>
                <a:cubicBezTo>
                  <a:pt x="2084141" y="726948"/>
                  <a:pt x="2090136" y="728524"/>
                  <a:pt x="2095985" y="731675"/>
                </a:cubicBezTo>
                <a:cubicBezTo>
                  <a:pt x="2101835" y="734825"/>
                  <a:pt x="2106392" y="739334"/>
                  <a:pt x="2109656" y="745200"/>
                </a:cubicBezTo>
                <a:cubicBezTo>
                  <a:pt x="2112920" y="751065"/>
                  <a:pt x="2114552" y="757181"/>
                  <a:pt x="2114552" y="763548"/>
                </a:cubicBezTo>
                <a:cubicBezTo>
                  <a:pt x="2114552" y="769850"/>
                  <a:pt x="2112944" y="775910"/>
                  <a:pt x="2109729" y="781727"/>
                </a:cubicBezTo>
                <a:cubicBezTo>
                  <a:pt x="2106513" y="787544"/>
                  <a:pt x="2102005" y="792061"/>
                  <a:pt x="2096204" y="795277"/>
                </a:cubicBezTo>
                <a:cubicBezTo>
                  <a:pt x="2090402" y="798492"/>
                  <a:pt x="2084335" y="800100"/>
                  <a:pt x="2078001" y="800100"/>
                </a:cubicBezTo>
                <a:cubicBezTo>
                  <a:pt x="2071666" y="800100"/>
                  <a:pt x="2065599" y="798492"/>
                  <a:pt x="2059797" y="795277"/>
                </a:cubicBezTo>
                <a:cubicBezTo>
                  <a:pt x="2053996" y="792061"/>
                  <a:pt x="2049480" y="787544"/>
                  <a:pt x="2046248" y="781727"/>
                </a:cubicBezTo>
                <a:cubicBezTo>
                  <a:pt x="2043016" y="775910"/>
                  <a:pt x="2041400" y="769850"/>
                  <a:pt x="2041400" y="763548"/>
                </a:cubicBezTo>
                <a:cubicBezTo>
                  <a:pt x="2041400" y="757181"/>
                  <a:pt x="2043041" y="751065"/>
                  <a:pt x="2046321" y="745200"/>
                </a:cubicBezTo>
                <a:cubicBezTo>
                  <a:pt x="2049601" y="739334"/>
                  <a:pt x="2054166" y="734825"/>
                  <a:pt x="2060016" y="731675"/>
                </a:cubicBezTo>
                <a:cubicBezTo>
                  <a:pt x="2065865" y="728524"/>
                  <a:pt x="2071860" y="726948"/>
                  <a:pt x="2078001" y="726948"/>
                </a:cubicBezTo>
                <a:close/>
                <a:moveTo>
                  <a:pt x="1058070" y="692149"/>
                </a:moveTo>
                <a:cubicBezTo>
                  <a:pt x="1037466" y="692149"/>
                  <a:pt x="1020763" y="713471"/>
                  <a:pt x="1020763" y="739774"/>
                </a:cubicBezTo>
                <a:cubicBezTo>
                  <a:pt x="1020763" y="766077"/>
                  <a:pt x="1037466" y="787399"/>
                  <a:pt x="1058070" y="787399"/>
                </a:cubicBezTo>
                <a:cubicBezTo>
                  <a:pt x="1078674" y="787399"/>
                  <a:pt x="1095377" y="766077"/>
                  <a:pt x="1095377" y="739774"/>
                </a:cubicBezTo>
                <a:cubicBezTo>
                  <a:pt x="1095377" y="713471"/>
                  <a:pt x="1078674" y="692149"/>
                  <a:pt x="1058070" y="692149"/>
                </a:cubicBezTo>
                <a:close/>
                <a:moveTo>
                  <a:pt x="692151" y="692149"/>
                </a:moveTo>
                <a:cubicBezTo>
                  <a:pt x="673739" y="692149"/>
                  <a:pt x="658813" y="713471"/>
                  <a:pt x="658813" y="739774"/>
                </a:cubicBezTo>
                <a:cubicBezTo>
                  <a:pt x="658813" y="766077"/>
                  <a:pt x="673739" y="787399"/>
                  <a:pt x="692151" y="787399"/>
                </a:cubicBezTo>
                <a:cubicBezTo>
                  <a:pt x="710563" y="787399"/>
                  <a:pt x="725489" y="766077"/>
                  <a:pt x="725489" y="739774"/>
                </a:cubicBezTo>
                <a:cubicBezTo>
                  <a:pt x="725489" y="713471"/>
                  <a:pt x="710563" y="692149"/>
                  <a:pt x="692151" y="692149"/>
                </a:cubicBezTo>
                <a:close/>
                <a:moveTo>
                  <a:pt x="323056" y="692149"/>
                </a:moveTo>
                <a:cubicBezTo>
                  <a:pt x="302452" y="692149"/>
                  <a:pt x="285749" y="713471"/>
                  <a:pt x="285749" y="739774"/>
                </a:cubicBezTo>
                <a:cubicBezTo>
                  <a:pt x="285749" y="766077"/>
                  <a:pt x="302452" y="787399"/>
                  <a:pt x="323056" y="787399"/>
                </a:cubicBezTo>
                <a:cubicBezTo>
                  <a:pt x="343660" y="787399"/>
                  <a:pt x="360363" y="766077"/>
                  <a:pt x="360363" y="739774"/>
                </a:cubicBezTo>
                <a:cubicBezTo>
                  <a:pt x="360363" y="713471"/>
                  <a:pt x="343660" y="692149"/>
                  <a:pt x="323056" y="692149"/>
                </a:cubicBezTo>
                <a:close/>
                <a:moveTo>
                  <a:pt x="966943" y="685949"/>
                </a:moveTo>
                <a:lnTo>
                  <a:pt x="981464" y="685949"/>
                </a:lnTo>
                <a:lnTo>
                  <a:pt x="981464" y="799333"/>
                </a:lnTo>
                <a:lnTo>
                  <a:pt x="966943" y="799333"/>
                </a:lnTo>
                <a:close/>
                <a:moveTo>
                  <a:pt x="1136650" y="684212"/>
                </a:moveTo>
                <a:cubicBezTo>
                  <a:pt x="1148897" y="684212"/>
                  <a:pt x="1148897" y="684212"/>
                  <a:pt x="1148897" y="684212"/>
                </a:cubicBezTo>
                <a:cubicBezTo>
                  <a:pt x="1148897" y="704791"/>
                  <a:pt x="1148897" y="704791"/>
                  <a:pt x="1148897" y="704791"/>
                </a:cubicBezTo>
                <a:cubicBezTo>
                  <a:pt x="1157061" y="696559"/>
                  <a:pt x="1165225" y="684212"/>
                  <a:pt x="1185636" y="684212"/>
                </a:cubicBezTo>
                <a:cubicBezTo>
                  <a:pt x="1214211" y="684212"/>
                  <a:pt x="1222375" y="700675"/>
                  <a:pt x="1222375" y="725369"/>
                </a:cubicBezTo>
                <a:cubicBezTo>
                  <a:pt x="1222375" y="795337"/>
                  <a:pt x="1222375" y="795337"/>
                  <a:pt x="1222375" y="795337"/>
                </a:cubicBezTo>
                <a:cubicBezTo>
                  <a:pt x="1210129" y="795337"/>
                  <a:pt x="1210129" y="795337"/>
                  <a:pt x="1210129" y="795337"/>
                </a:cubicBezTo>
                <a:cubicBezTo>
                  <a:pt x="1210129" y="729485"/>
                  <a:pt x="1210129" y="729485"/>
                  <a:pt x="1210129" y="729485"/>
                </a:cubicBezTo>
                <a:cubicBezTo>
                  <a:pt x="1210129" y="708906"/>
                  <a:pt x="1201964" y="692443"/>
                  <a:pt x="1185636" y="692443"/>
                </a:cubicBezTo>
                <a:cubicBezTo>
                  <a:pt x="1161143" y="692443"/>
                  <a:pt x="1152979" y="717138"/>
                  <a:pt x="1152979" y="733601"/>
                </a:cubicBezTo>
                <a:cubicBezTo>
                  <a:pt x="1152979" y="795337"/>
                  <a:pt x="1152979" y="795337"/>
                  <a:pt x="1152979" y="795337"/>
                </a:cubicBezTo>
                <a:cubicBezTo>
                  <a:pt x="1136650" y="795337"/>
                  <a:pt x="1136650" y="795337"/>
                  <a:pt x="1136650" y="795337"/>
                </a:cubicBezTo>
                <a:lnTo>
                  <a:pt x="1136650" y="713022"/>
                </a:lnTo>
                <a:cubicBezTo>
                  <a:pt x="1136650" y="704791"/>
                  <a:pt x="1136650" y="692443"/>
                  <a:pt x="1136650" y="684212"/>
                </a:cubicBezTo>
                <a:close/>
                <a:moveTo>
                  <a:pt x="1054894" y="684212"/>
                </a:moveTo>
                <a:cubicBezTo>
                  <a:pt x="1083389" y="684212"/>
                  <a:pt x="1106488" y="710154"/>
                  <a:pt x="1106488" y="742156"/>
                </a:cubicBezTo>
                <a:cubicBezTo>
                  <a:pt x="1106488" y="774158"/>
                  <a:pt x="1083389" y="800100"/>
                  <a:pt x="1054894" y="800100"/>
                </a:cubicBezTo>
                <a:cubicBezTo>
                  <a:pt x="1026399" y="800100"/>
                  <a:pt x="1003300" y="774158"/>
                  <a:pt x="1003300" y="742156"/>
                </a:cubicBezTo>
                <a:cubicBezTo>
                  <a:pt x="1003300" y="710154"/>
                  <a:pt x="1026399" y="684212"/>
                  <a:pt x="1054894" y="684212"/>
                </a:cubicBezTo>
                <a:close/>
                <a:moveTo>
                  <a:pt x="812499" y="684212"/>
                </a:moveTo>
                <a:cubicBezTo>
                  <a:pt x="841603" y="684212"/>
                  <a:pt x="854076" y="696629"/>
                  <a:pt x="854076" y="725601"/>
                </a:cubicBezTo>
                <a:cubicBezTo>
                  <a:pt x="854076" y="775267"/>
                  <a:pt x="854076" y="775267"/>
                  <a:pt x="854076" y="775267"/>
                </a:cubicBezTo>
                <a:cubicBezTo>
                  <a:pt x="854076" y="783545"/>
                  <a:pt x="854076" y="791822"/>
                  <a:pt x="854076" y="795961"/>
                </a:cubicBezTo>
                <a:cubicBezTo>
                  <a:pt x="841603" y="795961"/>
                  <a:pt x="841603" y="795961"/>
                  <a:pt x="841603" y="795961"/>
                </a:cubicBezTo>
                <a:lnTo>
                  <a:pt x="841603" y="779406"/>
                </a:lnTo>
                <a:cubicBezTo>
                  <a:pt x="837445" y="779406"/>
                  <a:pt x="837445" y="779406"/>
                  <a:pt x="837445" y="779406"/>
                </a:cubicBezTo>
                <a:cubicBezTo>
                  <a:pt x="833287" y="791822"/>
                  <a:pt x="816656" y="800100"/>
                  <a:pt x="804183" y="800100"/>
                </a:cubicBezTo>
                <a:cubicBezTo>
                  <a:pt x="770921" y="800100"/>
                  <a:pt x="766763" y="779406"/>
                  <a:pt x="766763" y="766989"/>
                </a:cubicBezTo>
                <a:cubicBezTo>
                  <a:pt x="766763" y="729739"/>
                  <a:pt x="808341" y="729739"/>
                  <a:pt x="837445" y="729739"/>
                </a:cubicBezTo>
                <a:cubicBezTo>
                  <a:pt x="837445" y="721462"/>
                  <a:pt x="837445" y="721462"/>
                  <a:pt x="837445" y="721462"/>
                </a:cubicBezTo>
                <a:cubicBezTo>
                  <a:pt x="837445" y="704906"/>
                  <a:pt x="833287" y="692490"/>
                  <a:pt x="812499" y="692490"/>
                </a:cubicBezTo>
                <a:cubicBezTo>
                  <a:pt x="800025" y="692490"/>
                  <a:pt x="791710" y="696629"/>
                  <a:pt x="779236" y="704906"/>
                </a:cubicBezTo>
                <a:cubicBezTo>
                  <a:pt x="779236" y="688351"/>
                  <a:pt x="779236" y="688351"/>
                  <a:pt x="779236" y="688351"/>
                </a:cubicBezTo>
                <a:cubicBezTo>
                  <a:pt x="787552" y="684212"/>
                  <a:pt x="804183" y="684212"/>
                  <a:pt x="812499" y="684212"/>
                </a:cubicBezTo>
                <a:close/>
                <a:moveTo>
                  <a:pt x="527050" y="684212"/>
                </a:moveTo>
                <a:cubicBezTo>
                  <a:pt x="539523" y="684212"/>
                  <a:pt x="539523" y="684212"/>
                  <a:pt x="539523" y="684212"/>
                </a:cubicBezTo>
                <a:cubicBezTo>
                  <a:pt x="539523" y="704791"/>
                  <a:pt x="539523" y="704791"/>
                  <a:pt x="539523" y="704791"/>
                </a:cubicBezTo>
                <a:cubicBezTo>
                  <a:pt x="547839" y="696559"/>
                  <a:pt x="556154" y="684212"/>
                  <a:pt x="576943" y="684212"/>
                </a:cubicBezTo>
                <a:cubicBezTo>
                  <a:pt x="606047" y="684212"/>
                  <a:pt x="614363" y="700675"/>
                  <a:pt x="614363" y="725369"/>
                </a:cubicBezTo>
                <a:cubicBezTo>
                  <a:pt x="614363" y="795337"/>
                  <a:pt x="614363" y="795337"/>
                  <a:pt x="614363" y="795337"/>
                </a:cubicBezTo>
                <a:cubicBezTo>
                  <a:pt x="601890" y="795337"/>
                  <a:pt x="601890" y="795337"/>
                  <a:pt x="601890" y="795337"/>
                </a:cubicBezTo>
                <a:cubicBezTo>
                  <a:pt x="601890" y="729485"/>
                  <a:pt x="601890" y="729485"/>
                  <a:pt x="601890" y="729485"/>
                </a:cubicBezTo>
                <a:cubicBezTo>
                  <a:pt x="601890" y="708906"/>
                  <a:pt x="593574" y="692443"/>
                  <a:pt x="576943" y="692443"/>
                </a:cubicBezTo>
                <a:cubicBezTo>
                  <a:pt x="551996" y="692443"/>
                  <a:pt x="543681" y="717138"/>
                  <a:pt x="543681" y="733601"/>
                </a:cubicBezTo>
                <a:cubicBezTo>
                  <a:pt x="543681" y="795337"/>
                  <a:pt x="543681" y="795337"/>
                  <a:pt x="543681" y="795337"/>
                </a:cubicBezTo>
                <a:cubicBezTo>
                  <a:pt x="527050" y="795337"/>
                  <a:pt x="527050" y="795337"/>
                  <a:pt x="527050" y="795337"/>
                </a:cubicBezTo>
                <a:lnTo>
                  <a:pt x="527050" y="713022"/>
                </a:lnTo>
                <a:cubicBezTo>
                  <a:pt x="527050" y="704791"/>
                  <a:pt x="527050" y="692443"/>
                  <a:pt x="527050" y="684212"/>
                </a:cubicBezTo>
                <a:close/>
                <a:moveTo>
                  <a:pt x="406400" y="684212"/>
                </a:moveTo>
                <a:cubicBezTo>
                  <a:pt x="418873" y="684212"/>
                  <a:pt x="418873" y="684212"/>
                  <a:pt x="418873" y="684212"/>
                </a:cubicBezTo>
                <a:cubicBezTo>
                  <a:pt x="418873" y="754573"/>
                  <a:pt x="418873" y="754573"/>
                  <a:pt x="418873" y="754573"/>
                </a:cubicBezTo>
                <a:cubicBezTo>
                  <a:pt x="418873" y="775267"/>
                  <a:pt x="427189" y="787683"/>
                  <a:pt x="443820" y="787683"/>
                </a:cubicBezTo>
                <a:cubicBezTo>
                  <a:pt x="468766" y="787683"/>
                  <a:pt x="477082" y="766989"/>
                  <a:pt x="477082" y="746295"/>
                </a:cubicBezTo>
                <a:cubicBezTo>
                  <a:pt x="477082" y="684212"/>
                  <a:pt x="477082" y="684212"/>
                  <a:pt x="477082" y="684212"/>
                </a:cubicBezTo>
                <a:cubicBezTo>
                  <a:pt x="493713" y="684212"/>
                  <a:pt x="493713" y="684212"/>
                  <a:pt x="493713" y="684212"/>
                </a:cubicBezTo>
                <a:lnTo>
                  <a:pt x="493713" y="771128"/>
                </a:lnTo>
                <a:cubicBezTo>
                  <a:pt x="493713" y="779406"/>
                  <a:pt x="493713" y="787683"/>
                  <a:pt x="493713" y="795961"/>
                </a:cubicBezTo>
                <a:cubicBezTo>
                  <a:pt x="481240" y="795961"/>
                  <a:pt x="481240" y="795961"/>
                  <a:pt x="481240" y="795961"/>
                </a:cubicBezTo>
                <a:cubicBezTo>
                  <a:pt x="481240" y="779406"/>
                  <a:pt x="481240" y="779406"/>
                  <a:pt x="481240" y="779406"/>
                </a:cubicBezTo>
                <a:cubicBezTo>
                  <a:pt x="472924" y="787683"/>
                  <a:pt x="464609" y="800100"/>
                  <a:pt x="443820" y="800100"/>
                </a:cubicBezTo>
                <a:cubicBezTo>
                  <a:pt x="414715" y="800100"/>
                  <a:pt x="406400" y="783545"/>
                  <a:pt x="406400" y="758711"/>
                </a:cubicBezTo>
                <a:cubicBezTo>
                  <a:pt x="406400" y="684212"/>
                  <a:pt x="406400" y="684212"/>
                  <a:pt x="406400" y="684212"/>
                </a:cubicBezTo>
                <a:close/>
                <a:moveTo>
                  <a:pt x="325437" y="684212"/>
                </a:moveTo>
                <a:cubicBezTo>
                  <a:pt x="354370" y="684212"/>
                  <a:pt x="377825" y="710154"/>
                  <a:pt x="377825" y="742156"/>
                </a:cubicBezTo>
                <a:cubicBezTo>
                  <a:pt x="377825" y="774158"/>
                  <a:pt x="354370" y="800100"/>
                  <a:pt x="325437" y="800100"/>
                </a:cubicBezTo>
                <a:cubicBezTo>
                  <a:pt x="296504" y="800100"/>
                  <a:pt x="273049" y="774158"/>
                  <a:pt x="273049" y="742156"/>
                </a:cubicBezTo>
                <a:cubicBezTo>
                  <a:pt x="273049" y="710154"/>
                  <a:pt x="296504" y="684212"/>
                  <a:pt x="325437" y="684212"/>
                </a:cubicBezTo>
                <a:close/>
                <a:moveTo>
                  <a:pt x="1724027" y="666750"/>
                </a:moveTo>
                <a:lnTo>
                  <a:pt x="1720852" y="679450"/>
                </a:lnTo>
                <a:lnTo>
                  <a:pt x="1716089" y="687388"/>
                </a:lnTo>
                <a:lnTo>
                  <a:pt x="1733552" y="687388"/>
                </a:lnTo>
                <a:lnTo>
                  <a:pt x="1728789" y="679450"/>
                </a:lnTo>
                <a:close/>
                <a:moveTo>
                  <a:pt x="1728922" y="654050"/>
                </a:moveTo>
                <a:cubicBezTo>
                  <a:pt x="1728922" y="658202"/>
                  <a:pt x="1728922" y="658202"/>
                  <a:pt x="1728922" y="658202"/>
                </a:cubicBezTo>
                <a:lnTo>
                  <a:pt x="1737124" y="678962"/>
                </a:lnTo>
                <a:cubicBezTo>
                  <a:pt x="1749427" y="703873"/>
                  <a:pt x="1749427" y="703873"/>
                  <a:pt x="1749427" y="703873"/>
                </a:cubicBezTo>
                <a:cubicBezTo>
                  <a:pt x="1745326" y="703873"/>
                  <a:pt x="1741225" y="703873"/>
                  <a:pt x="1737124" y="703873"/>
                </a:cubicBezTo>
                <a:cubicBezTo>
                  <a:pt x="1737124" y="695569"/>
                  <a:pt x="1737124" y="695569"/>
                  <a:pt x="1737124" y="695569"/>
                </a:cubicBezTo>
                <a:cubicBezTo>
                  <a:pt x="1712517" y="695569"/>
                  <a:pt x="1712517" y="695569"/>
                  <a:pt x="1712517" y="695569"/>
                </a:cubicBezTo>
                <a:cubicBezTo>
                  <a:pt x="1712517" y="708025"/>
                  <a:pt x="1712517" y="708025"/>
                  <a:pt x="1712517" y="708025"/>
                </a:cubicBezTo>
                <a:cubicBezTo>
                  <a:pt x="1708416" y="703873"/>
                  <a:pt x="1704315" y="703873"/>
                  <a:pt x="1700214" y="703873"/>
                </a:cubicBezTo>
                <a:cubicBezTo>
                  <a:pt x="1712517" y="678962"/>
                  <a:pt x="1712517" y="678962"/>
                  <a:pt x="1712517" y="678962"/>
                </a:cubicBezTo>
                <a:cubicBezTo>
                  <a:pt x="1716618" y="658202"/>
                  <a:pt x="1716618" y="658202"/>
                  <a:pt x="1716618" y="658202"/>
                </a:cubicBezTo>
                <a:cubicBezTo>
                  <a:pt x="1728922" y="654050"/>
                  <a:pt x="1728922" y="654050"/>
                  <a:pt x="1728922" y="654050"/>
                </a:cubicBezTo>
                <a:close/>
                <a:moveTo>
                  <a:pt x="907733" y="654049"/>
                </a:moveTo>
                <a:cubicBezTo>
                  <a:pt x="907733" y="683259"/>
                  <a:pt x="907733" y="683259"/>
                  <a:pt x="907733" y="683259"/>
                </a:cubicBezTo>
                <a:cubicBezTo>
                  <a:pt x="932498" y="683259"/>
                  <a:pt x="932498" y="683259"/>
                  <a:pt x="932498" y="683259"/>
                </a:cubicBezTo>
                <a:lnTo>
                  <a:pt x="932498" y="695778"/>
                </a:lnTo>
                <a:cubicBezTo>
                  <a:pt x="907733" y="695778"/>
                  <a:pt x="907733" y="695778"/>
                  <a:pt x="907733" y="695778"/>
                </a:cubicBezTo>
                <a:cubicBezTo>
                  <a:pt x="907733" y="770889"/>
                  <a:pt x="907733" y="770889"/>
                  <a:pt x="907733" y="770889"/>
                </a:cubicBezTo>
                <a:cubicBezTo>
                  <a:pt x="907733" y="779235"/>
                  <a:pt x="911861" y="787580"/>
                  <a:pt x="924243" y="787580"/>
                </a:cubicBezTo>
                <a:cubicBezTo>
                  <a:pt x="928371" y="787580"/>
                  <a:pt x="932498" y="787580"/>
                  <a:pt x="936626" y="783408"/>
                </a:cubicBezTo>
                <a:cubicBezTo>
                  <a:pt x="936626" y="795926"/>
                  <a:pt x="936626" y="795926"/>
                  <a:pt x="936626" y="795926"/>
                </a:cubicBezTo>
                <a:cubicBezTo>
                  <a:pt x="932498" y="800099"/>
                  <a:pt x="928371" y="800099"/>
                  <a:pt x="920116" y="800099"/>
                </a:cubicBezTo>
                <a:cubicBezTo>
                  <a:pt x="895351" y="800099"/>
                  <a:pt x="895351" y="783408"/>
                  <a:pt x="895351" y="762543"/>
                </a:cubicBezTo>
                <a:cubicBezTo>
                  <a:pt x="895351" y="695778"/>
                  <a:pt x="895351" y="695778"/>
                  <a:pt x="895351" y="695778"/>
                </a:cubicBezTo>
                <a:cubicBezTo>
                  <a:pt x="874713" y="695778"/>
                  <a:pt x="874713" y="695778"/>
                  <a:pt x="874713" y="695778"/>
                </a:cubicBezTo>
                <a:cubicBezTo>
                  <a:pt x="874713" y="683259"/>
                  <a:pt x="874713" y="683259"/>
                  <a:pt x="874713" y="683259"/>
                </a:cubicBezTo>
                <a:cubicBezTo>
                  <a:pt x="895351" y="683259"/>
                  <a:pt x="895351" y="683259"/>
                  <a:pt x="895351" y="683259"/>
                </a:cubicBezTo>
                <a:cubicBezTo>
                  <a:pt x="895351" y="658222"/>
                  <a:pt x="895351" y="658222"/>
                  <a:pt x="895351" y="658222"/>
                </a:cubicBezTo>
                <a:cubicBezTo>
                  <a:pt x="907733" y="654049"/>
                  <a:pt x="907733" y="654049"/>
                  <a:pt x="907733" y="654049"/>
                </a:cubicBezTo>
                <a:close/>
                <a:moveTo>
                  <a:pt x="1658542" y="650875"/>
                </a:moveTo>
                <a:cubicBezTo>
                  <a:pt x="1662643" y="650875"/>
                  <a:pt x="1662643" y="650875"/>
                  <a:pt x="1666745" y="650875"/>
                </a:cubicBezTo>
                <a:cubicBezTo>
                  <a:pt x="1666745" y="650875"/>
                  <a:pt x="1666745" y="650875"/>
                  <a:pt x="1683149" y="688242"/>
                </a:cubicBezTo>
                <a:cubicBezTo>
                  <a:pt x="1683149" y="688242"/>
                  <a:pt x="1683149" y="688242"/>
                  <a:pt x="1687250" y="655027"/>
                </a:cubicBezTo>
                <a:cubicBezTo>
                  <a:pt x="1687250" y="655027"/>
                  <a:pt x="1691351" y="655027"/>
                  <a:pt x="1695452" y="655027"/>
                </a:cubicBezTo>
                <a:cubicBezTo>
                  <a:pt x="1695452" y="655027"/>
                  <a:pt x="1695452" y="655027"/>
                  <a:pt x="1687250" y="704850"/>
                </a:cubicBezTo>
                <a:cubicBezTo>
                  <a:pt x="1687250" y="704850"/>
                  <a:pt x="1683149" y="704850"/>
                  <a:pt x="1679048" y="704850"/>
                </a:cubicBezTo>
                <a:cubicBezTo>
                  <a:pt x="1679048" y="704850"/>
                  <a:pt x="1679048" y="704850"/>
                  <a:pt x="1662643" y="671635"/>
                </a:cubicBezTo>
                <a:cubicBezTo>
                  <a:pt x="1662643" y="671635"/>
                  <a:pt x="1662643" y="671635"/>
                  <a:pt x="1658542" y="700698"/>
                </a:cubicBezTo>
                <a:cubicBezTo>
                  <a:pt x="1654441" y="700698"/>
                  <a:pt x="1650340" y="700698"/>
                  <a:pt x="1646239" y="700698"/>
                </a:cubicBezTo>
                <a:cubicBezTo>
                  <a:pt x="1646239" y="700698"/>
                  <a:pt x="1646239" y="700698"/>
                  <a:pt x="1658542" y="650875"/>
                </a:cubicBezTo>
                <a:close/>
                <a:moveTo>
                  <a:pt x="1787526" y="646113"/>
                </a:moveTo>
                <a:lnTo>
                  <a:pt x="1787526" y="654504"/>
                </a:lnTo>
                <a:cubicBezTo>
                  <a:pt x="1783399" y="658700"/>
                  <a:pt x="1779271" y="658700"/>
                  <a:pt x="1771016" y="658700"/>
                </a:cubicBezTo>
                <a:cubicBezTo>
                  <a:pt x="1771016" y="658700"/>
                  <a:pt x="1771016" y="658700"/>
                  <a:pt x="1779271" y="700655"/>
                </a:cubicBezTo>
                <a:cubicBezTo>
                  <a:pt x="1779271" y="700655"/>
                  <a:pt x="1779271" y="700655"/>
                  <a:pt x="1771016" y="704851"/>
                </a:cubicBezTo>
                <a:cubicBezTo>
                  <a:pt x="1771016" y="704851"/>
                  <a:pt x="1771016" y="704851"/>
                  <a:pt x="1762761" y="662895"/>
                </a:cubicBezTo>
                <a:cubicBezTo>
                  <a:pt x="1758634" y="662895"/>
                  <a:pt x="1754506" y="662895"/>
                  <a:pt x="1746251" y="662895"/>
                </a:cubicBezTo>
                <a:cubicBezTo>
                  <a:pt x="1746251" y="662895"/>
                  <a:pt x="1746251" y="662895"/>
                  <a:pt x="1746251" y="654504"/>
                </a:cubicBezTo>
                <a:cubicBezTo>
                  <a:pt x="1758634" y="654504"/>
                  <a:pt x="1771016" y="650309"/>
                  <a:pt x="1787526" y="646113"/>
                </a:cubicBezTo>
                <a:close/>
                <a:moveTo>
                  <a:pt x="1617029" y="646113"/>
                </a:moveTo>
                <a:cubicBezTo>
                  <a:pt x="1617029" y="654051"/>
                  <a:pt x="1617029" y="654051"/>
                  <a:pt x="1617029" y="654051"/>
                </a:cubicBezTo>
                <a:cubicBezTo>
                  <a:pt x="1612901" y="658019"/>
                  <a:pt x="1612901" y="658019"/>
                  <a:pt x="1612901" y="658019"/>
                </a:cubicBezTo>
                <a:cubicBezTo>
                  <a:pt x="1625284" y="661988"/>
                  <a:pt x="1625284" y="661988"/>
                  <a:pt x="1625284" y="661988"/>
                </a:cubicBezTo>
                <a:cubicBezTo>
                  <a:pt x="1629412" y="661988"/>
                  <a:pt x="1633539" y="658019"/>
                  <a:pt x="1633539" y="658019"/>
                </a:cubicBezTo>
                <a:cubicBezTo>
                  <a:pt x="1633539" y="658019"/>
                  <a:pt x="1633539" y="654051"/>
                  <a:pt x="1633539" y="654051"/>
                </a:cubicBezTo>
                <a:cubicBezTo>
                  <a:pt x="1633539" y="654051"/>
                  <a:pt x="1633539" y="650082"/>
                  <a:pt x="1629412" y="650082"/>
                </a:cubicBezTo>
                <a:cubicBezTo>
                  <a:pt x="1617029" y="646113"/>
                  <a:pt x="1617029" y="646113"/>
                  <a:pt x="1617029" y="646113"/>
                </a:cubicBezTo>
                <a:close/>
                <a:moveTo>
                  <a:pt x="966943" y="643885"/>
                </a:moveTo>
                <a:lnTo>
                  <a:pt x="981464" y="643885"/>
                </a:lnTo>
                <a:lnTo>
                  <a:pt x="981464" y="660066"/>
                </a:lnTo>
                <a:lnTo>
                  <a:pt x="966943" y="660066"/>
                </a:lnTo>
                <a:close/>
                <a:moveTo>
                  <a:pt x="1795464" y="641350"/>
                </a:moveTo>
                <a:cubicBezTo>
                  <a:pt x="1799546" y="641350"/>
                  <a:pt x="1803628" y="641350"/>
                  <a:pt x="1807711" y="641350"/>
                </a:cubicBezTo>
                <a:cubicBezTo>
                  <a:pt x="1807711" y="641350"/>
                  <a:pt x="1807711" y="641350"/>
                  <a:pt x="1824039" y="687917"/>
                </a:cubicBezTo>
                <a:cubicBezTo>
                  <a:pt x="1819957" y="687917"/>
                  <a:pt x="1815875" y="687917"/>
                  <a:pt x="1811793" y="692150"/>
                </a:cubicBezTo>
                <a:cubicBezTo>
                  <a:pt x="1811793" y="692150"/>
                  <a:pt x="1811793" y="692150"/>
                  <a:pt x="1795464" y="641350"/>
                </a:cubicBezTo>
                <a:close/>
                <a:moveTo>
                  <a:pt x="177800" y="641349"/>
                </a:moveTo>
                <a:lnTo>
                  <a:pt x="252413" y="641349"/>
                </a:lnTo>
                <a:lnTo>
                  <a:pt x="252413" y="654049"/>
                </a:lnTo>
                <a:lnTo>
                  <a:pt x="195262" y="654049"/>
                </a:lnTo>
                <a:lnTo>
                  <a:pt x="195262" y="712787"/>
                </a:lnTo>
                <a:lnTo>
                  <a:pt x="249238" y="712787"/>
                </a:lnTo>
                <a:lnTo>
                  <a:pt x="249238" y="725487"/>
                </a:lnTo>
                <a:lnTo>
                  <a:pt x="195262" y="725487"/>
                </a:lnTo>
                <a:lnTo>
                  <a:pt x="195262" y="795337"/>
                </a:lnTo>
                <a:lnTo>
                  <a:pt x="177800" y="795337"/>
                </a:lnTo>
                <a:close/>
                <a:moveTo>
                  <a:pt x="1612770" y="633413"/>
                </a:moveTo>
                <a:cubicBezTo>
                  <a:pt x="1633275" y="641668"/>
                  <a:pt x="1633275" y="641668"/>
                  <a:pt x="1633275" y="641668"/>
                </a:cubicBezTo>
                <a:cubicBezTo>
                  <a:pt x="1641477" y="645796"/>
                  <a:pt x="1641477" y="649923"/>
                  <a:pt x="1641477" y="654051"/>
                </a:cubicBezTo>
                <a:cubicBezTo>
                  <a:pt x="1641477" y="654051"/>
                  <a:pt x="1641477" y="658178"/>
                  <a:pt x="1641477" y="658178"/>
                </a:cubicBezTo>
                <a:cubicBezTo>
                  <a:pt x="1641477" y="662306"/>
                  <a:pt x="1637376" y="670561"/>
                  <a:pt x="1629174" y="670561"/>
                </a:cubicBezTo>
                <a:cubicBezTo>
                  <a:pt x="1633275" y="695326"/>
                  <a:pt x="1633275" y="695326"/>
                  <a:pt x="1633275" y="695326"/>
                </a:cubicBezTo>
                <a:cubicBezTo>
                  <a:pt x="1629174" y="695326"/>
                  <a:pt x="1625073" y="691198"/>
                  <a:pt x="1620972" y="691198"/>
                </a:cubicBezTo>
                <a:cubicBezTo>
                  <a:pt x="1620972" y="670561"/>
                  <a:pt x="1620972" y="670561"/>
                  <a:pt x="1620972" y="670561"/>
                </a:cubicBezTo>
                <a:cubicBezTo>
                  <a:pt x="1608668" y="666433"/>
                  <a:pt x="1608668" y="666433"/>
                  <a:pt x="1608668" y="666433"/>
                </a:cubicBezTo>
                <a:cubicBezTo>
                  <a:pt x="1604567" y="682943"/>
                  <a:pt x="1604567" y="682943"/>
                  <a:pt x="1604567" y="682943"/>
                </a:cubicBezTo>
                <a:cubicBezTo>
                  <a:pt x="1600466" y="682943"/>
                  <a:pt x="1596365" y="682943"/>
                  <a:pt x="1592264" y="678816"/>
                </a:cubicBezTo>
                <a:cubicBezTo>
                  <a:pt x="1604567" y="658178"/>
                  <a:pt x="1604567" y="658178"/>
                  <a:pt x="1604567" y="658178"/>
                </a:cubicBezTo>
                <a:cubicBezTo>
                  <a:pt x="1604567" y="654051"/>
                  <a:pt x="1604567" y="654051"/>
                  <a:pt x="1604567" y="654051"/>
                </a:cubicBezTo>
                <a:cubicBezTo>
                  <a:pt x="1612770" y="633413"/>
                  <a:pt x="1612770" y="633413"/>
                  <a:pt x="1612770" y="633413"/>
                </a:cubicBezTo>
                <a:close/>
                <a:moveTo>
                  <a:pt x="1855109" y="630214"/>
                </a:moveTo>
                <a:cubicBezTo>
                  <a:pt x="1851027" y="629693"/>
                  <a:pt x="1846945" y="630735"/>
                  <a:pt x="1844903" y="632818"/>
                </a:cubicBezTo>
                <a:cubicBezTo>
                  <a:pt x="1836739" y="636986"/>
                  <a:pt x="1836739" y="641153"/>
                  <a:pt x="1836739" y="645320"/>
                </a:cubicBezTo>
                <a:cubicBezTo>
                  <a:pt x="1836739" y="649487"/>
                  <a:pt x="1836739" y="653655"/>
                  <a:pt x="1836739" y="653655"/>
                </a:cubicBezTo>
                <a:cubicBezTo>
                  <a:pt x="1836739" y="653655"/>
                  <a:pt x="1836739" y="657822"/>
                  <a:pt x="1840821" y="657822"/>
                </a:cubicBezTo>
                <a:cubicBezTo>
                  <a:pt x="1844903" y="661989"/>
                  <a:pt x="1853068" y="661989"/>
                  <a:pt x="1857150" y="661989"/>
                </a:cubicBezTo>
                <a:cubicBezTo>
                  <a:pt x="1861232" y="657822"/>
                  <a:pt x="1861232" y="657822"/>
                  <a:pt x="1861232" y="657822"/>
                </a:cubicBezTo>
                <a:cubicBezTo>
                  <a:pt x="1865314" y="653655"/>
                  <a:pt x="1865314" y="649487"/>
                  <a:pt x="1865314" y="645320"/>
                </a:cubicBezTo>
                <a:cubicBezTo>
                  <a:pt x="1865314" y="645320"/>
                  <a:pt x="1865314" y="641153"/>
                  <a:pt x="1865314" y="636986"/>
                </a:cubicBezTo>
                <a:cubicBezTo>
                  <a:pt x="1863273" y="632818"/>
                  <a:pt x="1859191" y="630735"/>
                  <a:pt x="1855109" y="630214"/>
                </a:cubicBezTo>
                <a:close/>
                <a:moveTo>
                  <a:pt x="726110" y="628649"/>
                </a:moveTo>
                <a:cubicBezTo>
                  <a:pt x="742951" y="628649"/>
                  <a:pt x="742951" y="628649"/>
                  <a:pt x="742951" y="628649"/>
                </a:cubicBezTo>
                <a:lnTo>
                  <a:pt x="742951" y="795917"/>
                </a:lnTo>
                <a:cubicBezTo>
                  <a:pt x="726110" y="795917"/>
                  <a:pt x="726110" y="795917"/>
                  <a:pt x="726110" y="795917"/>
                </a:cubicBezTo>
                <a:cubicBezTo>
                  <a:pt x="726110" y="779190"/>
                  <a:pt x="726110" y="779190"/>
                  <a:pt x="726110" y="779190"/>
                </a:cubicBezTo>
                <a:cubicBezTo>
                  <a:pt x="717689" y="795917"/>
                  <a:pt x="709268" y="800099"/>
                  <a:pt x="692427" y="800099"/>
                </a:cubicBezTo>
                <a:cubicBezTo>
                  <a:pt x="658744" y="800099"/>
                  <a:pt x="646113" y="775009"/>
                  <a:pt x="646113" y="741555"/>
                </a:cubicBezTo>
                <a:cubicBezTo>
                  <a:pt x="646113" y="708101"/>
                  <a:pt x="658744" y="683011"/>
                  <a:pt x="692427" y="683011"/>
                </a:cubicBezTo>
                <a:cubicBezTo>
                  <a:pt x="713479" y="683011"/>
                  <a:pt x="726110" y="695556"/>
                  <a:pt x="726110" y="703920"/>
                </a:cubicBezTo>
                <a:cubicBezTo>
                  <a:pt x="726110" y="628649"/>
                  <a:pt x="726110" y="628649"/>
                  <a:pt x="726110" y="628649"/>
                </a:cubicBezTo>
                <a:close/>
                <a:moveTo>
                  <a:pt x="1857377" y="622131"/>
                </a:moveTo>
                <a:cubicBezTo>
                  <a:pt x="1864256" y="623662"/>
                  <a:pt x="1870606" y="627744"/>
                  <a:pt x="1874839" y="633868"/>
                </a:cubicBezTo>
                <a:cubicBezTo>
                  <a:pt x="1874839" y="637950"/>
                  <a:pt x="1874839" y="642032"/>
                  <a:pt x="1874839" y="646114"/>
                </a:cubicBezTo>
                <a:cubicBezTo>
                  <a:pt x="1874839" y="650196"/>
                  <a:pt x="1874839" y="654278"/>
                  <a:pt x="1874839" y="658360"/>
                </a:cubicBezTo>
                <a:cubicBezTo>
                  <a:pt x="1870606" y="662443"/>
                  <a:pt x="1870606" y="666525"/>
                  <a:pt x="1862139" y="666525"/>
                </a:cubicBezTo>
                <a:cubicBezTo>
                  <a:pt x="1853672" y="674689"/>
                  <a:pt x="1836739" y="670607"/>
                  <a:pt x="1828272" y="658360"/>
                </a:cubicBezTo>
                <a:cubicBezTo>
                  <a:pt x="1828272" y="654278"/>
                  <a:pt x="1824039" y="650196"/>
                  <a:pt x="1824039" y="646114"/>
                </a:cubicBezTo>
                <a:cubicBezTo>
                  <a:pt x="1824039" y="637950"/>
                  <a:pt x="1828272" y="629785"/>
                  <a:pt x="1836739" y="625703"/>
                </a:cubicBezTo>
                <a:cubicBezTo>
                  <a:pt x="1843089" y="621621"/>
                  <a:pt x="1850497" y="620601"/>
                  <a:pt x="1857377" y="622131"/>
                </a:cubicBezTo>
                <a:close/>
                <a:moveTo>
                  <a:pt x="1571138" y="612775"/>
                </a:moveTo>
                <a:cubicBezTo>
                  <a:pt x="1579442" y="616903"/>
                  <a:pt x="1591897" y="625158"/>
                  <a:pt x="1600201" y="629285"/>
                </a:cubicBezTo>
                <a:cubicBezTo>
                  <a:pt x="1600201" y="629285"/>
                  <a:pt x="1600201" y="629285"/>
                  <a:pt x="1596049" y="637540"/>
                </a:cubicBezTo>
                <a:cubicBezTo>
                  <a:pt x="1587745" y="633413"/>
                  <a:pt x="1583593" y="629285"/>
                  <a:pt x="1575290" y="625158"/>
                </a:cubicBezTo>
                <a:lnTo>
                  <a:pt x="1571138" y="633413"/>
                </a:lnTo>
                <a:cubicBezTo>
                  <a:pt x="1575290" y="637540"/>
                  <a:pt x="1579442" y="641668"/>
                  <a:pt x="1583593" y="641668"/>
                </a:cubicBezTo>
                <a:cubicBezTo>
                  <a:pt x="1583593" y="641668"/>
                  <a:pt x="1583593" y="641668"/>
                  <a:pt x="1579442" y="649923"/>
                </a:cubicBezTo>
                <a:cubicBezTo>
                  <a:pt x="1579442" y="649923"/>
                  <a:pt x="1579442" y="649923"/>
                  <a:pt x="1566986" y="641668"/>
                </a:cubicBezTo>
                <a:cubicBezTo>
                  <a:pt x="1566986" y="641668"/>
                  <a:pt x="1566986" y="641668"/>
                  <a:pt x="1558682" y="654050"/>
                </a:cubicBezTo>
                <a:cubicBezTo>
                  <a:pt x="1558682" y="654050"/>
                  <a:pt x="1558682" y="654050"/>
                  <a:pt x="1579442" y="666433"/>
                </a:cubicBezTo>
                <a:cubicBezTo>
                  <a:pt x="1579442" y="666433"/>
                  <a:pt x="1579442" y="666433"/>
                  <a:pt x="1575290" y="674688"/>
                </a:cubicBezTo>
                <a:cubicBezTo>
                  <a:pt x="1562834" y="666433"/>
                  <a:pt x="1554530" y="662305"/>
                  <a:pt x="1546226" y="654050"/>
                </a:cubicBezTo>
                <a:cubicBezTo>
                  <a:pt x="1546226" y="654050"/>
                  <a:pt x="1546226" y="654050"/>
                  <a:pt x="1571138" y="612775"/>
                </a:cubicBezTo>
                <a:close/>
                <a:moveTo>
                  <a:pt x="1898969" y="579438"/>
                </a:moveTo>
                <a:cubicBezTo>
                  <a:pt x="1898969" y="579438"/>
                  <a:pt x="1898969" y="579438"/>
                  <a:pt x="1931989" y="616943"/>
                </a:cubicBezTo>
                <a:cubicBezTo>
                  <a:pt x="1927862" y="621110"/>
                  <a:pt x="1927862" y="621110"/>
                  <a:pt x="1923734" y="625277"/>
                </a:cubicBezTo>
                <a:cubicBezTo>
                  <a:pt x="1923734" y="625277"/>
                  <a:pt x="1923734" y="625277"/>
                  <a:pt x="1890714" y="612776"/>
                </a:cubicBezTo>
                <a:cubicBezTo>
                  <a:pt x="1890714" y="612776"/>
                  <a:pt x="1890714" y="612776"/>
                  <a:pt x="1907224" y="637779"/>
                </a:cubicBezTo>
                <a:cubicBezTo>
                  <a:pt x="1903096" y="641946"/>
                  <a:pt x="1903096" y="641946"/>
                  <a:pt x="1898969" y="646113"/>
                </a:cubicBezTo>
                <a:cubicBezTo>
                  <a:pt x="1898969" y="646113"/>
                  <a:pt x="1898969" y="646113"/>
                  <a:pt x="1870076" y="604441"/>
                </a:cubicBezTo>
                <a:cubicBezTo>
                  <a:pt x="1874204" y="604441"/>
                  <a:pt x="1874204" y="600274"/>
                  <a:pt x="1878331" y="600274"/>
                </a:cubicBezTo>
                <a:cubicBezTo>
                  <a:pt x="1878331" y="600274"/>
                  <a:pt x="1878331" y="600274"/>
                  <a:pt x="1911351" y="608608"/>
                </a:cubicBezTo>
                <a:cubicBezTo>
                  <a:pt x="1911351" y="608608"/>
                  <a:pt x="1911351" y="608608"/>
                  <a:pt x="1890714" y="587772"/>
                </a:cubicBezTo>
                <a:cubicBezTo>
                  <a:pt x="1894841" y="583605"/>
                  <a:pt x="1894841" y="583605"/>
                  <a:pt x="1898969" y="579438"/>
                </a:cubicBezTo>
                <a:close/>
                <a:moveTo>
                  <a:pt x="1534626" y="579438"/>
                </a:moveTo>
                <a:cubicBezTo>
                  <a:pt x="1542930" y="587742"/>
                  <a:pt x="1551233" y="596046"/>
                  <a:pt x="1563689" y="604350"/>
                </a:cubicBezTo>
                <a:cubicBezTo>
                  <a:pt x="1559537" y="612653"/>
                  <a:pt x="1559537" y="612653"/>
                  <a:pt x="1559537" y="612653"/>
                </a:cubicBezTo>
                <a:cubicBezTo>
                  <a:pt x="1555385" y="608501"/>
                  <a:pt x="1551233" y="604350"/>
                  <a:pt x="1547081" y="604350"/>
                </a:cubicBezTo>
                <a:cubicBezTo>
                  <a:pt x="1518018" y="633413"/>
                  <a:pt x="1518018" y="633413"/>
                  <a:pt x="1518018" y="633413"/>
                </a:cubicBezTo>
                <a:cubicBezTo>
                  <a:pt x="1509714" y="625109"/>
                  <a:pt x="1509714" y="625109"/>
                  <a:pt x="1509714" y="625109"/>
                </a:cubicBezTo>
                <a:cubicBezTo>
                  <a:pt x="1538778" y="596046"/>
                  <a:pt x="1538778" y="596046"/>
                  <a:pt x="1538778" y="596046"/>
                </a:cubicBezTo>
                <a:cubicBezTo>
                  <a:pt x="1534626" y="591894"/>
                  <a:pt x="1530474" y="587742"/>
                  <a:pt x="1526322" y="583590"/>
                </a:cubicBezTo>
                <a:cubicBezTo>
                  <a:pt x="1534626" y="579438"/>
                  <a:pt x="1534626" y="579438"/>
                  <a:pt x="1534626" y="579438"/>
                </a:cubicBezTo>
                <a:close/>
                <a:moveTo>
                  <a:pt x="1924051" y="566738"/>
                </a:moveTo>
                <a:lnTo>
                  <a:pt x="1931989" y="579438"/>
                </a:lnTo>
                <a:lnTo>
                  <a:pt x="1936751" y="587376"/>
                </a:lnTo>
                <a:lnTo>
                  <a:pt x="1944689" y="579438"/>
                </a:lnTo>
                <a:lnTo>
                  <a:pt x="1944689" y="574676"/>
                </a:lnTo>
                <a:close/>
                <a:moveTo>
                  <a:pt x="1919742" y="558800"/>
                </a:moveTo>
                <a:cubicBezTo>
                  <a:pt x="1970089" y="571103"/>
                  <a:pt x="1970089" y="571103"/>
                  <a:pt x="1970089" y="571103"/>
                </a:cubicBezTo>
                <a:cubicBezTo>
                  <a:pt x="1970089" y="575204"/>
                  <a:pt x="1965894" y="575204"/>
                  <a:pt x="1965894" y="579305"/>
                </a:cubicBezTo>
                <a:cubicBezTo>
                  <a:pt x="1965894" y="579305"/>
                  <a:pt x="1965894" y="579305"/>
                  <a:pt x="1961698" y="579305"/>
                </a:cubicBezTo>
                <a:cubicBezTo>
                  <a:pt x="1953307" y="579305"/>
                  <a:pt x="1953307" y="579305"/>
                  <a:pt x="1953307" y="579305"/>
                </a:cubicBezTo>
                <a:cubicBezTo>
                  <a:pt x="1940720" y="595710"/>
                  <a:pt x="1940720" y="595710"/>
                  <a:pt x="1940720" y="595710"/>
                </a:cubicBezTo>
                <a:cubicBezTo>
                  <a:pt x="1944916" y="603912"/>
                  <a:pt x="1944916" y="603912"/>
                  <a:pt x="1944916" y="603912"/>
                </a:cubicBezTo>
                <a:cubicBezTo>
                  <a:pt x="1944916" y="603912"/>
                  <a:pt x="1940720" y="608013"/>
                  <a:pt x="1940720" y="608013"/>
                </a:cubicBezTo>
                <a:cubicBezTo>
                  <a:pt x="1919742" y="579305"/>
                  <a:pt x="1919742" y="579305"/>
                  <a:pt x="1919742" y="579305"/>
                </a:cubicBezTo>
                <a:cubicBezTo>
                  <a:pt x="1911351" y="567002"/>
                  <a:pt x="1911351" y="567002"/>
                  <a:pt x="1911351" y="567002"/>
                </a:cubicBezTo>
                <a:close/>
                <a:moveTo>
                  <a:pt x="1500586" y="541338"/>
                </a:moveTo>
                <a:cubicBezTo>
                  <a:pt x="1504753" y="545571"/>
                  <a:pt x="1504753" y="545571"/>
                  <a:pt x="1508920" y="549805"/>
                </a:cubicBezTo>
                <a:cubicBezTo>
                  <a:pt x="1508920" y="549805"/>
                  <a:pt x="1508920" y="549805"/>
                  <a:pt x="1496419" y="583671"/>
                </a:cubicBezTo>
                <a:cubicBezTo>
                  <a:pt x="1496419" y="583671"/>
                  <a:pt x="1496419" y="583671"/>
                  <a:pt x="1521422" y="562505"/>
                </a:cubicBezTo>
                <a:cubicBezTo>
                  <a:pt x="1521422" y="566738"/>
                  <a:pt x="1525589" y="566738"/>
                  <a:pt x="1525589" y="570971"/>
                </a:cubicBezTo>
                <a:cubicBezTo>
                  <a:pt x="1525589" y="570971"/>
                  <a:pt x="1525589" y="570971"/>
                  <a:pt x="1488084" y="604838"/>
                </a:cubicBezTo>
                <a:cubicBezTo>
                  <a:pt x="1483917" y="600605"/>
                  <a:pt x="1483917" y="600605"/>
                  <a:pt x="1479750" y="596371"/>
                </a:cubicBezTo>
                <a:cubicBezTo>
                  <a:pt x="1479750" y="596371"/>
                  <a:pt x="1479750" y="596371"/>
                  <a:pt x="1492252" y="562505"/>
                </a:cubicBezTo>
                <a:cubicBezTo>
                  <a:pt x="1492252" y="562505"/>
                  <a:pt x="1492252" y="562505"/>
                  <a:pt x="1467249" y="579438"/>
                </a:cubicBezTo>
                <a:cubicBezTo>
                  <a:pt x="1463081" y="575205"/>
                  <a:pt x="1463081" y="575205"/>
                  <a:pt x="1458914" y="570971"/>
                </a:cubicBezTo>
                <a:cubicBezTo>
                  <a:pt x="1458914" y="570971"/>
                  <a:pt x="1458914" y="570971"/>
                  <a:pt x="1500586" y="541338"/>
                </a:cubicBezTo>
                <a:close/>
                <a:moveTo>
                  <a:pt x="1936752" y="528638"/>
                </a:moveTo>
                <a:lnTo>
                  <a:pt x="1973264" y="550863"/>
                </a:lnTo>
                <a:lnTo>
                  <a:pt x="1985965" y="528638"/>
                </a:lnTo>
                <a:lnTo>
                  <a:pt x="1993902" y="533401"/>
                </a:lnTo>
                <a:lnTo>
                  <a:pt x="1978027" y="561976"/>
                </a:lnTo>
                <a:lnTo>
                  <a:pt x="1931989" y="538163"/>
                </a:lnTo>
                <a:close/>
                <a:moveTo>
                  <a:pt x="1492829" y="525463"/>
                </a:moveTo>
                <a:cubicBezTo>
                  <a:pt x="1492829" y="529630"/>
                  <a:pt x="1497014" y="529630"/>
                  <a:pt x="1497014" y="533798"/>
                </a:cubicBezTo>
                <a:cubicBezTo>
                  <a:pt x="1497014" y="533798"/>
                  <a:pt x="1497014" y="533798"/>
                  <a:pt x="1455161" y="558801"/>
                </a:cubicBezTo>
                <a:cubicBezTo>
                  <a:pt x="1450976" y="554634"/>
                  <a:pt x="1450976" y="550467"/>
                  <a:pt x="1450976" y="550467"/>
                </a:cubicBezTo>
                <a:cubicBezTo>
                  <a:pt x="1450976" y="550467"/>
                  <a:pt x="1450976" y="550467"/>
                  <a:pt x="1492829" y="525463"/>
                </a:cubicBezTo>
                <a:close/>
                <a:moveTo>
                  <a:pt x="1482542" y="485751"/>
                </a:moveTo>
                <a:cubicBezTo>
                  <a:pt x="1480468" y="485230"/>
                  <a:pt x="1478394" y="486272"/>
                  <a:pt x="1476320" y="488355"/>
                </a:cubicBezTo>
                <a:cubicBezTo>
                  <a:pt x="1430696" y="500857"/>
                  <a:pt x="1430696" y="500857"/>
                  <a:pt x="1430696" y="500857"/>
                </a:cubicBezTo>
                <a:cubicBezTo>
                  <a:pt x="1422401" y="505024"/>
                  <a:pt x="1422401" y="509191"/>
                  <a:pt x="1422401" y="517526"/>
                </a:cubicBezTo>
                <a:cubicBezTo>
                  <a:pt x="1468025" y="634207"/>
                  <a:pt x="1584159" y="717551"/>
                  <a:pt x="1716883" y="717551"/>
                </a:cubicBezTo>
                <a:cubicBezTo>
                  <a:pt x="1849607" y="717551"/>
                  <a:pt x="1965740" y="634207"/>
                  <a:pt x="2011364" y="513358"/>
                </a:cubicBezTo>
                <a:cubicBezTo>
                  <a:pt x="2011364" y="509191"/>
                  <a:pt x="2007217" y="505024"/>
                  <a:pt x="2003069" y="500857"/>
                </a:cubicBezTo>
                <a:cubicBezTo>
                  <a:pt x="1957445" y="488355"/>
                  <a:pt x="1957445" y="488355"/>
                  <a:pt x="1957445" y="488355"/>
                </a:cubicBezTo>
                <a:cubicBezTo>
                  <a:pt x="1955371" y="486272"/>
                  <a:pt x="1953297" y="485230"/>
                  <a:pt x="1951224" y="485751"/>
                </a:cubicBezTo>
                <a:cubicBezTo>
                  <a:pt x="1949150" y="486272"/>
                  <a:pt x="1947076" y="488355"/>
                  <a:pt x="1945002" y="492522"/>
                </a:cubicBezTo>
                <a:cubicBezTo>
                  <a:pt x="1907673" y="584201"/>
                  <a:pt x="1820573" y="646709"/>
                  <a:pt x="1716883" y="646709"/>
                </a:cubicBezTo>
                <a:cubicBezTo>
                  <a:pt x="1613192" y="646709"/>
                  <a:pt x="1526092" y="584201"/>
                  <a:pt x="1488763" y="492522"/>
                </a:cubicBezTo>
                <a:cubicBezTo>
                  <a:pt x="1486689" y="488355"/>
                  <a:pt x="1484616" y="486272"/>
                  <a:pt x="1482542" y="485751"/>
                </a:cubicBezTo>
                <a:close/>
                <a:moveTo>
                  <a:pt x="1662749" y="478852"/>
                </a:moveTo>
                <a:cubicBezTo>
                  <a:pt x="1551306" y="533313"/>
                  <a:pt x="1551306" y="533313"/>
                  <a:pt x="1551306" y="533313"/>
                </a:cubicBezTo>
                <a:cubicBezTo>
                  <a:pt x="1547179" y="533313"/>
                  <a:pt x="1543051" y="533313"/>
                  <a:pt x="1543051" y="537502"/>
                </a:cubicBezTo>
                <a:cubicBezTo>
                  <a:pt x="1543051" y="537502"/>
                  <a:pt x="1543051" y="537502"/>
                  <a:pt x="1543051" y="541691"/>
                </a:cubicBezTo>
                <a:cubicBezTo>
                  <a:pt x="1543051" y="541691"/>
                  <a:pt x="1543051" y="545880"/>
                  <a:pt x="1547179" y="545880"/>
                </a:cubicBezTo>
                <a:cubicBezTo>
                  <a:pt x="1584326" y="587773"/>
                  <a:pt x="1621474" y="608719"/>
                  <a:pt x="1675132" y="621287"/>
                </a:cubicBezTo>
                <a:cubicBezTo>
                  <a:pt x="1679259" y="625476"/>
                  <a:pt x="1683387" y="625476"/>
                  <a:pt x="1683387" y="621287"/>
                </a:cubicBezTo>
                <a:cubicBezTo>
                  <a:pt x="1687514" y="621287"/>
                  <a:pt x="1687514" y="617098"/>
                  <a:pt x="1687514" y="608719"/>
                </a:cubicBezTo>
                <a:cubicBezTo>
                  <a:pt x="1687514" y="608719"/>
                  <a:pt x="1679259" y="487231"/>
                  <a:pt x="1679259" y="487231"/>
                </a:cubicBezTo>
                <a:cubicBezTo>
                  <a:pt x="1679259" y="483042"/>
                  <a:pt x="1675132" y="478852"/>
                  <a:pt x="1675132" y="478852"/>
                </a:cubicBezTo>
                <a:cubicBezTo>
                  <a:pt x="1671004" y="474663"/>
                  <a:pt x="1666877" y="474663"/>
                  <a:pt x="1662749" y="478852"/>
                </a:cubicBezTo>
                <a:close/>
                <a:moveTo>
                  <a:pt x="1762761" y="474663"/>
                </a:moveTo>
                <a:cubicBezTo>
                  <a:pt x="1758634" y="478836"/>
                  <a:pt x="1758634" y="483009"/>
                  <a:pt x="1758634" y="487182"/>
                </a:cubicBezTo>
                <a:cubicBezTo>
                  <a:pt x="1746251" y="608194"/>
                  <a:pt x="1746251" y="608194"/>
                  <a:pt x="1746251" y="608194"/>
                </a:cubicBezTo>
                <a:cubicBezTo>
                  <a:pt x="1746251" y="612367"/>
                  <a:pt x="1746251" y="616540"/>
                  <a:pt x="1750379" y="620713"/>
                </a:cubicBezTo>
                <a:cubicBezTo>
                  <a:pt x="1750379" y="620713"/>
                  <a:pt x="1754506" y="620713"/>
                  <a:pt x="1758634" y="620713"/>
                </a:cubicBezTo>
                <a:cubicBezTo>
                  <a:pt x="1812291" y="608194"/>
                  <a:pt x="1849439" y="587330"/>
                  <a:pt x="1886587" y="545602"/>
                </a:cubicBezTo>
                <a:cubicBezTo>
                  <a:pt x="1890714" y="541429"/>
                  <a:pt x="1890714" y="541429"/>
                  <a:pt x="1890714" y="537256"/>
                </a:cubicBezTo>
                <a:cubicBezTo>
                  <a:pt x="1890714" y="533083"/>
                  <a:pt x="1886587" y="533083"/>
                  <a:pt x="1882459" y="528910"/>
                </a:cubicBezTo>
                <a:cubicBezTo>
                  <a:pt x="1775144" y="474663"/>
                  <a:pt x="1775144" y="474663"/>
                  <a:pt x="1775144" y="474663"/>
                </a:cubicBezTo>
                <a:cubicBezTo>
                  <a:pt x="1771016" y="474663"/>
                  <a:pt x="1766889" y="474663"/>
                  <a:pt x="1762761" y="474663"/>
                </a:cubicBezTo>
                <a:close/>
                <a:moveTo>
                  <a:pt x="725572" y="428624"/>
                </a:moveTo>
                <a:cubicBezTo>
                  <a:pt x="705101" y="432820"/>
                  <a:pt x="696913" y="441211"/>
                  <a:pt x="696913" y="457993"/>
                </a:cubicBezTo>
                <a:cubicBezTo>
                  <a:pt x="696913" y="470580"/>
                  <a:pt x="696913" y="487362"/>
                  <a:pt x="717384" y="487362"/>
                </a:cubicBezTo>
                <a:cubicBezTo>
                  <a:pt x="741948" y="487362"/>
                  <a:pt x="774701" y="478971"/>
                  <a:pt x="774701" y="478971"/>
                </a:cubicBezTo>
                <a:cubicBezTo>
                  <a:pt x="774701" y="428624"/>
                  <a:pt x="774701" y="428624"/>
                  <a:pt x="774701" y="428624"/>
                </a:cubicBezTo>
                <a:close/>
                <a:moveTo>
                  <a:pt x="352426" y="346073"/>
                </a:moveTo>
                <a:cubicBezTo>
                  <a:pt x="315516" y="346073"/>
                  <a:pt x="303213" y="362695"/>
                  <a:pt x="303213" y="412562"/>
                </a:cubicBezTo>
                <a:cubicBezTo>
                  <a:pt x="303213" y="462428"/>
                  <a:pt x="311415" y="487361"/>
                  <a:pt x="352426" y="487361"/>
                </a:cubicBezTo>
                <a:cubicBezTo>
                  <a:pt x="393436" y="487361"/>
                  <a:pt x="401638" y="458272"/>
                  <a:pt x="401638" y="412562"/>
                </a:cubicBezTo>
                <a:cubicBezTo>
                  <a:pt x="401638" y="362695"/>
                  <a:pt x="389335" y="346073"/>
                  <a:pt x="352426" y="346073"/>
                </a:cubicBezTo>
                <a:close/>
                <a:moveTo>
                  <a:pt x="1704770" y="341312"/>
                </a:moveTo>
                <a:cubicBezTo>
                  <a:pt x="1704770" y="341312"/>
                  <a:pt x="1704770" y="353885"/>
                  <a:pt x="1704770" y="353885"/>
                </a:cubicBezTo>
                <a:cubicBezTo>
                  <a:pt x="1684063" y="358076"/>
                  <a:pt x="1671639" y="379031"/>
                  <a:pt x="1671639" y="399986"/>
                </a:cubicBezTo>
                <a:cubicBezTo>
                  <a:pt x="1671639" y="425132"/>
                  <a:pt x="1692346" y="446087"/>
                  <a:pt x="1717193" y="446087"/>
                </a:cubicBezTo>
                <a:cubicBezTo>
                  <a:pt x="1742041" y="446087"/>
                  <a:pt x="1766889" y="425132"/>
                  <a:pt x="1766889" y="399986"/>
                </a:cubicBezTo>
                <a:cubicBezTo>
                  <a:pt x="1766889" y="379031"/>
                  <a:pt x="1750324" y="358076"/>
                  <a:pt x="1729617" y="353885"/>
                </a:cubicBezTo>
                <a:cubicBezTo>
                  <a:pt x="1729617" y="349694"/>
                  <a:pt x="1729617" y="341312"/>
                  <a:pt x="1729617" y="341312"/>
                </a:cubicBezTo>
                <a:cubicBezTo>
                  <a:pt x="1704770" y="341312"/>
                  <a:pt x="1704770" y="341312"/>
                  <a:pt x="1704770" y="341312"/>
                </a:cubicBezTo>
                <a:close/>
                <a:moveTo>
                  <a:pt x="1716883" y="328612"/>
                </a:moveTo>
                <a:cubicBezTo>
                  <a:pt x="1755899" y="328612"/>
                  <a:pt x="1787527" y="360596"/>
                  <a:pt x="1787527" y="400050"/>
                </a:cubicBezTo>
                <a:cubicBezTo>
                  <a:pt x="1787527" y="439504"/>
                  <a:pt x="1755899" y="471488"/>
                  <a:pt x="1716883" y="471488"/>
                </a:cubicBezTo>
                <a:cubicBezTo>
                  <a:pt x="1677867" y="471488"/>
                  <a:pt x="1646239" y="439504"/>
                  <a:pt x="1646239" y="400050"/>
                </a:cubicBezTo>
                <a:cubicBezTo>
                  <a:pt x="1646239" y="360596"/>
                  <a:pt x="1677867" y="328612"/>
                  <a:pt x="1716883" y="328612"/>
                </a:cubicBezTo>
                <a:close/>
                <a:moveTo>
                  <a:pt x="1716883" y="320675"/>
                </a:moveTo>
                <a:cubicBezTo>
                  <a:pt x="1673483" y="320675"/>
                  <a:pt x="1638301" y="356212"/>
                  <a:pt x="1638301" y="400050"/>
                </a:cubicBezTo>
                <a:cubicBezTo>
                  <a:pt x="1638301" y="443888"/>
                  <a:pt x="1673483" y="479425"/>
                  <a:pt x="1716883" y="479425"/>
                </a:cubicBezTo>
                <a:cubicBezTo>
                  <a:pt x="1760283" y="479425"/>
                  <a:pt x="1795465" y="443888"/>
                  <a:pt x="1795465" y="400050"/>
                </a:cubicBezTo>
                <a:cubicBezTo>
                  <a:pt x="1795465" y="356212"/>
                  <a:pt x="1760283" y="320675"/>
                  <a:pt x="1716883" y="320675"/>
                </a:cubicBezTo>
                <a:close/>
                <a:moveTo>
                  <a:pt x="1924004" y="317500"/>
                </a:moveTo>
                <a:cubicBezTo>
                  <a:pt x="1924004" y="317500"/>
                  <a:pt x="1919866" y="317500"/>
                  <a:pt x="1911592" y="321667"/>
                </a:cubicBezTo>
                <a:cubicBezTo>
                  <a:pt x="1812301" y="388342"/>
                  <a:pt x="1812301" y="388342"/>
                  <a:pt x="1812301" y="388342"/>
                </a:cubicBezTo>
                <a:cubicBezTo>
                  <a:pt x="1808164" y="392510"/>
                  <a:pt x="1808164" y="396677"/>
                  <a:pt x="1808164" y="400844"/>
                </a:cubicBezTo>
                <a:cubicBezTo>
                  <a:pt x="1808164" y="400844"/>
                  <a:pt x="1808164" y="405011"/>
                  <a:pt x="1812301" y="409178"/>
                </a:cubicBezTo>
                <a:lnTo>
                  <a:pt x="1915729" y="480021"/>
                </a:lnTo>
                <a:cubicBezTo>
                  <a:pt x="1915729" y="480021"/>
                  <a:pt x="1919866" y="484188"/>
                  <a:pt x="1924004" y="480021"/>
                </a:cubicBezTo>
                <a:cubicBezTo>
                  <a:pt x="1928141" y="480021"/>
                  <a:pt x="1928141" y="480021"/>
                  <a:pt x="1928141" y="471686"/>
                </a:cubicBezTo>
                <a:cubicBezTo>
                  <a:pt x="1944689" y="421680"/>
                  <a:pt x="1944689" y="375841"/>
                  <a:pt x="1928141" y="325834"/>
                </a:cubicBezTo>
                <a:cubicBezTo>
                  <a:pt x="1928141" y="321667"/>
                  <a:pt x="1928141" y="317500"/>
                  <a:pt x="1924004" y="317500"/>
                </a:cubicBezTo>
                <a:close/>
                <a:moveTo>
                  <a:pt x="1509762" y="317500"/>
                </a:moveTo>
                <a:cubicBezTo>
                  <a:pt x="1505625" y="317500"/>
                  <a:pt x="1505625" y="321667"/>
                  <a:pt x="1501487" y="325834"/>
                </a:cubicBezTo>
                <a:cubicBezTo>
                  <a:pt x="1489076" y="375841"/>
                  <a:pt x="1489076" y="421680"/>
                  <a:pt x="1501487" y="475854"/>
                </a:cubicBezTo>
                <a:cubicBezTo>
                  <a:pt x="1505625" y="475854"/>
                  <a:pt x="1505625" y="480021"/>
                  <a:pt x="1509762" y="480021"/>
                </a:cubicBezTo>
                <a:cubicBezTo>
                  <a:pt x="1509762" y="484188"/>
                  <a:pt x="1513899" y="480021"/>
                  <a:pt x="1518036" y="480021"/>
                </a:cubicBezTo>
                <a:cubicBezTo>
                  <a:pt x="1621464" y="409178"/>
                  <a:pt x="1621464" y="409178"/>
                  <a:pt x="1621464" y="409178"/>
                </a:cubicBezTo>
                <a:cubicBezTo>
                  <a:pt x="1625601" y="409178"/>
                  <a:pt x="1625601" y="405011"/>
                  <a:pt x="1625601" y="400844"/>
                </a:cubicBezTo>
                <a:cubicBezTo>
                  <a:pt x="1625601" y="396677"/>
                  <a:pt x="1625601" y="392510"/>
                  <a:pt x="1621464" y="388342"/>
                </a:cubicBezTo>
                <a:lnTo>
                  <a:pt x="1518036" y="321667"/>
                </a:lnTo>
                <a:cubicBezTo>
                  <a:pt x="1518036" y="317500"/>
                  <a:pt x="1513899" y="317500"/>
                  <a:pt x="1509762" y="317500"/>
                </a:cubicBezTo>
                <a:close/>
                <a:moveTo>
                  <a:pt x="1032821" y="304799"/>
                </a:moveTo>
                <a:cubicBezTo>
                  <a:pt x="1032821" y="304799"/>
                  <a:pt x="1036942" y="304799"/>
                  <a:pt x="1041062" y="304799"/>
                </a:cubicBezTo>
                <a:cubicBezTo>
                  <a:pt x="1041062" y="304799"/>
                  <a:pt x="1041062" y="304799"/>
                  <a:pt x="1074028" y="304799"/>
                </a:cubicBezTo>
                <a:cubicBezTo>
                  <a:pt x="1078149" y="304799"/>
                  <a:pt x="1078149" y="304799"/>
                  <a:pt x="1082270" y="308966"/>
                </a:cubicBezTo>
                <a:cubicBezTo>
                  <a:pt x="1082270" y="308966"/>
                  <a:pt x="1082270" y="308966"/>
                  <a:pt x="1123477" y="479821"/>
                </a:cubicBezTo>
                <a:cubicBezTo>
                  <a:pt x="1123477" y="479821"/>
                  <a:pt x="1123477" y="479821"/>
                  <a:pt x="1127598" y="479821"/>
                </a:cubicBezTo>
                <a:cubicBezTo>
                  <a:pt x="1127598" y="479821"/>
                  <a:pt x="1127598" y="479821"/>
                  <a:pt x="1172926" y="308966"/>
                </a:cubicBezTo>
                <a:cubicBezTo>
                  <a:pt x="1172926" y="304799"/>
                  <a:pt x="1177047" y="304799"/>
                  <a:pt x="1181168" y="304799"/>
                </a:cubicBezTo>
                <a:cubicBezTo>
                  <a:pt x="1181168" y="304799"/>
                  <a:pt x="1181168" y="304799"/>
                  <a:pt x="1214134" y="304799"/>
                </a:cubicBezTo>
                <a:cubicBezTo>
                  <a:pt x="1218254" y="304799"/>
                  <a:pt x="1218254" y="304799"/>
                  <a:pt x="1222375" y="304799"/>
                </a:cubicBezTo>
                <a:cubicBezTo>
                  <a:pt x="1222375" y="308966"/>
                  <a:pt x="1222375" y="308966"/>
                  <a:pt x="1222375" y="313133"/>
                </a:cubicBezTo>
                <a:cubicBezTo>
                  <a:pt x="1222375" y="313133"/>
                  <a:pt x="1222375" y="313133"/>
                  <a:pt x="1218254" y="338137"/>
                </a:cubicBezTo>
                <a:cubicBezTo>
                  <a:pt x="1214134" y="350638"/>
                  <a:pt x="1210013" y="367307"/>
                  <a:pt x="1201771" y="388143"/>
                </a:cubicBezTo>
                <a:cubicBezTo>
                  <a:pt x="1193530" y="433982"/>
                  <a:pt x="1177047" y="496490"/>
                  <a:pt x="1164685" y="542329"/>
                </a:cubicBezTo>
                <a:cubicBezTo>
                  <a:pt x="1152322" y="584001"/>
                  <a:pt x="1131719" y="604837"/>
                  <a:pt x="1098753" y="604837"/>
                </a:cubicBezTo>
                <a:cubicBezTo>
                  <a:pt x="1098753" y="604837"/>
                  <a:pt x="1098753" y="604837"/>
                  <a:pt x="1094632" y="604837"/>
                </a:cubicBezTo>
                <a:cubicBezTo>
                  <a:pt x="1078149" y="604837"/>
                  <a:pt x="1053425" y="600670"/>
                  <a:pt x="1041062" y="600670"/>
                </a:cubicBezTo>
                <a:cubicBezTo>
                  <a:pt x="1036942" y="596503"/>
                  <a:pt x="1032821" y="596503"/>
                  <a:pt x="1032821" y="592335"/>
                </a:cubicBezTo>
                <a:cubicBezTo>
                  <a:pt x="1032821" y="592335"/>
                  <a:pt x="1032821" y="592335"/>
                  <a:pt x="1032821" y="567332"/>
                </a:cubicBezTo>
                <a:cubicBezTo>
                  <a:pt x="1032821" y="567332"/>
                  <a:pt x="1032821" y="563165"/>
                  <a:pt x="1036942" y="563165"/>
                </a:cubicBezTo>
                <a:cubicBezTo>
                  <a:pt x="1036942" y="558998"/>
                  <a:pt x="1041062" y="558998"/>
                  <a:pt x="1041062" y="558998"/>
                </a:cubicBezTo>
                <a:cubicBezTo>
                  <a:pt x="1041062" y="558998"/>
                  <a:pt x="1041062" y="558998"/>
                  <a:pt x="1082270" y="563165"/>
                </a:cubicBezTo>
                <a:cubicBezTo>
                  <a:pt x="1106994" y="563165"/>
                  <a:pt x="1111115" y="550663"/>
                  <a:pt x="1115236" y="538162"/>
                </a:cubicBezTo>
                <a:cubicBezTo>
                  <a:pt x="1115236" y="533995"/>
                  <a:pt x="1115236" y="533995"/>
                  <a:pt x="1119357" y="529828"/>
                </a:cubicBezTo>
                <a:cubicBezTo>
                  <a:pt x="1119357" y="529828"/>
                  <a:pt x="1119357" y="529828"/>
                  <a:pt x="1106994" y="529828"/>
                </a:cubicBezTo>
                <a:cubicBezTo>
                  <a:pt x="1090511" y="529828"/>
                  <a:pt x="1082270" y="513159"/>
                  <a:pt x="1082270" y="504824"/>
                </a:cubicBezTo>
                <a:cubicBezTo>
                  <a:pt x="1082270" y="504824"/>
                  <a:pt x="1082270" y="504824"/>
                  <a:pt x="1032821" y="313133"/>
                </a:cubicBezTo>
                <a:cubicBezTo>
                  <a:pt x="1028700" y="308966"/>
                  <a:pt x="1032821" y="308966"/>
                  <a:pt x="1032821" y="304799"/>
                </a:cubicBezTo>
                <a:close/>
                <a:moveTo>
                  <a:pt x="994979" y="300037"/>
                </a:moveTo>
                <a:cubicBezTo>
                  <a:pt x="994979" y="300037"/>
                  <a:pt x="999140" y="300037"/>
                  <a:pt x="999140" y="304193"/>
                </a:cubicBezTo>
                <a:cubicBezTo>
                  <a:pt x="1003300" y="304193"/>
                  <a:pt x="1003300" y="308350"/>
                  <a:pt x="1003300" y="308350"/>
                </a:cubicBezTo>
                <a:cubicBezTo>
                  <a:pt x="1003300" y="308350"/>
                  <a:pt x="1003300" y="308350"/>
                  <a:pt x="1003300" y="341601"/>
                </a:cubicBezTo>
                <a:cubicBezTo>
                  <a:pt x="1003300" y="345757"/>
                  <a:pt x="999140" y="345757"/>
                  <a:pt x="994979" y="349913"/>
                </a:cubicBezTo>
                <a:cubicBezTo>
                  <a:pt x="965857" y="349913"/>
                  <a:pt x="940895" y="370695"/>
                  <a:pt x="932574" y="374852"/>
                </a:cubicBezTo>
                <a:cubicBezTo>
                  <a:pt x="932574" y="374852"/>
                  <a:pt x="932574" y="374852"/>
                  <a:pt x="932574" y="520324"/>
                </a:cubicBezTo>
                <a:cubicBezTo>
                  <a:pt x="932574" y="524481"/>
                  <a:pt x="928414" y="528637"/>
                  <a:pt x="924254" y="528637"/>
                </a:cubicBezTo>
                <a:cubicBezTo>
                  <a:pt x="924254" y="528637"/>
                  <a:pt x="924254" y="528637"/>
                  <a:pt x="890971" y="528637"/>
                </a:cubicBezTo>
                <a:cubicBezTo>
                  <a:pt x="886810" y="528637"/>
                  <a:pt x="882650" y="524481"/>
                  <a:pt x="882650" y="520324"/>
                </a:cubicBezTo>
                <a:cubicBezTo>
                  <a:pt x="882650" y="520324"/>
                  <a:pt x="882650" y="520324"/>
                  <a:pt x="882650" y="312506"/>
                </a:cubicBezTo>
                <a:cubicBezTo>
                  <a:pt x="882650" y="304193"/>
                  <a:pt x="886810" y="304193"/>
                  <a:pt x="890971" y="304193"/>
                </a:cubicBezTo>
                <a:cubicBezTo>
                  <a:pt x="890971" y="304193"/>
                  <a:pt x="890971" y="304193"/>
                  <a:pt x="924254" y="304193"/>
                </a:cubicBezTo>
                <a:cubicBezTo>
                  <a:pt x="928414" y="304193"/>
                  <a:pt x="932574" y="304193"/>
                  <a:pt x="932574" y="312506"/>
                </a:cubicBezTo>
                <a:cubicBezTo>
                  <a:pt x="932574" y="312506"/>
                  <a:pt x="932574" y="312506"/>
                  <a:pt x="932574" y="324975"/>
                </a:cubicBezTo>
                <a:cubicBezTo>
                  <a:pt x="949216" y="316662"/>
                  <a:pt x="970017" y="300037"/>
                  <a:pt x="994979" y="300037"/>
                </a:cubicBezTo>
                <a:close/>
                <a:moveTo>
                  <a:pt x="750816" y="295274"/>
                </a:moveTo>
                <a:cubicBezTo>
                  <a:pt x="800606" y="295274"/>
                  <a:pt x="825501" y="320340"/>
                  <a:pt x="825501" y="374649"/>
                </a:cubicBezTo>
                <a:cubicBezTo>
                  <a:pt x="825501" y="525044"/>
                  <a:pt x="825501" y="525044"/>
                  <a:pt x="825501" y="525044"/>
                </a:cubicBezTo>
                <a:cubicBezTo>
                  <a:pt x="825501" y="525044"/>
                  <a:pt x="825501" y="529221"/>
                  <a:pt x="825501" y="529221"/>
                </a:cubicBezTo>
                <a:cubicBezTo>
                  <a:pt x="821352" y="533399"/>
                  <a:pt x="821352" y="533399"/>
                  <a:pt x="817203" y="533399"/>
                </a:cubicBezTo>
                <a:cubicBezTo>
                  <a:pt x="800606" y="529221"/>
                  <a:pt x="792308" y="525044"/>
                  <a:pt x="784010" y="516688"/>
                </a:cubicBezTo>
                <a:cubicBezTo>
                  <a:pt x="784010" y="516688"/>
                  <a:pt x="742518" y="533399"/>
                  <a:pt x="709325" y="533399"/>
                </a:cubicBezTo>
                <a:cubicBezTo>
                  <a:pt x="667833" y="533399"/>
                  <a:pt x="642938" y="508333"/>
                  <a:pt x="642938" y="462379"/>
                </a:cubicBezTo>
                <a:cubicBezTo>
                  <a:pt x="642938" y="416425"/>
                  <a:pt x="667833" y="395537"/>
                  <a:pt x="717623" y="391360"/>
                </a:cubicBezTo>
                <a:cubicBezTo>
                  <a:pt x="775711" y="387182"/>
                  <a:pt x="775711" y="387182"/>
                  <a:pt x="775711" y="387182"/>
                </a:cubicBezTo>
                <a:cubicBezTo>
                  <a:pt x="775711" y="374649"/>
                  <a:pt x="775711" y="374649"/>
                  <a:pt x="775711" y="374649"/>
                </a:cubicBezTo>
                <a:cubicBezTo>
                  <a:pt x="775711" y="357939"/>
                  <a:pt x="763264" y="345406"/>
                  <a:pt x="746667" y="345406"/>
                </a:cubicBezTo>
                <a:cubicBezTo>
                  <a:pt x="721772" y="345406"/>
                  <a:pt x="688579" y="349583"/>
                  <a:pt x="667833" y="349583"/>
                </a:cubicBezTo>
                <a:cubicBezTo>
                  <a:pt x="667833" y="349583"/>
                  <a:pt x="663684" y="349583"/>
                  <a:pt x="663684" y="349583"/>
                </a:cubicBezTo>
                <a:cubicBezTo>
                  <a:pt x="659535" y="345406"/>
                  <a:pt x="659535" y="345406"/>
                  <a:pt x="659535" y="341228"/>
                </a:cubicBezTo>
                <a:cubicBezTo>
                  <a:pt x="659535" y="311985"/>
                  <a:pt x="659535" y="311985"/>
                  <a:pt x="659535" y="311985"/>
                </a:cubicBezTo>
                <a:cubicBezTo>
                  <a:pt x="659535" y="307807"/>
                  <a:pt x="663684" y="303629"/>
                  <a:pt x="667833" y="303629"/>
                </a:cubicBezTo>
                <a:cubicBezTo>
                  <a:pt x="684430" y="303629"/>
                  <a:pt x="725921" y="295274"/>
                  <a:pt x="750816" y="295274"/>
                </a:cubicBezTo>
                <a:close/>
                <a:moveTo>
                  <a:pt x="354013" y="295273"/>
                </a:moveTo>
                <a:cubicBezTo>
                  <a:pt x="410125" y="295273"/>
                  <a:pt x="455613" y="348579"/>
                  <a:pt x="455613" y="414336"/>
                </a:cubicBezTo>
                <a:cubicBezTo>
                  <a:pt x="455613" y="480093"/>
                  <a:pt x="410125" y="533399"/>
                  <a:pt x="354013" y="533399"/>
                </a:cubicBezTo>
                <a:cubicBezTo>
                  <a:pt x="297901" y="533399"/>
                  <a:pt x="252413" y="480093"/>
                  <a:pt x="252413" y="414336"/>
                </a:cubicBezTo>
                <a:cubicBezTo>
                  <a:pt x="252413" y="348579"/>
                  <a:pt x="297901" y="295273"/>
                  <a:pt x="354013" y="295273"/>
                </a:cubicBezTo>
                <a:close/>
                <a:moveTo>
                  <a:pt x="53975" y="266699"/>
                </a:moveTo>
                <a:cubicBezTo>
                  <a:pt x="53975" y="358774"/>
                  <a:pt x="53975" y="358774"/>
                  <a:pt x="53975" y="358774"/>
                </a:cubicBezTo>
                <a:cubicBezTo>
                  <a:pt x="62207" y="358774"/>
                  <a:pt x="82785" y="358774"/>
                  <a:pt x="107480" y="358774"/>
                </a:cubicBezTo>
                <a:cubicBezTo>
                  <a:pt x="144521" y="358774"/>
                  <a:pt x="165100" y="342033"/>
                  <a:pt x="165100" y="312737"/>
                </a:cubicBezTo>
                <a:cubicBezTo>
                  <a:pt x="165100" y="291810"/>
                  <a:pt x="148637" y="266699"/>
                  <a:pt x="111595" y="266699"/>
                </a:cubicBezTo>
                <a:cubicBezTo>
                  <a:pt x="91017" y="266699"/>
                  <a:pt x="91017" y="266699"/>
                  <a:pt x="91017" y="266699"/>
                </a:cubicBezTo>
                <a:cubicBezTo>
                  <a:pt x="70438" y="266699"/>
                  <a:pt x="62207" y="266699"/>
                  <a:pt x="53975" y="266699"/>
                </a:cubicBezTo>
                <a:close/>
                <a:moveTo>
                  <a:pt x="546894" y="250824"/>
                </a:moveTo>
                <a:cubicBezTo>
                  <a:pt x="546894" y="250824"/>
                  <a:pt x="551050" y="250824"/>
                  <a:pt x="551050" y="250824"/>
                </a:cubicBezTo>
                <a:cubicBezTo>
                  <a:pt x="555205" y="254980"/>
                  <a:pt x="555205" y="254980"/>
                  <a:pt x="555205" y="259135"/>
                </a:cubicBezTo>
                <a:cubicBezTo>
                  <a:pt x="555205" y="304846"/>
                  <a:pt x="555205" y="304846"/>
                  <a:pt x="555205" y="304846"/>
                </a:cubicBezTo>
                <a:cubicBezTo>
                  <a:pt x="609227" y="304846"/>
                  <a:pt x="609227" y="304846"/>
                  <a:pt x="609227" y="304846"/>
                </a:cubicBezTo>
                <a:cubicBezTo>
                  <a:pt x="613383" y="304846"/>
                  <a:pt x="617538" y="304846"/>
                  <a:pt x="617538" y="313157"/>
                </a:cubicBezTo>
                <a:cubicBezTo>
                  <a:pt x="617538" y="342245"/>
                  <a:pt x="617538" y="342245"/>
                  <a:pt x="617538" y="342245"/>
                </a:cubicBezTo>
                <a:cubicBezTo>
                  <a:pt x="617538" y="346401"/>
                  <a:pt x="613383" y="350556"/>
                  <a:pt x="609227" y="350556"/>
                </a:cubicBezTo>
                <a:cubicBezTo>
                  <a:pt x="555205" y="350556"/>
                  <a:pt x="555205" y="350556"/>
                  <a:pt x="555205" y="350556"/>
                </a:cubicBezTo>
                <a:cubicBezTo>
                  <a:pt x="555205" y="441978"/>
                  <a:pt x="555205" y="441978"/>
                  <a:pt x="555205" y="441978"/>
                </a:cubicBezTo>
                <a:cubicBezTo>
                  <a:pt x="555205" y="475222"/>
                  <a:pt x="555205" y="483533"/>
                  <a:pt x="580138" y="483533"/>
                </a:cubicBezTo>
                <a:cubicBezTo>
                  <a:pt x="588449" y="483533"/>
                  <a:pt x="600916" y="483533"/>
                  <a:pt x="609227" y="483533"/>
                </a:cubicBezTo>
                <a:cubicBezTo>
                  <a:pt x="613383" y="483533"/>
                  <a:pt x="617538" y="487688"/>
                  <a:pt x="617538" y="491844"/>
                </a:cubicBezTo>
                <a:cubicBezTo>
                  <a:pt x="617538" y="520932"/>
                  <a:pt x="617538" y="520932"/>
                  <a:pt x="617538" y="520932"/>
                </a:cubicBezTo>
                <a:cubicBezTo>
                  <a:pt x="617538" y="525088"/>
                  <a:pt x="613383" y="529244"/>
                  <a:pt x="609227" y="529244"/>
                </a:cubicBezTo>
                <a:cubicBezTo>
                  <a:pt x="596760" y="529244"/>
                  <a:pt x="584294" y="533399"/>
                  <a:pt x="571827" y="533399"/>
                </a:cubicBezTo>
                <a:cubicBezTo>
                  <a:pt x="521961" y="533399"/>
                  <a:pt x="505339" y="512621"/>
                  <a:pt x="505339" y="450289"/>
                </a:cubicBezTo>
                <a:cubicBezTo>
                  <a:pt x="505339" y="350556"/>
                  <a:pt x="505339" y="350556"/>
                  <a:pt x="505339" y="350556"/>
                </a:cubicBezTo>
                <a:cubicBezTo>
                  <a:pt x="484561" y="350556"/>
                  <a:pt x="484561" y="350556"/>
                  <a:pt x="484561" y="350556"/>
                </a:cubicBezTo>
                <a:cubicBezTo>
                  <a:pt x="480406" y="350556"/>
                  <a:pt x="476250" y="346401"/>
                  <a:pt x="476250" y="342245"/>
                </a:cubicBezTo>
                <a:cubicBezTo>
                  <a:pt x="476250" y="313157"/>
                  <a:pt x="476250" y="313157"/>
                  <a:pt x="476250" y="313157"/>
                </a:cubicBezTo>
                <a:cubicBezTo>
                  <a:pt x="476250" y="304846"/>
                  <a:pt x="480406" y="304846"/>
                  <a:pt x="484561" y="304846"/>
                </a:cubicBezTo>
                <a:cubicBezTo>
                  <a:pt x="505339" y="304846"/>
                  <a:pt x="505339" y="304846"/>
                  <a:pt x="505339" y="304846"/>
                </a:cubicBezTo>
                <a:cubicBezTo>
                  <a:pt x="505339" y="267446"/>
                  <a:pt x="505339" y="267446"/>
                  <a:pt x="505339" y="267446"/>
                </a:cubicBezTo>
                <a:cubicBezTo>
                  <a:pt x="505339" y="263291"/>
                  <a:pt x="505339" y="259135"/>
                  <a:pt x="509494" y="259135"/>
                </a:cubicBezTo>
                <a:cubicBezTo>
                  <a:pt x="546894" y="250824"/>
                  <a:pt x="546894" y="250824"/>
                  <a:pt x="546894" y="250824"/>
                </a:cubicBezTo>
                <a:close/>
                <a:moveTo>
                  <a:pt x="103337" y="217487"/>
                </a:moveTo>
                <a:cubicBezTo>
                  <a:pt x="107471" y="217487"/>
                  <a:pt x="111604" y="217487"/>
                  <a:pt x="111604" y="217487"/>
                </a:cubicBezTo>
                <a:cubicBezTo>
                  <a:pt x="198408" y="217487"/>
                  <a:pt x="219075" y="267271"/>
                  <a:pt x="219075" y="312906"/>
                </a:cubicBezTo>
                <a:cubicBezTo>
                  <a:pt x="219075" y="350244"/>
                  <a:pt x="202541" y="375136"/>
                  <a:pt x="165340" y="391731"/>
                </a:cubicBezTo>
                <a:lnTo>
                  <a:pt x="219075" y="516191"/>
                </a:lnTo>
                <a:cubicBezTo>
                  <a:pt x="219075" y="520340"/>
                  <a:pt x="219075" y="520340"/>
                  <a:pt x="219075" y="524488"/>
                </a:cubicBezTo>
                <a:cubicBezTo>
                  <a:pt x="219075" y="524488"/>
                  <a:pt x="214942" y="528637"/>
                  <a:pt x="210808" y="528637"/>
                </a:cubicBezTo>
                <a:cubicBezTo>
                  <a:pt x="173607" y="528637"/>
                  <a:pt x="173607" y="528637"/>
                  <a:pt x="173607" y="528637"/>
                </a:cubicBezTo>
                <a:cubicBezTo>
                  <a:pt x="169473" y="528637"/>
                  <a:pt x="165340" y="524488"/>
                  <a:pt x="165340" y="524488"/>
                </a:cubicBezTo>
                <a:cubicBezTo>
                  <a:pt x="111604" y="408326"/>
                  <a:pt x="111604" y="408326"/>
                  <a:pt x="111604" y="408326"/>
                </a:cubicBezTo>
                <a:cubicBezTo>
                  <a:pt x="86803" y="408326"/>
                  <a:pt x="66136" y="408326"/>
                  <a:pt x="53736" y="404177"/>
                </a:cubicBezTo>
                <a:cubicBezTo>
                  <a:pt x="53736" y="520340"/>
                  <a:pt x="53736" y="520340"/>
                  <a:pt x="53736" y="520340"/>
                </a:cubicBezTo>
                <a:cubicBezTo>
                  <a:pt x="53736" y="524488"/>
                  <a:pt x="49602" y="528637"/>
                  <a:pt x="45469" y="528637"/>
                </a:cubicBezTo>
                <a:cubicBezTo>
                  <a:pt x="8267" y="528637"/>
                  <a:pt x="8267" y="528637"/>
                  <a:pt x="8267" y="528637"/>
                </a:cubicBezTo>
                <a:cubicBezTo>
                  <a:pt x="4134" y="528637"/>
                  <a:pt x="0" y="524488"/>
                  <a:pt x="0" y="520340"/>
                </a:cubicBezTo>
                <a:cubicBezTo>
                  <a:pt x="0" y="229933"/>
                  <a:pt x="0" y="229933"/>
                  <a:pt x="0" y="229933"/>
                </a:cubicBezTo>
                <a:cubicBezTo>
                  <a:pt x="0" y="225784"/>
                  <a:pt x="4134" y="221636"/>
                  <a:pt x="8267" y="221636"/>
                </a:cubicBezTo>
                <a:cubicBezTo>
                  <a:pt x="53736" y="217487"/>
                  <a:pt x="90937" y="217487"/>
                  <a:pt x="103337" y="217487"/>
                </a:cubicBezTo>
                <a:close/>
                <a:moveTo>
                  <a:pt x="1941299" y="180951"/>
                </a:moveTo>
                <a:cubicBezTo>
                  <a:pt x="1938725" y="180430"/>
                  <a:pt x="1936665" y="181472"/>
                  <a:pt x="1936665" y="183555"/>
                </a:cubicBezTo>
                <a:cubicBezTo>
                  <a:pt x="1903714" y="221060"/>
                  <a:pt x="1903714" y="221060"/>
                  <a:pt x="1903714" y="221060"/>
                </a:cubicBezTo>
                <a:cubicBezTo>
                  <a:pt x="1895476" y="225227"/>
                  <a:pt x="1895476" y="233562"/>
                  <a:pt x="1903714" y="237729"/>
                </a:cubicBezTo>
                <a:cubicBezTo>
                  <a:pt x="1953141" y="291902"/>
                  <a:pt x="1973736" y="362745"/>
                  <a:pt x="1957260" y="450256"/>
                </a:cubicBezTo>
                <a:cubicBezTo>
                  <a:pt x="1957260" y="458590"/>
                  <a:pt x="1961379" y="462757"/>
                  <a:pt x="1965498" y="462757"/>
                </a:cubicBezTo>
                <a:cubicBezTo>
                  <a:pt x="2010806" y="475259"/>
                  <a:pt x="2010806" y="475259"/>
                  <a:pt x="2010806" y="475259"/>
                </a:cubicBezTo>
                <a:cubicBezTo>
                  <a:pt x="2019044" y="479426"/>
                  <a:pt x="2023163" y="475259"/>
                  <a:pt x="2023163" y="471092"/>
                </a:cubicBezTo>
                <a:cubicBezTo>
                  <a:pt x="2047876" y="362745"/>
                  <a:pt x="2014925" y="254398"/>
                  <a:pt x="1949022" y="187722"/>
                </a:cubicBezTo>
                <a:cubicBezTo>
                  <a:pt x="1946963" y="183555"/>
                  <a:pt x="1943873" y="181472"/>
                  <a:pt x="1941299" y="180951"/>
                </a:cubicBezTo>
                <a:close/>
                <a:moveTo>
                  <a:pt x="1491989" y="180951"/>
                </a:moveTo>
                <a:cubicBezTo>
                  <a:pt x="1489388" y="181472"/>
                  <a:pt x="1486266" y="183555"/>
                  <a:pt x="1484185" y="187722"/>
                </a:cubicBezTo>
                <a:cubicBezTo>
                  <a:pt x="1417596" y="254398"/>
                  <a:pt x="1384301" y="362745"/>
                  <a:pt x="1409272" y="471092"/>
                </a:cubicBezTo>
                <a:cubicBezTo>
                  <a:pt x="1409272" y="475259"/>
                  <a:pt x="1413434" y="479426"/>
                  <a:pt x="1421758" y="475259"/>
                </a:cubicBezTo>
                <a:cubicBezTo>
                  <a:pt x="1467538" y="462757"/>
                  <a:pt x="1467538" y="462757"/>
                  <a:pt x="1467538" y="462757"/>
                </a:cubicBezTo>
                <a:cubicBezTo>
                  <a:pt x="1471700" y="462757"/>
                  <a:pt x="1475862" y="458590"/>
                  <a:pt x="1475862" y="450256"/>
                </a:cubicBezTo>
                <a:cubicBezTo>
                  <a:pt x="1459214" y="362745"/>
                  <a:pt x="1480023" y="291902"/>
                  <a:pt x="1529965" y="237729"/>
                </a:cubicBezTo>
                <a:cubicBezTo>
                  <a:pt x="1538289" y="233562"/>
                  <a:pt x="1538289" y="225227"/>
                  <a:pt x="1534127" y="221060"/>
                </a:cubicBezTo>
                <a:cubicBezTo>
                  <a:pt x="1496671" y="183555"/>
                  <a:pt x="1496671" y="183555"/>
                  <a:pt x="1496671" y="183555"/>
                </a:cubicBezTo>
                <a:cubicBezTo>
                  <a:pt x="1496671" y="181472"/>
                  <a:pt x="1494590" y="180430"/>
                  <a:pt x="1491989" y="180951"/>
                </a:cubicBezTo>
                <a:close/>
                <a:moveTo>
                  <a:pt x="1750379" y="174625"/>
                </a:moveTo>
                <a:cubicBezTo>
                  <a:pt x="1746251" y="178798"/>
                  <a:pt x="1746251" y="182971"/>
                  <a:pt x="1746251" y="187144"/>
                </a:cubicBezTo>
                <a:cubicBezTo>
                  <a:pt x="1754506" y="308156"/>
                  <a:pt x="1754506" y="308156"/>
                  <a:pt x="1754506" y="308156"/>
                </a:cubicBezTo>
                <a:cubicBezTo>
                  <a:pt x="1758634" y="312329"/>
                  <a:pt x="1758634" y="316502"/>
                  <a:pt x="1762761" y="320675"/>
                </a:cubicBezTo>
                <a:cubicBezTo>
                  <a:pt x="1766889" y="320675"/>
                  <a:pt x="1771016" y="320675"/>
                  <a:pt x="1775144" y="320675"/>
                </a:cubicBezTo>
                <a:cubicBezTo>
                  <a:pt x="1882459" y="266428"/>
                  <a:pt x="1882459" y="266428"/>
                  <a:pt x="1882459" y="266428"/>
                </a:cubicBezTo>
                <a:cubicBezTo>
                  <a:pt x="1886587" y="262255"/>
                  <a:pt x="1890714" y="262255"/>
                  <a:pt x="1890714" y="258082"/>
                </a:cubicBezTo>
                <a:cubicBezTo>
                  <a:pt x="1890714" y="253909"/>
                  <a:pt x="1890714" y="253909"/>
                  <a:pt x="1886587" y="249736"/>
                </a:cubicBezTo>
                <a:cubicBezTo>
                  <a:pt x="1849439" y="208008"/>
                  <a:pt x="1812291" y="187144"/>
                  <a:pt x="1758634" y="174625"/>
                </a:cubicBezTo>
                <a:cubicBezTo>
                  <a:pt x="1754506" y="174625"/>
                  <a:pt x="1754506" y="174625"/>
                  <a:pt x="1750379" y="174625"/>
                </a:cubicBezTo>
                <a:close/>
                <a:moveTo>
                  <a:pt x="1675132" y="174625"/>
                </a:moveTo>
                <a:cubicBezTo>
                  <a:pt x="1621474" y="187144"/>
                  <a:pt x="1584326" y="212181"/>
                  <a:pt x="1547179" y="249736"/>
                </a:cubicBezTo>
                <a:cubicBezTo>
                  <a:pt x="1543051" y="253909"/>
                  <a:pt x="1543051" y="258082"/>
                  <a:pt x="1543051" y="258082"/>
                </a:cubicBezTo>
                <a:cubicBezTo>
                  <a:pt x="1543051" y="262255"/>
                  <a:pt x="1547179" y="266428"/>
                  <a:pt x="1551306" y="266428"/>
                </a:cubicBezTo>
                <a:cubicBezTo>
                  <a:pt x="1658622" y="320675"/>
                  <a:pt x="1658622" y="320675"/>
                  <a:pt x="1658622" y="320675"/>
                </a:cubicBezTo>
                <a:cubicBezTo>
                  <a:pt x="1662749" y="320675"/>
                  <a:pt x="1666877" y="320675"/>
                  <a:pt x="1671004" y="320675"/>
                </a:cubicBezTo>
                <a:cubicBezTo>
                  <a:pt x="1675132" y="320675"/>
                  <a:pt x="1675132" y="316502"/>
                  <a:pt x="1675132" y="312329"/>
                </a:cubicBezTo>
                <a:cubicBezTo>
                  <a:pt x="1687514" y="187144"/>
                  <a:pt x="1687514" y="187144"/>
                  <a:pt x="1687514" y="187144"/>
                </a:cubicBezTo>
                <a:cubicBezTo>
                  <a:pt x="1687514" y="182971"/>
                  <a:pt x="1683387" y="178798"/>
                  <a:pt x="1683387" y="174625"/>
                </a:cubicBezTo>
                <a:cubicBezTo>
                  <a:pt x="1679259" y="174625"/>
                  <a:pt x="1679259" y="174625"/>
                  <a:pt x="1675132" y="174625"/>
                </a:cubicBezTo>
                <a:close/>
                <a:moveTo>
                  <a:pt x="1579247" y="133350"/>
                </a:moveTo>
                <a:cubicBezTo>
                  <a:pt x="1575119" y="137716"/>
                  <a:pt x="1570992" y="137716"/>
                  <a:pt x="1566864" y="142082"/>
                </a:cubicBezTo>
                <a:cubicBezTo>
                  <a:pt x="1570992" y="142082"/>
                  <a:pt x="1570992" y="142082"/>
                  <a:pt x="1570992" y="142082"/>
                </a:cubicBezTo>
                <a:cubicBezTo>
                  <a:pt x="1575119" y="150813"/>
                  <a:pt x="1575119" y="150813"/>
                  <a:pt x="1575119" y="150813"/>
                </a:cubicBezTo>
                <a:cubicBezTo>
                  <a:pt x="1583375" y="146447"/>
                  <a:pt x="1583375" y="146447"/>
                  <a:pt x="1583375" y="146447"/>
                </a:cubicBezTo>
                <a:cubicBezTo>
                  <a:pt x="1587502" y="146447"/>
                  <a:pt x="1587502" y="146447"/>
                  <a:pt x="1587502" y="142082"/>
                </a:cubicBezTo>
                <a:cubicBezTo>
                  <a:pt x="1587502" y="137716"/>
                  <a:pt x="1583375" y="133350"/>
                  <a:pt x="1579247" y="133350"/>
                </a:cubicBezTo>
                <a:close/>
                <a:moveTo>
                  <a:pt x="1575142" y="124846"/>
                </a:moveTo>
                <a:cubicBezTo>
                  <a:pt x="1587729" y="120650"/>
                  <a:pt x="1600315" y="133237"/>
                  <a:pt x="1596120" y="141628"/>
                </a:cubicBezTo>
                <a:cubicBezTo>
                  <a:pt x="1596120" y="145823"/>
                  <a:pt x="1596120" y="145823"/>
                  <a:pt x="1596120" y="145823"/>
                </a:cubicBezTo>
                <a:cubicBezTo>
                  <a:pt x="1612902" y="162606"/>
                  <a:pt x="1612902" y="162606"/>
                  <a:pt x="1612902" y="162606"/>
                </a:cubicBezTo>
                <a:cubicBezTo>
                  <a:pt x="1608707" y="162606"/>
                  <a:pt x="1608707" y="162606"/>
                  <a:pt x="1604511" y="166801"/>
                </a:cubicBezTo>
                <a:cubicBezTo>
                  <a:pt x="1587729" y="154215"/>
                  <a:pt x="1587729" y="154215"/>
                  <a:pt x="1587729" y="154215"/>
                </a:cubicBezTo>
                <a:cubicBezTo>
                  <a:pt x="1579338" y="158410"/>
                  <a:pt x="1579338" y="158410"/>
                  <a:pt x="1579338" y="158410"/>
                </a:cubicBezTo>
                <a:cubicBezTo>
                  <a:pt x="1587729" y="175192"/>
                  <a:pt x="1587729" y="175192"/>
                  <a:pt x="1587729" y="175192"/>
                </a:cubicBezTo>
                <a:cubicBezTo>
                  <a:pt x="1583533" y="175192"/>
                  <a:pt x="1583533" y="179388"/>
                  <a:pt x="1579338" y="179388"/>
                </a:cubicBezTo>
                <a:lnTo>
                  <a:pt x="1558360" y="141628"/>
                </a:lnTo>
                <a:cubicBezTo>
                  <a:pt x="1554164" y="137432"/>
                  <a:pt x="1554164" y="137432"/>
                  <a:pt x="1554164" y="137432"/>
                </a:cubicBezTo>
                <a:cubicBezTo>
                  <a:pt x="1562555" y="133237"/>
                  <a:pt x="1570946" y="129041"/>
                  <a:pt x="1575142" y="124846"/>
                </a:cubicBezTo>
                <a:close/>
                <a:moveTo>
                  <a:pt x="1836161" y="117475"/>
                </a:moveTo>
                <a:cubicBezTo>
                  <a:pt x="1840347" y="117475"/>
                  <a:pt x="1840347" y="117475"/>
                  <a:pt x="1844532" y="121557"/>
                </a:cubicBezTo>
                <a:cubicBezTo>
                  <a:pt x="1844532" y="121557"/>
                  <a:pt x="1844532" y="121557"/>
                  <a:pt x="1848717" y="141968"/>
                </a:cubicBezTo>
                <a:cubicBezTo>
                  <a:pt x="1848717" y="141968"/>
                  <a:pt x="1848717" y="141968"/>
                  <a:pt x="1869644" y="133804"/>
                </a:cubicBezTo>
                <a:cubicBezTo>
                  <a:pt x="1873829" y="133804"/>
                  <a:pt x="1878014" y="137886"/>
                  <a:pt x="1878014" y="137886"/>
                </a:cubicBezTo>
                <a:cubicBezTo>
                  <a:pt x="1878014" y="137886"/>
                  <a:pt x="1878014" y="137886"/>
                  <a:pt x="1848717" y="154214"/>
                </a:cubicBezTo>
                <a:cubicBezTo>
                  <a:pt x="1848717" y="154214"/>
                  <a:pt x="1848717" y="154214"/>
                  <a:pt x="1840347" y="174625"/>
                </a:cubicBezTo>
                <a:lnTo>
                  <a:pt x="1831976" y="166461"/>
                </a:lnTo>
                <a:cubicBezTo>
                  <a:pt x="1831976" y="166461"/>
                  <a:pt x="1831976" y="166461"/>
                  <a:pt x="1840347" y="146050"/>
                </a:cubicBezTo>
                <a:cubicBezTo>
                  <a:pt x="1840347" y="146050"/>
                  <a:pt x="1840347" y="146050"/>
                  <a:pt x="1836161" y="117475"/>
                </a:cubicBezTo>
                <a:close/>
                <a:moveTo>
                  <a:pt x="1794829" y="112713"/>
                </a:moveTo>
                <a:cubicBezTo>
                  <a:pt x="1790701" y="120651"/>
                  <a:pt x="1790701" y="120651"/>
                  <a:pt x="1790701" y="120651"/>
                </a:cubicBezTo>
                <a:lnTo>
                  <a:pt x="1790701" y="124619"/>
                </a:lnTo>
                <a:cubicBezTo>
                  <a:pt x="1803084" y="128588"/>
                  <a:pt x="1803084" y="128588"/>
                  <a:pt x="1803084" y="128588"/>
                </a:cubicBezTo>
                <a:cubicBezTo>
                  <a:pt x="1807212" y="128588"/>
                  <a:pt x="1811339" y="124619"/>
                  <a:pt x="1811339" y="120651"/>
                </a:cubicBezTo>
                <a:cubicBezTo>
                  <a:pt x="1811339" y="116682"/>
                  <a:pt x="1807212" y="116682"/>
                  <a:pt x="1807212" y="116682"/>
                </a:cubicBezTo>
                <a:cubicBezTo>
                  <a:pt x="1803084" y="112713"/>
                  <a:pt x="1798956" y="112713"/>
                  <a:pt x="1794829" y="112713"/>
                </a:cubicBezTo>
                <a:close/>
                <a:moveTo>
                  <a:pt x="1637508" y="112117"/>
                </a:moveTo>
                <a:cubicBezTo>
                  <a:pt x="1629174" y="112117"/>
                  <a:pt x="1620839" y="116285"/>
                  <a:pt x="1620839" y="124619"/>
                </a:cubicBezTo>
                <a:cubicBezTo>
                  <a:pt x="1620839" y="128786"/>
                  <a:pt x="1620839" y="128786"/>
                  <a:pt x="1620839" y="128786"/>
                </a:cubicBezTo>
                <a:cubicBezTo>
                  <a:pt x="1620839" y="137121"/>
                  <a:pt x="1629174" y="141288"/>
                  <a:pt x="1637508" y="141288"/>
                </a:cubicBezTo>
                <a:cubicBezTo>
                  <a:pt x="1645843" y="141288"/>
                  <a:pt x="1654177" y="132954"/>
                  <a:pt x="1654177" y="124619"/>
                </a:cubicBezTo>
                <a:cubicBezTo>
                  <a:pt x="1654177" y="116285"/>
                  <a:pt x="1645843" y="107950"/>
                  <a:pt x="1637508" y="112117"/>
                </a:cubicBezTo>
                <a:close/>
                <a:moveTo>
                  <a:pt x="1741489" y="104775"/>
                </a:moveTo>
                <a:cubicBezTo>
                  <a:pt x="1737520" y="117158"/>
                  <a:pt x="1737520" y="117158"/>
                  <a:pt x="1737520" y="117158"/>
                </a:cubicBezTo>
                <a:lnTo>
                  <a:pt x="1733551" y="125413"/>
                </a:lnTo>
                <a:cubicBezTo>
                  <a:pt x="1737520" y="125413"/>
                  <a:pt x="1745457" y="125413"/>
                  <a:pt x="1749426" y="125413"/>
                </a:cubicBezTo>
                <a:cubicBezTo>
                  <a:pt x="1745457" y="117158"/>
                  <a:pt x="1745457" y="117158"/>
                  <a:pt x="1745457" y="117158"/>
                </a:cubicBezTo>
                <a:cubicBezTo>
                  <a:pt x="1741489" y="104775"/>
                  <a:pt x="1741489" y="104775"/>
                  <a:pt x="1741489" y="104775"/>
                </a:cubicBezTo>
                <a:close/>
                <a:moveTo>
                  <a:pt x="1633407" y="104165"/>
                </a:moveTo>
                <a:cubicBezTo>
                  <a:pt x="1649811" y="100013"/>
                  <a:pt x="1662114" y="112469"/>
                  <a:pt x="1662114" y="124925"/>
                </a:cubicBezTo>
                <a:cubicBezTo>
                  <a:pt x="1662114" y="141532"/>
                  <a:pt x="1653912" y="149836"/>
                  <a:pt x="1637508" y="149836"/>
                </a:cubicBezTo>
                <a:cubicBezTo>
                  <a:pt x="1625204" y="153988"/>
                  <a:pt x="1612901" y="141532"/>
                  <a:pt x="1612901" y="129076"/>
                </a:cubicBezTo>
                <a:cubicBezTo>
                  <a:pt x="1612901" y="129076"/>
                  <a:pt x="1612901" y="129076"/>
                  <a:pt x="1612901" y="124925"/>
                </a:cubicBezTo>
                <a:cubicBezTo>
                  <a:pt x="1612901" y="112469"/>
                  <a:pt x="1621103" y="104165"/>
                  <a:pt x="1633407" y="104165"/>
                </a:cubicBezTo>
                <a:close/>
                <a:moveTo>
                  <a:pt x="1787382" y="100013"/>
                </a:moveTo>
                <a:cubicBezTo>
                  <a:pt x="1795752" y="100013"/>
                  <a:pt x="1804123" y="104209"/>
                  <a:pt x="1812494" y="108404"/>
                </a:cubicBezTo>
                <a:cubicBezTo>
                  <a:pt x="1816679" y="108404"/>
                  <a:pt x="1820864" y="112600"/>
                  <a:pt x="1820864" y="120991"/>
                </a:cubicBezTo>
                <a:cubicBezTo>
                  <a:pt x="1820864" y="125186"/>
                  <a:pt x="1816679" y="133578"/>
                  <a:pt x="1808308" y="137773"/>
                </a:cubicBezTo>
                <a:cubicBezTo>
                  <a:pt x="1812494" y="158751"/>
                  <a:pt x="1812494" y="158751"/>
                  <a:pt x="1812494" y="158751"/>
                </a:cubicBezTo>
                <a:cubicBezTo>
                  <a:pt x="1808308" y="158751"/>
                  <a:pt x="1808308" y="158751"/>
                  <a:pt x="1804123" y="154555"/>
                </a:cubicBezTo>
                <a:cubicBezTo>
                  <a:pt x="1799938" y="133578"/>
                  <a:pt x="1799938" y="133578"/>
                  <a:pt x="1799938" y="133578"/>
                </a:cubicBezTo>
                <a:cubicBezTo>
                  <a:pt x="1791567" y="133578"/>
                  <a:pt x="1791567" y="133578"/>
                  <a:pt x="1791567" y="133578"/>
                </a:cubicBezTo>
                <a:lnTo>
                  <a:pt x="1787382" y="150360"/>
                </a:lnTo>
                <a:cubicBezTo>
                  <a:pt x="1783197" y="150360"/>
                  <a:pt x="1779011" y="150360"/>
                  <a:pt x="1774826" y="146164"/>
                </a:cubicBezTo>
                <a:cubicBezTo>
                  <a:pt x="1783197" y="120991"/>
                  <a:pt x="1783197" y="120991"/>
                  <a:pt x="1783197" y="120991"/>
                </a:cubicBezTo>
                <a:cubicBezTo>
                  <a:pt x="1787382" y="100013"/>
                  <a:pt x="1787382" y="100013"/>
                  <a:pt x="1787382" y="100013"/>
                </a:cubicBezTo>
                <a:close/>
                <a:moveTo>
                  <a:pt x="1737015" y="92075"/>
                </a:moveTo>
                <a:cubicBezTo>
                  <a:pt x="1749571" y="92075"/>
                  <a:pt x="1749571" y="92075"/>
                  <a:pt x="1749571" y="92075"/>
                </a:cubicBezTo>
                <a:cubicBezTo>
                  <a:pt x="1753757" y="116987"/>
                  <a:pt x="1753757" y="116987"/>
                  <a:pt x="1753757" y="116987"/>
                </a:cubicBezTo>
                <a:cubicBezTo>
                  <a:pt x="1762127" y="146050"/>
                  <a:pt x="1762127" y="146050"/>
                  <a:pt x="1762127" y="146050"/>
                </a:cubicBezTo>
                <a:cubicBezTo>
                  <a:pt x="1757942" y="146050"/>
                  <a:pt x="1757942" y="141898"/>
                  <a:pt x="1753757" y="141898"/>
                </a:cubicBezTo>
                <a:cubicBezTo>
                  <a:pt x="1749571" y="133594"/>
                  <a:pt x="1749571" y="133594"/>
                  <a:pt x="1749571" y="133594"/>
                </a:cubicBezTo>
                <a:cubicBezTo>
                  <a:pt x="1741201" y="133594"/>
                  <a:pt x="1737015" y="133594"/>
                  <a:pt x="1728645" y="133594"/>
                </a:cubicBezTo>
                <a:lnTo>
                  <a:pt x="1724460" y="141898"/>
                </a:lnTo>
                <a:cubicBezTo>
                  <a:pt x="1720274" y="141898"/>
                  <a:pt x="1720274" y="141898"/>
                  <a:pt x="1716089" y="141898"/>
                </a:cubicBezTo>
                <a:cubicBezTo>
                  <a:pt x="1728645" y="116987"/>
                  <a:pt x="1728645" y="116987"/>
                  <a:pt x="1728645" y="116987"/>
                </a:cubicBezTo>
                <a:cubicBezTo>
                  <a:pt x="1737015" y="92075"/>
                  <a:pt x="1737015" y="92075"/>
                  <a:pt x="1737015" y="92075"/>
                </a:cubicBezTo>
                <a:close/>
                <a:moveTo>
                  <a:pt x="1712914" y="92075"/>
                </a:moveTo>
                <a:cubicBezTo>
                  <a:pt x="1712914" y="92075"/>
                  <a:pt x="1712914" y="92075"/>
                  <a:pt x="1712914" y="100277"/>
                </a:cubicBezTo>
                <a:cubicBezTo>
                  <a:pt x="1712914" y="100277"/>
                  <a:pt x="1712914" y="100277"/>
                  <a:pt x="1696173" y="100277"/>
                </a:cubicBezTo>
                <a:cubicBezTo>
                  <a:pt x="1696173" y="100277"/>
                  <a:pt x="1696173" y="100277"/>
                  <a:pt x="1700358" y="141288"/>
                </a:cubicBezTo>
                <a:cubicBezTo>
                  <a:pt x="1700358" y="141288"/>
                  <a:pt x="1700358" y="141288"/>
                  <a:pt x="1687802" y="141288"/>
                </a:cubicBezTo>
                <a:cubicBezTo>
                  <a:pt x="1687802" y="141288"/>
                  <a:pt x="1687802" y="141288"/>
                  <a:pt x="1683617" y="100277"/>
                </a:cubicBezTo>
                <a:lnTo>
                  <a:pt x="1666876" y="104378"/>
                </a:lnTo>
                <a:cubicBezTo>
                  <a:pt x="1666876" y="104378"/>
                  <a:pt x="1666876" y="104378"/>
                  <a:pt x="1666876" y="96176"/>
                </a:cubicBezTo>
                <a:cubicBezTo>
                  <a:pt x="1683617" y="92075"/>
                  <a:pt x="1691988" y="92075"/>
                  <a:pt x="1712914" y="92075"/>
                </a:cubicBezTo>
                <a:close/>
                <a:moveTo>
                  <a:pt x="1181630" y="92074"/>
                </a:moveTo>
                <a:cubicBezTo>
                  <a:pt x="1160463" y="92074"/>
                  <a:pt x="1147763" y="112712"/>
                  <a:pt x="1147763" y="133349"/>
                </a:cubicBezTo>
                <a:lnTo>
                  <a:pt x="1211263" y="133349"/>
                </a:lnTo>
                <a:cubicBezTo>
                  <a:pt x="1211263" y="112712"/>
                  <a:pt x="1202796" y="92074"/>
                  <a:pt x="1181630" y="92074"/>
                </a:cubicBezTo>
                <a:close/>
                <a:moveTo>
                  <a:pt x="1716089" y="84138"/>
                </a:moveTo>
                <a:cubicBezTo>
                  <a:pt x="1641444" y="84138"/>
                  <a:pt x="1575093" y="108903"/>
                  <a:pt x="1521183" y="150178"/>
                </a:cubicBezTo>
                <a:cubicBezTo>
                  <a:pt x="1512889" y="158433"/>
                  <a:pt x="1512889" y="162561"/>
                  <a:pt x="1517036" y="166688"/>
                </a:cubicBezTo>
                <a:cubicBezTo>
                  <a:pt x="1550212" y="203836"/>
                  <a:pt x="1550212" y="203836"/>
                  <a:pt x="1550212" y="203836"/>
                </a:cubicBezTo>
                <a:cubicBezTo>
                  <a:pt x="1554359" y="207963"/>
                  <a:pt x="1558505" y="207963"/>
                  <a:pt x="1566799" y="203836"/>
                </a:cubicBezTo>
                <a:cubicBezTo>
                  <a:pt x="1608269" y="170816"/>
                  <a:pt x="1658032" y="150178"/>
                  <a:pt x="1716089" y="150178"/>
                </a:cubicBezTo>
                <a:cubicBezTo>
                  <a:pt x="1769999" y="150178"/>
                  <a:pt x="1823910" y="170816"/>
                  <a:pt x="1865379" y="203836"/>
                </a:cubicBezTo>
                <a:cubicBezTo>
                  <a:pt x="1873673" y="207963"/>
                  <a:pt x="1877820" y="207963"/>
                  <a:pt x="1881967" y="203836"/>
                </a:cubicBezTo>
                <a:cubicBezTo>
                  <a:pt x="1915142" y="166688"/>
                  <a:pt x="1915142" y="166688"/>
                  <a:pt x="1915142" y="166688"/>
                </a:cubicBezTo>
                <a:cubicBezTo>
                  <a:pt x="1919289" y="162561"/>
                  <a:pt x="1919289" y="158433"/>
                  <a:pt x="1910995" y="150178"/>
                </a:cubicBezTo>
                <a:cubicBezTo>
                  <a:pt x="1857085" y="108903"/>
                  <a:pt x="1790734" y="84138"/>
                  <a:pt x="1716089" y="84138"/>
                </a:cubicBezTo>
                <a:close/>
                <a:moveTo>
                  <a:pt x="1181894" y="84137"/>
                </a:moveTo>
                <a:cubicBezTo>
                  <a:pt x="1214799" y="84137"/>
                  <a:pt x="1227138" y="108970"/>
                  <a:pt x="1227138" y="137942"/>
                </a:cubicBezTo>
                <a:cubicBezTo>
                  <a:pt x="1227138" y="146220"/>
                  <a:pt x="1227138" y="146220"/>
                  <a:pt x="1227138" y="146220"/>
                </a:cubicBezTo>
                <a:cubicBezTo>
                  <a:pt x="1148989" y="146220"/>
                  <a:pt x="1148989" y="146220"/>
                  <a:pt x="1148989" y="146220"/>
                </a:cubicBezTo>
                <a:cubicBezTo>
                  <a:pt x="1148989" y="166914"/>
                  <a:pt x="1161329" y="187608"/>
                  <a:pt x="1186007" y="187608"/>
                </a:cubicBezTo>
                <a:cubicBezTo>
                  <a:pt x="1198346" y="187608"/>
                  <a:pt x="1210686" y="183470"/>
                  <a:pt x="1218912" y="179331"/>
                </a:cubicBezTo>
                <a:lnTo>
                  <a:pt x="1218912" y="191747"/>
                </a:lnTo>
                <a:cubicBezTo>
                  <a:pt x="1210686" y="195886"/>
                  <a:pt x="1194233" y="200025"/>
                  <a:pt x="1186007" y="200025"/>
                </a:cubicBezTo>
                <a:cubicBezTo>
                  <a:pt x="1148989" y="200025"/>
                  <a:pt x="1136650" y="175192"/>
                  <a:pt x="1136650" y="142081"/>
                </a:cubicBezTo>
                <a:cubicBezTo>
                  <a:pt x="1136650" y="104831"/>
                  <a:pt x="1153102" y="84137"/>
                  <a:pt x="1181894" y="84137"/>
                </a:cubicBezTo>
                <a:close/>
                <a:moveTo>
                  <a:pt x="887413" y="41274"/>
                </a:moveTo>
                <a:lnTo>
                  <a:pt x="995363" y="41274"/>
                </a:lnTo>
                <a:lnTo>
                  <a:pt x="995363" y="53974"/>
                </a:lnTo>
                <a:lnTo>
                  <a:pt x="949326" y="53974"/>
                </a:lnTo>
                <a:lnTo>
                  <a:pt x="949326" y="195262"/>
                </a:lnTo>
                <a:lnTo>
                  <a:pt x="933451" y="195262"/>
                </a:lnTo>
                <a:lnTo>
                  <a:pt x="933451" y="53974"/>
                </a:lnTo>
                <a:lnTo>
                  <a:pt x="887413" y="53974"/>
                </a:lnTo>
                <a:close/>
                <a:moveTo>
                  <a:pt x="1020763" y="28574"/>
                </a:moveTo>
                <a:cubicBezTo>
                  <a:pt x="1033010" y="28574"/>
                  <a:pt x="1033010" y="28574"/>
                  <a:pt x="1033010" y="28574"/>
                </a:cubicBezTo>
                <a:cubicBezTo>
                  <a:pt x="1033010" y="103584"/>
                  <a:pt x="1033010" y="103584"/>
                  <a:pt x="1033010" y="103584"/>
                </a:cubicBezTo>
                <a:cubicBezTo>
                  <a:pt x="1041174" y="91082"/>
                  <a:pt x="1053420" y="82748"/>
                  <a:pt x="1069749" y="82748"/>
                </a:cubicBezTo>
                <a:cubicBezTo>
                  <a:pt x="1098324" y="82748"/>
                  <a:pt x="1106488" y="99416"/>
                  <a:pt x="1106488" y="128587"/>
                </a:cubicBezTo>
                <a:cubicBezTo>
                  <a:pt x="1106488" y="195262"/>
                  <a:pt x="1106488" y="195262"/>
                  <a:pt x="1106488" y="195262"/>
                </a:cubicBezTo>
                <a:cubicBezTo>
                  <a:pt x="1090160" y="195262"/>
                  <a:pt x="1090160" y="195262"/>
                  <a:pt x="1090160" y="195262"/>
                </a:cubicBezTo>
                <a:cubicBezTo>
                  <a:pt x="1090160" y="128587"/>
                  <a:pt x="1090160" y="128587"/>
                  <a:pt x="1090160" y="128587"/>
                </a:cubicBezTo>
                <a:cubicBezTo>
                  <a:pt x="1090160" y="107751"/>
                  <a:pt x="1090160" y="91082"/>
                  <a:pt x="1065667" y="91082"/>
                </a:cubicBezTo>
                <a:cubicBezTo>
                  <a:pt x="1041174" y="91082"/>
                  <a:pt x="1033010" y="116085"/>
                  <a:pt x="1033010" y="136921"/>
                </a:cubicBezTo>
                <a:cubicBezTo>
                  <a:pt x="1033010" y="195262"/>
                  <a:pt x="1033010" y="195262"/>
                  <a:pt x="1033010" y="195262"/>
                </a:cubicBezTo>
                <a:cubicBezTo>
                  <a:pt x="1020763" y="195262"/>
                  <a:pt x="1020763" y="195262"/>
                  <a:pt x="1020763" y="195262"/>
                </a:cubicBezTo>
                <a:close/>
                <a:moveTo>
                  <a:pt x="1704456" y="0"/>
                </a:moveTo>
                <a:cubicBezTo>
                  <a:pt x="1712741" y="0"/>
                  <a:pt x="1721026" y="0"/>
                  <a:pt x="1729310" y="0"/>
                </a:cubicBezTo>
                <a:cubicBezTo>
                  <a:pt x="1741737" y="20820"/>
                  <a:pt x="1745880" y="41641"/>
                  <a:pt x="1745880" y="62461"/>
                </a:cubicBezTo>
                <a:cubicBezTo>
                  <a:pt x="1750022" y="62461"/>
                  <a:pt x="1770734" y="66625"/>
                  <a:pt x="1774877" y="66625"/>
                </a:cubicBezTo>
                <a:cubicBezTo>
                  <a:pt x="1779019" y="45805"/>
                  <a:pt x="1791446" y="24984"/>
                  <a:pt x="1803873" y="12492"/>
                </a:cubicBezTo>
                <a:cubicBezTo>
                  <a:pt x="1808016" y="12492"/>
                  <a:pt x="1808016" y="12492"/>
                  <a:pt x="1808016" y="12492"/>
                </a:cubicBezTo>
                <a:cubicBezTo>
                  <a:pt x="1816300" y="12492"/>
                  <a:pt x="1824585" y="16656"/>
                  <a:pt x="1832870" y="16656"/>
                </a:cubicBezTo>
                <a:cubicBezTo>
                  <a:pt x="1832870" y="20820"/>
                  <a:pt x="1832870" y="20820"/>
                  <a:pt x="1832870" y="20820"/>
                </a:cubicBezTo>
                <a:cubicBezTo>
                  <a:pt x="1837012" y="29149"/>
                  <a:pt x="1837012" y="37477"/>
                  <a:pt x="1837012" y="49969"/>
                </a:cubicBezTo>
                <a:cubicBezTo>
                  <a:pt x="1837012" y="62461"/>
                  <a:pt x="1837012" y="70789"/>
                  <a:pt x="1832870" y="83282"/>
                </a:cubicBezTo>
                <a:cubicBezTo>
                  <a:pt x="1837012" y="83282"/>
                  <a:pt x="1853582" y="91610"/>
                  <a:pt x="1857724" y="91610"/>
                </a:cubicBezTo>
                <a:cubicBezTo>
                  <a:pt x="1870151" y="74953"/>
                  <a:pt x="1886721" y="58297"/>
                  <a:pt x="1903291" y="49969"/>
                </a:cubicBezTo>
                <a:cubicBezTo>
                  <a:pt x="1911575" y="49969"/>
                  <a:pt x="1919860" y="58297"/>
                  <a:pt x="1928145" y="62461"/>
                </a:cubicBezTo>
                <a:cubicBezTo>
                  <a:pt x="1928145" y="83282"/>
                  <a:pt x="1919860" y="104102"/>
                  <a:pt x="1911575" y="124922"/>
                </a:cubicBezTo>
                <a:cubicBezTo>
                  <a:pt x="1911575" y="124922"/>
                  <a:pt x="1928145" y="137414"/>
                  <a:pt x="1932287" y="141579"/>
                </a:cubicBezTo>
                <a:cubicBezTo>
                  <a:pt x="1948857" y="124922"/>
                  <a:pt x="1965426" y="112430"/>
                  <a:pt x="1986138" y="108266"/>
                </a:cubicBezTo>
                <a:cubicBezTo>
                  <a:pt x="1994423" y="112430"/>
                  <a:pt x="2002708" y="120758"/>
                  <a:pt x="2006850" y="129086"/>
                </a:cubicBezTo>
                <a:cubicBezTo>
                  <a:pt x="2002708" y="149907"/>
                  <a:pt x="1990281" y="166563"/>
                  <a:pt x="1973711" y="183219"/>
                </a:cubicBezTo>
                <a:cubicBezTo>
                  <a:pt x="1977853" y="187383"/>
                  <a:pt x="1990281" y="204040"/>
                  <a:pt x="1990281" y="204040"/>
                </a:cubicBezTo>
                <a:cubicBezTo>
                  <a:pt x="2010993" y="195711"/>
                  <a:pt x="2031705" y="187383"/>
                  <a:pt x="2052416" y="187383"/>
                </a:cubicBezTo>
                <a:cubicBezTo>
                  <a:pt x="2052416" y="191547"/>
                  <a:pt x="2052416" y="191547"/>
                  <a:pt x="2052416" y="191547"/>
                </a:cubicBezTo>
                <a:cubicBezTo>
                  <a:pt x="2056559" y="195711"/>
                  <a:pt x="2064844" y="204040"/>
                  <a:pt x="2064844" y="212368"/>
                </a:cubicBezTo>
                <a:cubicBezTo>
                  <a:pt x="2056559" y="233188"/>
                  <a:pt x="2039989" y="245680"/>
                  <a:pt x="2023420" y="258173"/>
                </a:cubicBezTo>
                <a:cubicBezTo>
                  <a:pt x="2023420" y="262337"/>
                  <a:pt x="2031705" y="278993"/>
                  <a:pt x="2031705" y="283157"/>
                </a:cubicBezTo>
                <a:cubicBezTo>
                  <a:pt x="2052416" y="278993"/>
                  <a:pt x="2073128" y="278993"/>
                  <a:pt x="2093840" y="283157"/>
                </a:cubicBezTo>
                <a:cubicBezTo>
                  <a:pt x="2097983" y="291485"/>
                  <a:pt x="2102125" y="299813"/>
                  <a:pt x="2102125" y="308141"/>
                </a:cubicBezTo>
                <a:cubicBezTo>
                  <a:pt x="2102125" y="312306"/>
                  <a:pt x="2102125" y="312306"/>
                  <a:pt x="2102125" y="312306"/>
                </a:cubicBezTo>
                <a:cubicBezTo>
                  <a:pt x="2089698" y="324798"/>
                  <a:pt x="2068986" y="337290"/>
                  <a:pt x="2048274" y="341454"/>
                </a:cubicBezTo>
                <a:cubicBezTo>
                  <a:pt x="2048274" y="345618"/>
                  <a:pt x="2052416" y="366438"/>
                  <a:pt x="2052416" y="366438"/>
                </a:cubicBezTo>
                <a:cubicBezTo>
                  <a:pt x="2073128" y="366438"/>
                  <a:pt x="2093840" y="374767"/>
                  <a:pt x="2110410" y="383095"/>
                </a:cubicBezTo>
                <a:cubicBezTo>
                  <a:pt x="2110410" y="387259"/>
                  <a:pt x="2110410" y="387259"/>
                  <a:pt x="2110410" y="387259"/>
                </a:cubicBezTo>
                <a:cubicBezTo>
                  <a:pt x="2114552" y="391423"/>
                  <a:pt x="2114552" y="395587"/>
                  <a:pt x="2114552" y="399751"/>
                </a:cubicBezTo>
                <a:cubicBezTo>
                  <a:pt x="2114552" y="403915"/>
                  <a:pt x="2114552" y="408079"/>
                  <a:pt x="2110410" y="412243"/>
                </a:cubicBezTo>
                <a:cubicBezTo>
                  <a:pt x="2093840" y="424736"/>
                  <a:pt x="2073128" y="428900"/>
                  <a:pt x="2052416" y="428900"/>
                </a:cubicBezTo>
                <a:cubicBezTo>
                  <a:pt x="2048274" y="433064"/>
                  <a:pt x="2048274" y="453884"/>
                  <a:pt x="2048274" y="453884"/>
                </a:cubicBezTo>
                <a:cubicBezTo>
                  <a:pt x="2068986" y="462212"/>
                  <a:pt x="2085556" y="470540"/>
                  <a:pt x="2102125" y="487197"/>
                </a:cubicBezTo>
                <a:cubicBezTo>
                  <a:pt x="2102125" y="495525"/>
                  <a:pt x="2097983" y="508017"/>
                  <a:pt x="2093840" y="512181"/>
                </a:cubicBezTo>
                <a:cubicBezTo>
                  <a:pt x="2093840" y="516345"/>
                  <a:pt x="2093840" y="516345"/>
                  <a:pt x="2093840" y="516345"/>
                </a:cubicBezTo>
                <a:cubicBezTo>
                  <a:pt x="2073128" y="520509"/>
                  <a:pt x="2052416" y="520509"/>
                  <a:pt x="2031705" y="516345"/>
                </a:cubicBezTo>
                <a:cubicBezTo>
                  <a:pt x="2031705" y="516345"/>
                  <a:pt x="2023420" y="537165"/>
                  <a:pt x="2023420" y="537165"/>
                </a:cubicBezTo>
                <a:cubicBezTo>
                  <a:pt x="2039989" y="549658"/>
                  <a:pt x="2056559" y="566314"/>
                  <a:pt x="2064844" y="582970"/>
                </a:cubicBezTo>
                <a:cubicBezTo>
                  <a:pt x="2064844" y="587134"/>
                  <a:pt x="2064844" y="587134"/>
                  <a:pt x="2064844" y="587134"/>
                </a:cubicBezTo>
                <a:cubicBezTo>
                  <a:pt x="2060701" y="591298"/>
                  <a:pt x="2056559" y="599627"/>
                  <a:pt x="2052416" y="607955"/>
                </a:cubicBezTo>
                <a:cubicBezTo>
                  <a:pt x="2031705" y="607955"/>
                  <a:pt x="2010993" y="603791"/>
                  <a:pt x="1990281" y="591298"/>
                </a:cubicBezTo>
                <a:cubicBezTo>
                  <a:pt x="1990281" y="595463"/>
                  <a:pt x="1977853" y="612119"/>
                  <a:pt x="1973711" y="612119"/>
                </a:cubicBezTo>
                <a:cubicBezTo>
                  <a:pt x="1990281" y="628775"/>
                  <a:pt x="2002708" y="649595"/>
                  <a:pt x="2006850" y="666252"/>
                </a:cubicBezTo>
                <a:cubicBezTo>
                  <a:pt x="2006850" y="670416"/>
                  <a:pt x="2006850" y="670416"/>
                  <a:pt x="2006850" y="670416"/>
                </a:cubicBezTo>
                <a:cubicBezTo>
                  <a:pt x="2002708" y="674580"/>
                  <a:pt x="1994423" y="682908"/>
                  <a:pt x="1986138" y="687072"/>
                </a:cubicBezTo>
                <a:cubicBezTo>
                  <a:pt x="1965426" y="682908"/>
                  <a:pt x="1944714" y="670416"/>
                  <a:pt x="1932287" y="657924"/>
                </a:cubicBezTo>
                <a:cubicBezTo>
                  <a:pt x="1928145" y="657924"/>
                  <a:pt x="1911575" y="670416"/>
                  <a:pt x="1911575" y="674580"/>
                </a:cubicBezTo>
                <a:cubicBezTo>
                  <a:pt x="1919860" y="691236"/>
                  <a:pt x="1928145" y="712057"/>
                  <a:pt x="1928145" y="732877"/>
                </a:cubicBezTo>
                <a:cubicBezTo>
                  <a:pt x="1928145" y="732877"/>
                  <a:pt x="1928145" y="737041"/>
                  <a:pt x="1928145" y="737041"/>
                </a:cubicBezTo>
                <a:cubicBezTo>
                  <a:pt x="1924002" y="737041"/>
                  <a:pt x="1924002" y="737041"/>
                  <a:pt x="1924002" y="737041"/>
                </a:cubicBezTo>
                <a:cubicBezTo>
                  <a:pt x="1919860" y="741205"/>
                  <a:pt x="1911575" y="745369"/>
                  <a:pt x="1903291" y="749533"/>
                </a:cubicBezTo>
                <a:cubicBezTo>
                  <a:pt x="1882579" y="737041"/>
                  <a:pt x="1870151" y="724549"/>
                  <a:pt x="1857724" y="703728"/>
                </a:cubicBezTo>
                <a:cubicBezTo>
                  <a:pt x="1853582" y="703728"/>
                  <a:pt x="1837012" y="712057"/>
                  <a:pt x="1832870" y="716221"/>
                </a:cubicBezTo>
                <a:cubicBezTo>
                  <a:pt x="1837012" y="724549"/>
                  <a:pt x="1837012" y="737041"/>
                  <a:pt x="1837012" y="745369"/>
                </a:cubicBezTo>
                <a:cubicBezTo>
                  <a:pt x="1837012" y="757861"/>
                  <a:pt x="1837012" y="766190"/>
                  <a:pt x="1832870" y="778682"/>
                </a:cubicBezTo>
                <a:cubicBezTo>
                  <a:pt x="1824585" y="782846"/>
                  <a:pt x="1816300" y="782846"/>
                  <a:pt x="1808016" y="787010"/>
                </a:cubicBezTo>
                <a:cubicBezTo>
                  <a:pt x="1803873" y="787010"/>
                  <a:pt x="1803873" y="787010"/>
                  <a:pt x="1803873" y="787010"/>
                </a:cubicBezTo>
                <a:cubicBezTo>
                  <a:pt x="1791446" y="770354"/>
                  <a:pt x="1779019" y="749533"/>
                  <a:pt x="1774877" y="732877"/>
                </a:cubicBezTo>
                <a:cubicBezTo>
                  <a:pt x="1770734" y="732877"/>
                  <a:pt x="1750022" y="732877"/>
                  <a:pt x="1750022" y="732877"/>
                </a:cubicBezTo>
                <a:cubicBezTo>
                  <a:pt x="1750022" y="757861"/>
                  <a:pt x="1741737" y="778682"/>
                  <a:pt x="1733453" y="795338"/>
                </a:cubicBezTo>
                <a:cubicBezTo>
                  <a:pt x="1729310" y="795338"/>
                  <a:pt x="1729310" y="795338"/>
                  <a:pt x="1729310" y="795338"/>
                </a:cubicBezTo>
                <a:cubicBezTo>
                  <a:pt x="1725168" y="795338"/>
                  <a:pt x="1712741" y="795338"/>
                  <a:pt x="1704456" y="795338"/>
                </a:cubicBezTo>
                <a:cubicBezTo>
                  <a:pt x="1692029" y="778682"/>
                  <a:pt x="1687886" y="757861"/>
                  <a:pt x="1687886" y="732877"/>
                </a:cubicBezTo>
                <a:cubicBezTo>
                  <a:pt x="1683744" y="732877"/>
                  <a:pt x="1663032" y="732877"/>
                  <a:pt x="1658890" y="732877"/>
                </a:cubicBezTo>
                <a:cubicBezTo>
                  <a:pt x="1654747" y="749533"/>
                  <a:pt x="1642320" y="770354"/>
                  <a:pt x="1629893" y="787010"/>
                </a:cubicBezTo>
                <a:cubicBezTo>
                  <a:pt x="1625751" y="787010"/>
                  <a:pt x="1625751" y="787010"/>
                  <a:pt x="1625751" y="787010"/>
                </a:cubicBezTo>
                <a:cubicBezTo>
                  <a:pt x="1617466" y="782846"/>
                  <a:pt x="1609181" y="782846"/>
                  <a:pt x="1600896" y="778682"/>
                </a:cubicBezTo>
                <a:cubicBezTo>
                  <a:pt x="1596754" y="766190"/>
                  <a:pt x="1596754" y="757861"/>
                  <a:pt x="1596754" y="745369"/>
                </a:cubicBezTo>
                <a:cubicBezTo>
                  <a:pt x="1596754" y="737041"/>
                  <a:pt x="1596754" y="724549"/>
                  <a:pt x="1600896" y="716221"/>
                </a:cubicBezTo>
                <a:cubicBezTo>
                  <a:pt x="1596754" y="712057"/>
                  <a:pt x="1580184" y="707892"/>
                  <a:pt x="1576042" y="703728"/>
                </a:cubicBezTo>
                <a:cubicBezTo>
                  <a:pt x="1567757" y="724549"/>
                  <a:pt x="1551188" y="741205"/>
                  <a:pt x="1534618" y="749533"/>
                </a:cubicBezTo>
                <a:cubicBezTo>
                  <a:pt x="1530476" y="749533"/>
                  <a:pt x="1530476" y="749533"/>
                  <a:pt x="1530476" y="749533"/>
                </a:cubicBezTo>
                <a:cubicBezTo>
                  <a:pt x="1522191" y="745369"/>
                  <a:pt x="1513906" y="741205"/>
                  <a:pt x="1509764" y="737041"/>
                </a:cubicBezTo>
                <a:cubicBezTo>
                  <a:pt x="1509764" y="737041"/>
                  <a:pt x="1509764" y="732877"/>
                  <a:pt x="1509764" y="732877"/>
                </a:cubicBezTo>
                <a:cubicBezTo>
                  <a:pt x="1509764" y="716221"/>
                  <a:pt x="1513906" y="691236"/>
                  <a:pt x="1522191" y="674580"/>
                </a:cubicBezTo>
                <a:cubicBezTo>
                  <a:pt x="1522191" y="674580"/>
                  <a:pt x="1505621" y="657924"/>
                  <a:pt x="1501479" y="657924"/>
                </a:cubicBezTo>
                <a:cubicBezTo>
                  <a:pt x="1489052" y="674580"/>
                  <a:pt x="1468340" y="682908"/>
                  <a:pt x="1447628" y="687072"/>
                </a:cubicBezTo>
                <a:cubicBezTo>
                  <a:pt x="1439343" y="682908"/>
                  <a:pt x="1435201" y="674580"/>
                  <a:pt x="1426916" y="670416"/>
                </a:cubicBezTo>
                <a:cubicBezTo>
                  <a:pt x="1435201" y="649595"/>
                  <a:pt x="1443486" y="628775"/>
                  <a:pt x="1460055" y="616283"/>
                </a:cubicBezTo>
                <a:cubicBezTo>
                  <a:pt x="1455913" y="612119"/>
                  <a:pt x="1443486" y="595463"/>
                  <a:pt x="1443486" y="591298"/>
                </a:cubicBezTo>
                <a:cubicBezTo>
                  <a:pt x="1422774" y="603791"/>
                  <a:pt x="1402062" y="607955"/>
                  <a:pt x="1381350" y="607955"/>
                </a:cubicBezTo>
                <a:cubicBezTo>
                  <a:pt x="1377208" y="603791"/>
                  <a:pt x="1373065" y="591298"/>
                  <a:pt x="1368923" y="587134"/>
                </a:cubicBezTo>
                <a:cubicBezTo>
                  <a:pt x="1368923" y="582970"/>
                  <a:pt x="1368923" y="582970"/>
                  <a:pt x="1368923" y="582970"/>
                </a:cubicBezTo>
                <a:cubicBezTo>
                  <a:pt x="1377208" y="566314"/>
                  <a:pt x="1393777" y="549658"/>
                  <a:pt x="1414489" y="541330"/>
                </a:cubicBezTo>
                <a:cubicBezTo>
                  <a:pt x="1410347" y="537165"/>
                  <a:pt x="1402062" y="516345"/>
                  <a:pt x="1402062" y="516345"/>
                </a:cubicBezTo>
                <a:cubicBezTo>
                  <a:pt x="1381350" y="520509"/>
                  <a:pt x="1360638" y="520509"/>
                  <a:pt x="1339926" y="516345"/>
                </a:cubicBezTo>
                <a:cubicBezTo>
                  <a:pt x="1335784" y="508017"/>
                  <a:pt x="1331641" y="495525"/>
                  <a:pt x="1331641" y="491361"/>
                </a:cubicBezTo>
                <a:cubicBezTo>
                  <a:pt x="1331641" y="487197"/>
                  <a:pt x="1331641" y="487197"/>
                  <a:pt x="1331641" y="487197"/>
                </a:cubicBezTo>
                <a:cubicBezTo>
                  <a:pt x="1344068" y="474704"/>
                  <a:pt x="1364780" y="462212"/>
                  <a:pt x="1385492" y="453884"/>
                </a:cubicBezTo>
                <a:cubicBezTo>
                  <a:pt x="1385492" y="453884"/>
                  <a:pt x="1381350" y="433064"/>
                  <a:pt x="1381350" y="428900"/>
                </a:cubicBezTo>
                <a:cubicBezTo>
                  <a:pt x="1360638" y="428900"/>
                  <a:pt x="1339926" y="424736"/>
                  <a:pt x="1323357" y="412243"/>
                </a:cubicBezTo>
                <a:cubicBezTo>
                  <a:pt x="1319214" y="412243"/>
                  <a:pt x="1319214" y="412243"/>
                  <a:pt x="1319214" y="412243"/>
                </a:cubicBezTo>
                <a:cubicBezTo>
                  <a:pt x="1319214" y="408079"/>
                  <a:pt x="1319214" y="403915"/>
                  <a:pt x="1319214" y="399751"/>
                </a:cubicBezTo>
                <a:cubicBezTo>
                  <a:pt x="1319214" y="391423"/>
                  <a:pt x="1319214" y="387259"/>
                  <a:pt x="1319214" y="383095"/>
                </a:cubicBezTo>
                <a:cubicBezTo>
                  <a:pt x="1323357" y="383095"/>
                  <a:pt x="1323357" y="383095"/>
                  <a:pt x="1323357" y="383095"/>
                </a:cubicBezTo>
                <a:cubicBezTo>
                  <a:pt x="1339926" y="374767"/>
                  <a:pt x="1360638" y="366438"/>
                  <a:pt x="1381350" y="366438"/>
                </a:cubicBezTo>
                <a:cubicBezTo>
                  <a:pt x="1381350" y="362274"/>
                  <a:pt x="1385492" y="345618"/>
                  <a:pt x="1385492" y="341454"/>
                </a:cubicBezTo>
                <a:cubicBezTo>
                  <a:pt x="1364780" y="333126"/>
                  <a:pt x="1344068" y="324798"/>
                  <a:pt x="1331641" y="308141"/>
                </a:cubicBezTo>
                <a:cubicBezTo>
                  <a:pt x="1331641" y="299813"/>
                  <a:pt x="1335784" y="291485"/>
                  <a:pt x="1339926" y="283157"/>
                </a:cubicBezTo>
                <a:cubicBezTo>
                  <a:pt x="1356496" y="274829"/>
                  <a:pt x="1381350" y="274829"/>
                  <a:pt x="1402062" y="283157"/>
                </a:cubicBezTo>
                <a:cubicBezTo>
                  <a:pt x="1402062" y="278993"/>
                  <a:pt x="1410347" y="262337"/>
                  <a:pt x="1410347" y="258173"/>
                </a:cubicBezTo>
                <a:cubicBezTo>
                  <a:pt x="1393777" y="245680"/>
                  <a:pt x="1377208" y="229024"/>
                  <a:pt x="1368923" y="212368"/>
                </a:cubicBezTo>
                <a:cubicBezTo>
                  <a:pt x="1368923" y="204040"/>
                  <a:pt x="1377208" y="195711"/>
                  <a:pt x="1381350" y="187383"/>
                </a:cubicBezTo>
                <a:cubicBezTo>
                  <a:pt x="1402062" y="187383"/>
                  <a:pt x="1422774" y="195711"/>
                  <a:pt x="1443486" y="204040"/>
                </a:cubicBezTo>
                <a:cubicBezTo>
                  <a:pt x="1443486" y="204040"/>
                  <a:pt x="1455913" y="183219"/>
                  <a:pt x="1460055" y="183219"/>
                </a:cubicBezTo>
                <a:cubicBezTo>
                  <a:pt x="1443486" y="166563"/>
                  <a:pt x="1431059" y="145743"/>
                  <a:pt x="1426916" y="129086"/>
                </a:cubicBezTo>
                <a:cubicBezTo>
                  <a:pt x="1426916" y="124922"/>
                  <a:pt x="1426916" y="124922"/>
                  <a:pt x="1426916" y="124922"/>
                </a:cubicBezTo>
                <a:cubicBezTo>
                  <a:pt x="1431059" y="120758"/>
                  <a:pt x="1439343" y="112430"/>
                  <a:pt x="1447628" y="108266"/>
                </a:cubicBezTo>
                <a:cubicBezTo>
                  <a:pt x="1468340" y="112430"/>
                  <a:pt x="1489052" y="124922"/>
                  <a:pt x="1501479" y="137414"/>
                </a:cubicBezTo>
                <a:cubicBezTo>
                  <a:pt x="1505621" y="137414"/>
                  <a:pt x="1518049" y="124922"/>
                  <a:pt x="1522191" y="124922"/>
                </a:cubicBezTo>
                <a:cubicBezTo>
                  <a:pt x="1509764" y="104102"/>
                  <a:pt x="1505621" y="83282"/>
                  <a:pt x="1505621" y="62461"/>
                </a:cubicBezTo>
                <a:cubicBezTo>
                  <a:pt x="1513906" y="58297"/>
                  <a:pt x="1522191" y="49969"/>
                  <a:pt x="1530476" y="49969"/>
                </a:cubicBezTo>
                <a:cubicBezTo>
                  <a:pt x="1547045" y="58297"/>
                  <a:pt x="1563615" y="74953"/>
                  <a:pt x="1576042" y="91610"/>
                </a:cubicBezTo>
                <a:cubicBezTo>
                  <a:pt x="1576042" y="91610"/>
                  <a:pt x="1596754" y="83282"/>
                  <a:pt x="1600896" y="83282"/>
                </a:cubicBezTo>
                <a:cubicBezTo>
                  <a:pt x="1596754" y="70789"/>
                  <a:pt x="1596754" y="62461"/>
                  <a:pt x="1596754" y="49969"/>
                </a:cubicBezTo>
                <a:cubicBezTo>
                  <a:pt x="1596754" y="37477"/>
                  <a:pt x="1596754" y="29149"/>
                  <a:pt x="1600896" y="20820"/>
                </a:cubicBezTo>
                <a:cubicBezTo>
                  <a:pt x="1600896" y="16656"/>
                  <a:pt x="1600896" y="16656"/>
                  <a:pt x="1600896" y="16656"/>
                </a:cubicBezTo>
                <a:cubicBezTo>
                  <a:pt x="1609181" y="16656"/>
                  <a:pt x="1617466" y="12492"/>
                  <a:pt x="1625751" y="12492"/>
                </a:cubicBezTo>
                <a:cubicBezTo>
                  <a:pt x="1629893" y="12492"/>
                  <a:pt x="1629893" y="12492"/>
                  <a:pt x="1629893" y="12492"/>
                </a:cubicBezTo>
                <a:cubicBezTo>
                  <a:pt x="1642320" y="24984"/>
                  <a:pt x="1654747" y="45805"/>
                  <a:pt x="1658890" y="66625"/>
                </a:cubicBezTo>
                <a:cubicBezTo>
                  <a:pt x="1663032" y="66625"/>
                  <a:pt x="1683744" y="62461"/>
                  <a:pt x="1687886" y="62461"/>
                </a:cubicBezTo>
                <a:cubicBezTo>
                  <a:pt x="1687886" y="41641"/>
                  <a:pt x="1692029" y="20820"/>
                  <a:pt x="1704456" y="0"/>
                </a:cubicBezTo>
                <a:close/>
              </a:path>
            </a:pathLst>
          </a:custGeom>
          <a:solidFill>
            <a:srgbClr val="8bd4e2"/>
          </a:solidFill>
          <a:ln w="0">
            <a:noFill/>
          </a:ln>
        </p:spPr>
        <p:style>
          <a:lnRef idx="0"/>
          <a:fillRef idx="0"/>
          <a:effectRef idx="0"/>
          <a:fontRef idx="minor"/>
        </p:style>
      </p:sp>
      <p:sp>
        <p:nvSpPr>
          <p:cNvPr id="169"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r>
              <a:rPr b="0" lang="en-GB" sz="4400" spc="-1" strike="noStrike">
                <a:latin typeface="Arial"/>
              </a:rPr>
              <a:t>Click to edit the title text format</a:t>
            </a:r>
            <a:endParaRPr b="0" lang="en-GB" sz="4400" spc="-1" strike="noStrike">
              <a:latin typeface="Arial"/>
            </a:endParaRPr>
          </a:p>
        </p:txBody>
      </p:sp>
      <p:sp>
        <p:nvSpPr>
          <p:cNvPr id="170" name="PlaceHolder 2"/>
          <p:cNvSpPr>
            <a:spLocks noGrp="1"/>
          </p:cNvSpPr>
          <p:nvPr>
            <p:ph type="body"/>
          </p:nvPr>
        </p:nvSpPr>
        <p:spPr>
          <a:xfrm>
            <a:off x="609480" y="1604520"/>
            <a:ext cx="1097352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GB" sz="3200" spc="-1" strike="noStrike">
                <a:latin typeface="Arial"/>
              </a:rPr>
              <a:t>Click to edit the outline text format</a:t>
            </a:r>
            <a:endParaRPr b="0" lang="en-GB" sz="3200" spc="-1" strike="noStrike">
              <a:latin typeface="Arial"/>
            </a:endParaRPr>
          </a:p>
          <a:p>
            <a:pPr lvl="1" marL="864000" indent="-324000">
              <a:spcBef>
                <a:spcPts val="1134"/>
              </a:spcBef>
              <a:buClr>
                <a:srgbClr val="000000"/>
              </a:buClr>
              <a:buSzPct val="75000"/>
              <a:buFont typeface="Symbol" charset="2"/>
              <a:buChar char=""/>
            </a:pPr>
            <a:r>
              <a:rPr b="0" lang="en-GB" sz="2800" spc="-1" strike="noStrike">
                <a:latin typeface="Arial"/>
              </a:rPr>
              <a:t>Second Outline Level</a:t>
            </a:r>
            <a:endParaRPr b="0" lang="en-GB" sz="2800" spc="-1" strike="noStrike">
              <a:latin typeface="Arial"/>
            </a:endParaRPr>
          </a:p>
          <a:p>
            <a:pPr lvl="2" marL="1296000" indent="-288000">
              <a:spcBef>
                <a:spcPts val="850"/>
              </a:spcBef>
              <a:buClr>
                <a:srgbClr val="000000"/>
              </a:buClr>
              <a:buSzPct val="45000"/>
              <a:buFont typeface="Wingdings" charset="2"/>
              <a:buChar char=""/>
            </a:pPr>
            <a:r>
              <a:rPr b="0" lang="en-GB" sz="2400" spc="-1" strike="noStrike">
                <a:latin typeface="Arial"/>
              </a:rPr>
              <a:t>Third Outline Level</a:t>
            </a:r>
            <a:endParaRPr b="0" lang="en-GB" sz="2400" spc="-1" strike="noStrike">
              <a:latin typeface="Arial"/>
            </a:endParaRPr>
          </a:p>
          <a:p>
            <a:pPr lvl="3" marL="1728000" indent="-216000">
              <a:spcBef>
                <a:spcPts val="567"/>
              </a:spcBef>
              <a:buClr>
                <a:srgbClr val="000000"/>
              </a:buClr>
              <a:buSzPct val="75000"/>
              <a:buFont typeface="Symbol" charset="2"/>
              <a:buChar char=""/>
            </a:pPr>
            <a:r>
              <a:rPr b="0" lang="en-GB" sz="2000" spc="-1" strike="noStrike">
                <a:latin typeface="Arial"/>
              </a:rPr>
              <a:t>Fourth Outline Level</a:t>
            </a:r>
            <a:endParaRPr b="0" lang="en-GB" sz="2000" spc="-1" strike="noStrike">
              <a:latin typeface="Arial"/>
            </a:endParaRPr>
          </a:p>
          <a:p>
            <a:pPr lvl="4" marL="2160000" indent="-216000">
              <a:spcBef>
                <a:spcPts val="283"/>
              </a:spcBef>
              <a:buClr>
                <a:srgbClr val="000000"/>
              </a:buClr>
              <a:buSzPct val="45000"/>
              <a:buFont typeface="Wingdings" charset="2"/>
              <a:buChar char=""/>
            </a:pPr>
            <a:r>
              <a:rPr b="0" lang="en-GB" sz="2000" spc="-1" strike="noStrike">
                <a:latin typeface="Arial"/>
              </a:rPr>
              <a:t>Fifth Outline Level</a:t>
            </a:r>
            <a:endParaRPr b="0" lang="en-GB" sz="2000" spc="-1" strike="noStrike">
              <a:latin typeface="Arial"/>
            </a:endParaRPr>
          </a:p>
          <a:p>
            <a:pPr lvl="5" marL="2592000" indent="-216000">
              <a:spcBef>
                <a:spcPts val="283"/>
              </a:spcBef>
              <a:buClr>
                <a:srgbClr val="000000"/>
              </a:buClr>
              <a:buSzPct val="45000"/>
              <a:buFont typeface="Wingdings" charset="2"/>
              <a:buChar char=""/>
            </a:pPr>
            <a:r>
              <a:rPr b="0" lang="en-GB" sz="2000" spc="-1" strike="noStrike">
                <a:latin typeface="Arial"/>
              </a:rPr>
              <a:t>Sixth Outline Level</a:t>
            </a:r>
            <a:endParaRPr b="0" lang="en-GB" sz="2000" spc="-1" strike="noStrike">
              <a:latin typeface="Arial"/>
            </a:endParaRPr>
          </a:p>
          <a:p>
            <a:pPr lvl="6" marL="3024000" indent="-216000">
              <a:spcBef>
                <a:spcPts val="283"/>
              </a:spcBef>
              <a:buClr>
                <a:srgbClr val="000000"/>
              </a:buClr>
              <a:buSzPct val="45000"/>
              <a:buFont typeface="Wingdings" charset="2"/>
              <a:buChar char=""/>
            </a:pPr>
            <a:r>
              <a:rPr b="0" lang="en-GB" sz="2000" spc="-1" strike="noStrike">
                <a:latin typeface="Arial"/>
              </a:rPr>
              <a:t>Seventh Outline Level</a:t>
            </a:r>
            <a:endParaRPr b="0" lang="en-GB"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Lst>
</p:sldMaster>
</file>

<file path=ppt/slideMasters/slideMaster5.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207" name="" hidden="1"/>
          <p:cNvSpPr/>
          <p:nvPr/>
        </p:nvSpPr>
        <p:spPr>
          <a:xfrm>
            <a:off x="12192120" y="0"/>
            <a:ext cx="5610960" cy="6672600"/>
          </a:xfrm>
          <a:prstGeom prst="rect">
            <a:avLst/>
          </a:prstGeom>
          <a:noFill/>
          <a:ln w="0">
            <a:noFill/>
          </a:ln>
        </p:spPr>
        <p:style>
          <a:lnRef idx="0"/>
          <a:fillRef idx="0"/>
          <a:effectRef idx="0"/>
          <a:fontRef idx="minor"/>
        </p:style>
        <p:txBody>
          <a:bodyPr lIns="90000" rIns="90000" tIns="45000" bIns="45000" anchor="t">
            <a:spAutoFit/>
          </a:bodyPr>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222222"/>
                </a:solidFill>
                <a:latin typeface="Arial"/>
                <a:ea typeface="DejaVu Sans"/>
              </a:rPr>
              <a:t>As we discussed, I’m hoping to get this buttoned up as quickly as possible. What are you thinking for turn-around?</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222222"/>
                </a:solidFill>
                <a:latin typeface="Arial"/>
                <a:ea typeface="DejaVu Sans"/>
              </a:rPr>
              <a:t> </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revise any of the “how-to” text on the first pages</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make sure the template is properly set up for both Macs and PCs – Should there be 2 versions of the PPT, one for Mac, one for PC?</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create text placeholders within each slide</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how to create certain visual effects such as the transparent photo overlays (the process is different from Mac to PC)</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creating new generic infographics (such as bar charts and tables) so that we make it easy for users to create their own in a proper style</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need your advice on fonts – I’m thinking we should only use the “free option” fonts? (see attached)</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222222"/>
                </a:solidFill>
                <a:latin typeface="Arial"/>
                <a:ea typeface="DejaVu Sans"/>
              </a:rPr>
              <a:t>• </a:t>
            </a:r>
            <a:r>
              <a:rPr b="0" lang="en-US" sz="1800" spc="-1" strike="noStrike">
                <a:solidFill>
                  <a:srgbClr val="222222"/>
                </a:solidFill>
                <a:latin typeface="Arial"/>
                <a:ea typeface="DejaVu Sans"/>
              </a:rPr>
              <a:t>make sure all colors are the proper CMYK breakdown colors for Rotary (on the way)</a:t>
            </a:r>
            <a:endParaRPr b="0" lang="en-GB" sz="1800" spc="-1" strike="noStrike">
              <a:latin typeface="Arial"/>
            </a:endParaRPr>
          </a:p>
        </p:txBody>
      </p:sp>
      <p:grpSp>
        <p:nvGrpSpPr>
          <p:cNvPr id="208" name=""/>
          <p:cNvGrpSpPr/>
          <p:nvPr/>
        </p:nvGrpSpPr>
        <p:grpSpPr>
          <a:xfrm>
            <a:off x="0" y="6985080"/>
            <a:ext cx="10070640" cy="289800"/>
            <a:chOff x="0" y="6985080"/>
            <a:chExt cx="10070640" cy="289800"/>
          </a:xfrm>
        </p:grpSpPr>
        <p:sp>
          <p:nvSpPr>
            <p:cNvPr id="209" name=""/>
            <p:cNvSpPr/>
            <p:nvPr/>
          </p:nvSpPr>
          <p:spPr>
            <a:xfrm>
              <a:off x="0" y="6985080"/>
              <a:ext cx="1412280" cy="289800"/>
            </a:xfrm>
            <a:prstGeom prst="rect">
              <a:avLst/>
            </a:prstGeom>
            <a:solidFill>
              <a:srgbClr val="48595d"/>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72,89,93</a:t>
              </a:r>
              <a:endParaRPr b="0" lang="en-GB" sz="1800" spc="-1" strike="noStrike">
                <a:latin typeface="Arial"/>
              </a:endParaRPr>
            </a:p>
          </p:txBody>
        </p:sp>
        <p:sp>
          <p:nvSpPr>
            <p:cNvPr id="210" name=""/>
            <p:cNvSpPr/>
            <p:nvPr/>
          </p:nvSpPr>
          <p:spPr>
            <a:xfrm>
              <a:off x="1731960" y="6985080"/>
              <a:ext cx="1412280" cy="289800"/>
            </a:xfrm>
            <a:prstGeom prst="rect">
              <a:avLst/>
            </a:prstGeom>
            <a:solidFill>
              <a:srgbClr val="00b2b1"/>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0,178,177</a:t>
              </a:r>
              <a:endParaRPr b="0" lang="en-GB" sz="1800" spc="-1" strike="noStrike">
                <a:latin typeface="Arial"/>
              </a:endParaRPr>
            </a:p>
          </p:txBody>
        </p:sp>
        <p:sp>
          <p:nvSpPr>
            <p:cNvPr id="211" name=""/>
            <p:cNvSpPr/>
            <p:nvPr/>
          </p:nvSpPr>
          <p:spPr>
            <a:xfrm>
              <a:off x="3463920" y="6985080"/>
              <a:ext cx="1412280" cy="289800"/>
            </a:xfrm>
            <a:prstGeom prst="rect">
              <a:avLst/>
            </a:prstGeom>
            <a:solidFill>
              <a:srgbClr val="01b0e3"/>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1,176,227</a:t>
              </a:r>
              <a:endParaRPr b="0" lang="en-GB" sz="1800" spc="-1" strike="noStrike">
                <a:latin typeface="Arial"/>
              </a:endParaRPr>
            </a:p>
          </p:txBody>
        </p:sp>
        <p:sp>
          <p:nvSpPr>
            <p:cNvPr id="212" name=""/>
            <p:cNvSpPr/>
            <p:nvPr/>
          </p:nvSpPr>
          <p:spPr>
            <a:xfrm>
              <a:off x="5194440" y="6985080"/>
              <a:ext cx="1412280" cy="289800"/>
            </a:xfrm>
            <a:prstGeom prst="rect">
              <a:avLst/>
            </a:prstGeom>
            <a:solidFill>
              <a:srgbClr val="006fd3"/>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0,111,211</a:t>
              </a:r>
              <a:endParaRPr b="0" lang="en-GB" sz="1800" spc="-1" strike="noStrike">
                <a:latin typeface="Arial"/>
              </a:endParaRPr>
            </a:p>
          </p:txBody>
        </p:sp>
        <p:sp>
          <p:nvSpPr>
            <p:cNvPr id="213" name=""/>
            <p:cNvSpPr/>
            <p:nvPr/>
          </p:nvSpPr>
          <p:spPr>
            <a:xfrm>
              <a:off x="6926400" y="6985080"/>
              <a:ext cx="1412280" cy="289800"/>
            </a:xfrm>
            <a:prstGeom prst="rect">
              <a:avLst/>
            </a:prstGeom>
            <a:solidFill>
              <a:srgbClr val="7d179e"/>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125,23,158</a:t>
              </a:r>
              <a:endParaRPr b="0" lang="en-GB" sz="1800" spc="-1" strike="noStrike">
                <a:latin typeface="Arial"/>
              </a:endParaRPr>
            </a:p>
          </p:txBody>
        </p:sp>
        <p:sp>
          <p:nvSpPr>
            <p:cNvPr id="214" name=""/>
            <p:cNvSpPr/>
            <p:nvPr/>
          </p:nvSpPr>
          <p:spPr>
            <a:xfrm>
              <a:off x="8658360" y="6985080"/>
              <a:ext cx="1412280" cy="289800"/>
            </a:xfrm>
            <a:prstGeom prst="rect">
              <a:avLst/>
            </a:prstGeom>
            <a:solidFill>
              <a:srgbClr val="eb0675"/>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235,6,117</a:t>
              </a:r>
              <a:endParaRPr b="0" lang="en-GB" sz="1800" spc="-1" strike="noStrike">
                <a:latin typeface="Arial"/>
              </a:endParaRPr>
            </a:p>
          </p:txBody>
        </p:sp>
      </p:grpSp>
      <p:sp>
        <p:nvSpPr>
          <p:cNvPr id="215" name="" hidden="1"/>
          <p:cNvSpPr/>
          <p:nvPr/>
        </p:nvSpPr>
        <p:spPr>
          <a:xfrm>
            <a:off x="12939840" y="6040440"/>
            <a:ext cx="1748880" cy="661320"/>
          </a:xfrm>
          <a:custGeom>
            <a:avLst/>
            <a:gdLst/>
            <a:ahLst/>
            <a:rect l="l" t="t" r="r" b="b"/>
            <a:pathLst>
              <a:path w="1751012" h="663575">
                <a:moveTo>
                  <a:pt x="1869753" y="541874"/>
                </a:moveTo>
                <a:cubicBezTo>
                  <a:pt x="1869753" y="541874"/>
                  <a:pt x="1869753" y="541874"/>
                  <a:pt x="1745039" y="604157"/>
                </a:cubicBezTo>
                <a:cubicBezTo>
                  <a:pt x="1742268" y="604157"/>
                  <a:pt x="1736725" y="606988"/>
                  <a:pt x="1736725" y="609819"/>
                </a:cubicBezTo>
                <a:cubicBezTo>
                  <a:pt x="1736725" y="612651"/>
                  <a:pt x="1736725" y="612651"/>
                  <a:pt x="1736725" y="612651"/>
                </a:cubicBezTo>
                <a:cubicBezTo>
                  <a:pt x="1736725" y="615482"/>
                  <a:pt x="1739496" y="618313"/>
                  <a:pt x="1742268" y="621144"/>
                </a:cubicBezTo>
                <a:cubicBezTo>
                  <a:pt x="1783839" y="666440"/>
                  <a:pt x="1825410" y="691920"/>
                  <a:pt x="1886381" y="706075"/>
                </a:cubicBezTo>
                <a:cubicBezTo>
                  <a:pt x="1889152" y="706075"/>
                  <a:pt x="1891924" y="708906"/>
                  <a:pt x="1894695" y="706075"/>
                </a:cubicBezTo>
                <a:cubicBezTo>
                  <a:pt x="1897467" y="703244"/>
                  <a:pt x="1900238" y="700413"/>
                  <a:pt x="1897467" y="691920"/>
                </a:cubicBezTo>
                <a:cubicBezTo>
                  <a:pt x="1897467" y="691920"/>
                  <a:pt x="1897467" y="691920"/>
                  <a:pt x="1889152" y="553198"/>
                </a:cubicBezTo>
                <a:cubicBezTo>
                  <a:pt x="1889152" y="547536"/>
                  <a:pt x="1886381" y="544705"/>
                  <a:pt x="1883610" y="541874"/>
                </a:cubicBezTo>
                <a:cubicBezTo>
                  <a:pt x="1878067" y="539043"/>
                  <a:pt x="1875295" y="539043"/>
                  <a:pt x="1869753" y="541874"/>
                </a:cubicBezTo>
                <a:close/>
                <a:moveTo>
                  <a:pt x="1982115" y="539043"/>
                </a:moveTo>
                <a:cubicBezTo>
                  <a:pt x="1979317" y="541868"/>
                  <a:pt x="1976518" y="547519"/>
                  <a:pt x="1976518" y="550344"/>
                </a:cubicBezTo>
                <a:cubicBezTo>
                  <a:pt x="1976518" y="550344"/>
                  <a:pt x="1976518" y="550344"/>
                  <a:pt x="1965325" y="691605"/>
                </a:cubicBezTo>
                <a:cubicBezTo>
                  <a:pt x="1965325" y="694430"/>
                  <a:pt x="1965325" y="700081"/>
                  <a:pt x="1968123" y="702906"/>
                </a:cubicBezTo>
                <a:cubicBezTo>
                  <a:pt x="1970922" y="705731"/>
                  <a:pt x="1973720" y="705731"/>
                  <a:pt x="1979317" y="702906"/>
                </a:cubicBezTo>
                <a:cubicBezTo>
                  <a:pt x="2038081" y="688780"/>
                  <a:pt x="2082854" y="663353"/>
                  <a:pt x="2124828" y="618149"/>
                </a:cubicBezTo>
                <a:cubicBezTo>
                  <a:pt x="2127627" y="615324"/>
                  <a:pt x="2130425" y="612499"/>
                  <a:pt x="2130425" y="609674"/>
                </a:cubicBezTo>
                <a:cubicBezTo>
                  <a:pt x="2127627" y="606849"/>
                  <a:pt x="2124828" y="604023"/>
                  <a:pt x="2119232" y="601198"/>
                </a:cubicBezTo>
                <a:cubicBezTo>
                  <a:pt x="2119232" y="601198"/>
                  <a:pt x="2119232" y="601198"/>
                  <a:pt x="1996106" y="539043"/>
                </a:cubicBezTo>
                <a:cubicBezTo>
                  <a:pt x="1990510" y="539043"/>
                  <a:pt x="1987711" y="539043"/>
                  <a:pt x="1982115" y="539043"/>
                </a:cubicBezTo>
                <a:close/>
                <a:moveTo>
                  <a:pt x="871538" y="485068"/>
                </a:moveTo>
                <a:lnTo>
                  <a:pt x="814983" y="487862"/>
                </a:lnTo>
                <a:cubicBezTo>
                  <a:pt x="792361" y="490656"/>
                  <a:pt x="781050" y="501832"/>
                  <a:pt x="781050" y="521390"/>
                </a:cubicBezTo>
                <a:cubicBezTo>
                  <a:pt x="781050" y="532566"/>
                  <a:pt x="783878" y="554918"/>
                  <a:pt x="806500" y="554918"/>
                </a:cubicBezTo>
                <a:cubicBezTo>
                  <a:pt x="834777" y="554918"/>
                  <a:pt x="871538" y="543742"/>
                  <a:pt x="871538" y="543742"/>
                </a:cubicBezTo>
                <a:cubicBezTo>
                  <a:pt x="871538" y="485068"/>
                  <a:pt x="871538" y="485068"/>
                  <a:pt x="871538" y="485068"/>
                </a:cubicBezTo>
                <a:close/>
                <a:moveTo>
                  <a:pt x="396876" y="389818"/>
                </a:moveTo>
                <a:cubicBezTo>
                  <a:pt x="355204" y="389818"/>
                  <a:pt x="341313" y="412372"/>
                  <a:pt x="341313" y="471575"/>
                </a:cubicBezTo>
                <a:cubicBezTo>
                  <a:pt x="341313" y="522320"/>
                  <a:pt x="349648" y="553331"/>
                  <a:pt x="396876" y="553331"/>
                </a:cubicBezTo>
                <a:cubicBezTo>
                  <a:pt x="444104" y="553331"/>
                  <a:pt x="452438" y="522320"/>
                  <a:pt x="452438" y="471575"/>
                </a:cubicBezTo>
                <a:cubicBezTo>
                  <a:pt x="452438" y="412372"/>
                  <a:pt x="435769" y="389818"/>
                  <a:pt x="396876" y="389818"/>
                </a:cubicBezTo>
                <a:close/>
                <a:moveTo>
                  <a:pt x="1964442" y="378529"/>
                </a:moveTo>
                <a:cubicBezTo>
                  <a:pt x="1960604" y="379235"/>
                  <a:pt x="1957114" y="381352"/>
                  <a:pt x="1954322" y="385585"/>
                </a:cubicBezTo>
                <a:cubicBezTo>
                  <a:pt x="1948738" y="394052"/>
                  <a:pt x="1951530" y="402518"/>
                  <a:pt x="1957114" y="408163"/>
                </a:cubicBezTo>
                <a:cubicBezTo>
                  <a:pt x="1971073" y="416629"/>
                  <a:pt x="1979448" y="433563"/>
                  <a:pt x="1979448" y="450496"/>
                </a:cubicBezTo>
                <a:cubicBezTo>
                  <a:pt x="1979448" y="475896"/>
                  <a:pt x="1957114" y="498474"/>
                  <a:pt x="1931987" y="498474"/>
                </a:cubicBezTo>
                <a:cubicBezTo>
                  <a:pt x="1906861" y="498474"/>
                  <a:pt x="1884527" y="475896"/>
                  <a:pt x="1884527" y="450496"/>
                </a:cubicBezTo>
                <a:cubicBezTo>
                  <a:pt x="1884527" y="433563"/>
                  <a:pt x="1892902" y="416629"/>
                  <a:pt x="1906861" y="408163"/>
                </a:cubicBezTo>
                <a:cubicBezTo>
                  <a:pt x="1912445" y="402518"/>
                  <a:pt x="1915237" y="394052"/>
                  <a:pt x="1909653" y="385585"/>
                </a:cubicBezTo>
                <a:cubicBezTo>
                  <a:pt x="1904069" y="377118"/>
                  <a:pt x="1895694" y="377118"/>
                  <a:pt x="1887319" y="382763"/>
                </a:cubicBezTo>
                <a:cubicBezTo>
                  <a:pt x="1864984" y="396874"/>
                  <a:pt x="1851025" y="422274"/>
                  <a:pt x="1851025" y="450496"/>
                </a:cubicBezTo>
                <a:cubicBezTo>
                  <a:pt x="1851025" y="492829"/>
                  <a:pt x="1887319" y="529518"/>
                  <a:pt x="1931987" y="529518"/>
                </a:cubicBezTo>
                <a:cubicBezTo>
                  <a:pt x="1976656" y="529518"/>
                  <a:pt x="2012950" y="492829"/>
                  <a:pt x="2012950" y="450496"/>
                </a:cubicBezTo>
                <a:cubicBezTo>
                  <a:pt x="2012950" y="422274"/>
                  <a:pt x="1998991" y="396874"/>
                  <a:pt x="1976656" y="379940"/>
                </a:cubicBezTo>
                <a:cubicBezTo>
                  <a:pt x="1972469" y="378529"/>
                  <a:pt x="1968281" y="377824"/>
                  <a:pt x="1964442" y="378529"/>
                </a:cubicBezTo>
                <a:close/>
                <a:moveTo>
                  <a:pt x="2166711" y="358068"/>
                </a:moveTo>
                <a:cubicBezTo>
                  <a:pt x="2163905" y="358068"/>
                  <a:pt x="2158292" y="358068"/>
                  <a:pt x="2155485" y="360888"/>
                </a:cubicBezTo>
                <a:cubicBezTo>
                  <a:pt x="2155485" y="360888"/>
                  <a:pt x="2155485" y="360888"/>
                  <a:pt x="2040419" y="439837"/>
                </a:cubicBezTo>
                <a:cubicBezTo>
                  <a:pt x="2034806" y="442656"/>
                  <a:pt x="2032000" y="448295"/>
                  <a:pt x="2032000" y="451115"/>
                </a:cubicBezTo>
                <a:cubicBezTo>
                  <a:pt x="2032000" y="456754"/>
                  <a:pt x="2034806" y="459574"/>
                  <a:pt x="2040419" y="462393"/>
                </a:cubicBezTo>
                <a:cubicBezTo>
                  <a:pt x="2040419" y="462393"/>
                  <a:pt x="2040419" y="462393"/>
                  <a:pt x="2155485" y="541342"/>
                </a:cubicBezTo>
                <a:cubicBezTo>
                  <a:pt x="2158292" y="544162"/>
                  <a:pt x="2161098" y="546981"/>
                  <a:pt x="2166711" y="544162"/>
                </a:cubicBezTo>
                <a:cubicBezTo>
                  <a:pt x="2169518" y="544162"/>
                  <a:pt x="2169518" y="541342"/>
                  <a:pt x="2172324" y="535703"/>
                </a:cubicBezTo>
                <a:cubicBezTo>
                  <a:pt x="2189163" y="476491"/>
                  <a:pt x="2189163" y="425739"/>
                  <a:pt x="2172324" y="366527"/>
                </a:cubicBezTo>
                <a:cubicBezTo>
                  <a:pt x="2172324" y="363707"/>
                  <a:pt x="2169518" y="358068"/>
                  <a:pt x="2166711" y="358068"/>
                </a:cubicBezTo>
                <a:close/>
                <a:moveTo>
                  <a:pt x="1697038" y="358068"/>
                </a:moveTo>
                <a:cubicBezTo>
                  <a:pt x="1694260" y="360888"/>
                  <a:pt x="1691482" y="363707"/>
                  <a:pt x="1691482" y="366527"/>
                </a:cubicBezTo>
                <a:cubicBezTo>
                  <a:pt x="1674813" y="428558"/>
                  <a:pt x="1674813" y="476491"/>
                  <a:pt x="1691482" y="535703"/>
                </a:cubicBezTo>
                <a:cubicBezTo>
                  <a:pt x="1691482" y="541342"/>
                  <a:pt x="1694260" y="544162"/>
                  <a:pt x="1697038" y="544162"/>
                </a:cubicBezTo>
                <a:cubicBezTo>
                  <a:pt x="1699816" y="546981"/>
                  <a:pt x="1702594" y="544162"/>
                  <a:pt x="1708151" y="541342"/>
                </a:cubicBezTo>
                <a:lnTo>
                  <a:pt x="1822054" y="462393"/>
                </a:lnTo>
                <a:cubicBezTo>
                  <a:pt x="1827610" y="459574"/>
                  <a:pt x="1830388" y="456754"/>
                  <a:pt x="1830388" y="451115"/>
                </a:cubicBezTo>
                <a:cubicBezTo>
                  <a:pt x="1830388" y="448295"/>
                  <a:pt x="1827610" y="442656"/>
                  <a:pt x="1822054" y="439837"/>
                </a:cubicBezTo>
                <a:cubicBezTo>
                  <a:pt x="1822054" y="439837"/>
                  <a:pt x="1822054" y="439837"/>
                  <a:pt x="1708151" y="363707"/>
                </a:cubicBezTo>
                <a:cubicBezTo>
                  <a:pt x="1705372" y="360888"/>
                  <a:pt x="1702594" y="358068"/>
                  <a:pt x="1697038" y="358068"/>
                </a:cubicBezTo>
                <a:close/>
                <a:moveTo>
                  <a:pt x="1170028" y="343781"/>
                </a:moveTo>
                <a:cubicBezTo>
                  <a:pt x="1170028" y="343781"/>
                  <a:pt x="1170028" y="343781"/>
                  <a:pt x="1206276" y="343781"/>
                </a:cubicBezTo>
                <a:cubicBezTo>
                  <a:pt x="1211853" y="343781"/>
                  <a:pt x="1214641" y="346602"/>
                  <a:pt x="1214641" y="349423"/>
                </a:cubicBezTo>
                <a:cubicBezTo>
                  <a:pt x="1214641" y="349423"/>
                  <a:pt x="1214641" y="349423"/>
                  <a:pt x="1267619" y="541235"/>
                </a:cubicBezTo>
                <a:cubicBezTo>
                  <a:pt x="1267619" y="541235"/>
                  <a:pt x="1267619" y="541235"/>
                  <a:pt x="1270407" y="541235"/>
                </a:cubicBezTo>
                <a:cubicBezTo>
                  <a:pt x="1270407" y="541235"/>
                  <a:pt x="1270407" y="541235"/>
                  <a:pt x="1320597" y="349423"/>
                </a:cubicBezTo>
                <a:cubicBezTo>
                  <a:pt x="1320597" y="346602"/>
                  <a:pt x="1326173" y="343781"/>
                  <a:pt x="1328962" y="343781"/>
                </a:cubicBezTo>
                <a:cubicBezTo>
                  <a:pt x="1328962" y="343781"/>
                  <a:pt x="1328962" y="343781"/>
                  <a:pt x="1367998" y="343781"/>
                </a:cubicBezTo>
                <a:cubicBezTo>
                  <a:pt x="1370786" y="343781"/>
                  <a:pt x="1373575" y="343781"/>
                  <a:pt x="1373575" y="346602"/>
                </a:cubicBezTo>
                <a:cubicBezTo>
                  <a:pt x="1376363" y="349423"/>
                  <a:pt x="1376363" y="352244"/>
                  <a:pt x="1376363" y="355064"/>
                </a:cubicBezTo>
                <a:cubicBezTo>
                  <a:pt x="1376363" y="355064"/>
                  <a:pt x="1376363" y="355064"/>
                  <a:pt x="1370786" y="383272"/>
                </a:cubicBezTo>
                <a:cubicBezTo>
                  <a:pt x="1365210" y="397376"/>
                  <a:pt x="1359633" y="417121"/>
                  <a:pt x="1354057" y="439687"/>
                </a:cubicBezTo>
                <a:cubicBezTo>
                  <a:pt x="1342903" y="490461"/>
                  <a:pt x="1323385" y="560980"/>
                  <a:pt x="1309444" y="614575"/>
                </a:cubicBezTo>
                <a:cubicBezTo>
                  <a:pt x="1298290" y="662528"/>
                  <a:pt x="1273196" y="685094"/>
                  <a:pt x="1236948" y="685094"/>
                </a:cubicBezTo>
                <a:cubicBezTo>
                  <a:pt x="1234159" y="685094"/>
                  <a:pt x="1234159" y="685094"/>
                  <a:pt x="1234159" y="685094"/>
                </a:cubicBezTo>
                <a:cubicBezTo>
                  <a:pt x="1211853" y="685094"/>
                  <a:pt x="1183970" y="682273"/>
                  <a:pt x="1170028" y="676632"/>
                </a:cubicBezTo>
                <a:cubicBezTo>
                  <a:pt x="1164452" y="676632"/>
                  <a:pt x="1161663" y="673811"/>
                  <a:pt x="1161663" y="668170"/>
                </a:cubicBezTo>
                <a:cubicBezTo>
                  <a:pt x="1161663" y="668170"/>
                  <a:pt x="1161663" y="668170"/>
                  <a:pt x="1161663" y="642783"/>
                </a:cubicBezTo>
                <a:cubicBezTo>
                  <a:pt x="1161663" y="639962"/>
                  <a:pt x="1161663" y="637141"/>
                  <a:pt x="1164452" y="637141"/>
                </a:cubicBezTo>
                <a:cubicBezTo>
                  <a:pt x="1167240" y="634320"/>
                  <a:pt x="1170028" y="631500"/>
                  <a:pt x="1172817" y="634320"/>
                </a:cubicBezTo>
                <a:cubicBezTo>
                  <a:pt x="1172817" y="634320"/>
                  <a:pt x="1172817" y="634320"/>
                  <a:pt x="1220218" y="637141"/>
                </a:cubicBezTo>
                <a:cubicBezTo>
                  <a:pt x="1248101" y="637141"/>
                  <a:pt x="1250889" y="620217"/>
                  <a:pt x="1253677" y="611754"/>
                </a:cubicBezTo>
                <a:cubicBezTo>
                  <a:pt x="1253677" y="611754"/>
                  <a:pt x="1253677" y="611754"/>
                  <a:pt x="1253677" y="608933"/>
                </a:cubicBezTo>
                <a:cubicBezTo>
                  <a:pt x="1256466" y="606113"/>
                  <a:pt x="1256466" y="603292"/>
                  <a:pt x="1259254" y="597650"/>
                </a:cubicBezTo>
                <a:cubicBezTo>
                  <a:pt x="1259254" y="597650"/>
                  <a:pt x="1259254" y="597650"/>
                  <a:pt x="1248101" y="597650"/>
                </a:cubicBezTo>
                <a:cubicBezTo>
                  <a:pt x="1228583" y="597650"/>
                  <a:pt x="1217429" y="580726"/>
                  <a:pt x="1214641" y="569443"/>
                </a:cubicBezTo>
                <a:cubicBezTo>
                  <a:pt x="1214641" y="569443"/>
                  <a:pt x="1214641" y="569443"/>
                  <a:pt x="1158875" y="355064"/>
                </a:cubicBezTo>
                <a:cubicBezTo>
                  <a:pt x="1158875" y="352244"/>
                  <a:pt x="1158875" y="349423"/>
                  <a:pt x="1161663" y="346602"/>
                </a:cubicBezTo>
                <a:cubicBezTo>
                  <a:pt x="1164452" y="343781"/>
                  <a:pt x="1167240" y="343781"/>
                  <a:pt x="1170028" y="343781"/>
                </a:cubicBezTo>
                <a:close/>
                <a:moveTo>
                  <a:pt x="1116013" y="340606"/>
                </a:moveTo>
                <a:cubicBezTo>
                  <a:pt x="1118791" y="340606"/>
                  <a:pt x="1121569" y="340606"/>
                  <a:pt x="1124347" y="343432"/>
                </a:cubicBezTo>
                <a:cubicBezTo>
                  <a:pt x="1127125" y="343432"/>
                  <a:pt x="1127125" y="346258"/>
                  <a:pt x="1127125" y="349085"/>
                </a:cubicBezTo>
                <a:cubicBezTo>
                  <a:pt x="1127125" y="349085"/>
                  <a:pt x="1127125" y="349085"/>
                  <a:pt x="1127125" y="385824"/>
                </a:cubicBezTo>
                <a:cubicBezTo>
                  <a:pt x="1127125" y="388650"/>
                  <a:pt x="1124347" y="394302"/>
                  <a:pt x="1118791" y="394302"/>
                </a:cubicBezTo>
                <a:cubicBezTo>
                  <a:pt x="1085453" y="397128"/>
                  <a:pt x="1060450" y="416911"/>
                  <a:pt x="1049337" y="425389"/>
                </a:cubicBezTo>
                <a:cubicBezTo>
                  <a:pt x="1049337" y="425389"/>
                  <a:pt x="1049337" y="425389"/>
                  <a:pt x="1049337" y="589303"/>
                </a:cubicBezTo>
                <a:cubicBezTo>
                  <a:pt x="1049337" y="594955"/>
                  <a:pt x="1046559" y="597781"/>
                  <a:pt x="1041003" y="597781"/>
                </a:cubicBezTo>
                <a:cubicBezTo>
                  <a:pt x="1041003" y="597781"/>
                  <a:pt x="1041003" y="597781"/>
                  <a:pt x="1002109" y="597781"/>
                </a:cubicBezTo>
                <a:cubicBezTo>
                  <a:pt x="996553" y="597781"/>
                  <a:pt x="993775" y="594955"/>
                  <a:pt x="993775" y="589303"/>
                </a:cubicBezTo>
                <a:cubicBezTo>
                  <a:pt x="993775" y="589303"/>
                  <a:pt x="993775" y="589303"/>
                  <a:pt x="993775" y="351911"/>
                </a:cubicBezTo>
                <a:cubicBezTo>
                  <a:pt x="993775" y="346258"/>
                  <a:pt x="996553" y="343432"/>
                  <a:pt x="1002109" y="343432"/>
                </a:cubicBezTo>
                <a:cubicBezTo>
                  <a:pt x="1002109" y="343432"/>
                  <a:pt x="1002109" y="343432"/>
                  <a:pt x="1041003" y="343432"/>
                </a:cubicBezTo>
                <a:cubicBezTo>
                  <a:pt x="1046559" y="343432"/>
                  <a:pt x="1049337" y="346258"/>
                  <a:pt x="1049337" y="351911"/>
                </a:cubicBezTo>
                <a:cubicBezTo>
                  <a:pt x="1049337" y="351911"/>
                  <a:pt x="1049337" y="351911"/>
                  <a:pt x="1049337" y="368867"/>
                </a:cubicBezTo>
                <a:cubicBezTo>
                  <a:pt x="1066006" y="357563"/>
                  <a:pt x="1091009" y="340606"/>
                  <a:pt x="1116013" y="340606"/>
                </a:cubicBezTo>
                <a:close/>
                <a:moveTo>
                  <a:pt x="843157" y="335843"/>
                </a:moveTo>
                <a:cubicBezTo>
                  <a:pt x="902173" y="335843"/>
                  <a:pt x="930276" y="364084"/>
                  <a:pt x="930276" y="423390"/>
                </a:cubicBezTo>
                <a:cubicBezTo>
                  <a:pt x="930276" y="592835"/>
                  <a:pt x="930276" y="592835"/>
                  <a:pt x="930276" y="592835"/>
                </a:cubicBezTo>
                <a:cubicBezTo>
                  <a:pt x="930276" y="595659"/>
                  <a:pt x="927466" y="598483"/>
                  <a:pt x="927466" y="601307"/>
                </a:cubicBezTo>
                <a:cubicBezTo>
                  <a:pt x="924656" y="604131"/>
                  <a:pt x="921845" y="604131"/>
                  <a:pt x="919035" y="604131"/>
                </a:cubicBezTo>
                <a:cubicBezTo>
                  <a:pt x="899363" y="601307"/>
                  <a:pt x="890932" y="595659"/>
                  <a:pt x="879691" y="587187"/>
                </a:cubicBezTo>
                <a:cubicBezTo>
                  <a:pt x="879691" y="587187"/>
                  <a:pt x="837536" y="604131"/>
                  <a:pt x="798192" y="604131"/>
                </a:cubicBezTo>
                <a:cubicBezTo>
                  <a:pt x="750416" y="604131"/>
                  <a:pt x="722313" y="575890"/>
                  <a:pt x="722313" y="522233"/>
                </a:cubicBezTo>
                <a:cubicBezTo>
                  <a:pt x="722313" y="471399"/>
                  <a:pt x="747606" y="448807"/>
                  <a:pt x="809433" y="445983"/>
                </a:cubicBezTo>
                <a:cubicBezTo>
                  <a:pt x="871260" y="440334"/>
                  <a:pt x="871260" y="440334"/>
                  <a:pt x="871260" y="440334"/>
                </a:cubicBezTo>
                <a:cubicBezTo>
                  <a:pt x="871260" y="423390"/>
                  <a:pt x="871260" y="423390"/>
                  <a:pt x="871260" y="423390"/>
                </a:cubicBezTo>
                <a:cubicBezTo>
                  <a:pt x="871260" y="403621"/>
                  <a:pt x="860018" y="392325"/>
                  <a:pt x="840346" y="392325"/>
                </a:cubicBezTo>
                <a:cubicBezTo>
                  <a:pt x="812243" y="392325"/>
                  <a:pt x="772899" y="397973"/>
                  <a:pt x="750416" y="397973"/>
                </a:cubicBezTo>
                <a:cubicBezTo>
                  <a:pt x="747606" y="397973"/>
                  <a:pt x="747606" y="397973"/>
                  <a:pt x="744796" y="395149"/>
                </a:cubicBezTo>
                <a:cubicBezTo>
                  <a:pt x="741985" y="395149"/>
                  <a:pt x="741985" y="392325"/>
                  <a:pt x="741985" y="389501"/>
                </a:cubicBezTo>
                <a:cubicBezTo>
                  <a:pt x="739175" y="355612"/>
                  <a:pt x="739175" y="355612"/>
                  <a:pt x="739175" y="355612"/>
                </a:cubicBezTo>
                <a:cubicBezTo>
                  <a:pt x="739175" y="352788"/>
                  <a:pt x="741985" y="347140"/>
                  <a:pt x="747606" y="347140"/>
                </a:cubicBezTo>
                <a:cubicBezTo>
                  <a:pt x="767278" y="344316"/>
                  <a:pt x="815054" y="335843"/>
                  <a:pt x="843157" y="335843"/>
                </a:cubicBezTo>
                <a:close/>
                <a:moveTo>
                  <a:pt x="396875" y="335843"/>
                </a:moveTo>
                <a:cubicBezTo>
                  <a:pt x="460001" y="335843"/>
                  <a:pt x="511175" y="395901"/>
                  <a:pt x="511175" y="469987"/>
                </a:cubicBezTo>
                <a:cubicBezTo>
                  <a:pt x="511175" y="544073"/>
                  <a:pt x="460001" y="604131"/>
                  <a:pt x="396875" y="604131"/>
                </a:cubicBezTo>
                <a:cubicBezTo>
                  <a:pt x="333749" y="604131"/>
                  <a:pt x="282575" y="544073"/>
                  <a:pt x="282575" y="469987"/>
                </a:cubicBezTo>
                <a:cubicBezTo>
                  <a:pt x="282575" y="395901"/>
                  <a:pt x="333749" y="335843"/>
                  <a:pt x="396875" y="335843"/>
                </a:cubicBezTo>
                <a:close/>
                <a:moveTo>
                  <a:pt x="103585" y="300918"/>
                </a:moveTo>
                <a:cubicBezTo>
                  <a:pt x="81360" y="300918"/>
                  <a:pt x="67470" y="300918"/>
                  <a:pt x="61913" y="303759"/>
                </a:cubicBezTo>
                <a:cubicBezTo>
                  <a:pt x="61913" y="406027"/>
                  <a:pt x="61913" y="406027"/>
                  <a:pt x="61913" y="406027"/>
                </a:cubicBezTo>
                <a:cubicBezTo>
                  <a:pt x="73026" y="406027"/>
                  <a:pt x="92473" y="408868"/>
                  <a:pt x="123032" y="406027"/>
                </a:cubicBezTo>
                <a:cubicBezTo>
                  <a:pt x="159148" y="406027"/>
                  <a:pt x="184151" y="386142"/>
                  <a:pt x="184151" y="354893"/>
                </a:cubicBezTo>
                <a:cubicBezTo>
                  <a:pt x="184151" y="329326"/>
                  <a:pt x="167482" y="300918"/>
                  <a:pt x="125810" y="300918"/>
                </a:cubicBezTo>
                <a:cubicBezTo>
                  <a:pt x="103585" y="300918"/>
                  <a:pt x="103585" y="300918"/>
                  <a:pt x="103585" y="300918"/>
                </a:cubicBezTo>
                <a:close/>
                <a:moveTo>
                  <a:pt x="614557" y="285043"/>
                </a:moveTo>
                <a:cubicBezTo>
                  <a:pt x="617342" y="285043"/>
                  <a:pt x="620127" y="285043"/>
                  <a:pt x="622912" y="285043"/>
                </a:cubicBezTo>
                <a:cubicBezTo>
                  <a:pt x="622912" y="287870"/>
                  <a:pt x="625698" y="290697"/>
                  <a:pt x="625698" y="293524"/>
                </a:cubicBezTo>
                <a:cubicBezTo>
                  <a:pt x="625698" y="344407"/>
                  <a:pt x="625698" y="344407"/>
                  <a:pt x="625698" y="344407"/>
                </a:cubicBezTo>
                <a:cubicBezTo>
                  <a:pt x="684184" y="344407"/>
                  <a:pt x="684184" y="344407"/>
                  <a:pt x="684184" y="344407"/>
                </a:cubicBezTo>
                <a:cubicBezTo>
                  <a:pt x="689755" y="344407"/>
                  <a:pt x="692540" y="347234"/>
                  <a:pt x="692540" y="352888"/>
                </a:cubicBezTo>
                <a:cubicBezTo>
                  <a:pt x="692540" y="386811"/>
                  <a:pt x="692540" y="386811"/>
                  <a:pt x="692540" y="386811"/>
                </a:cubicBezTo>
                <a:cubicBezTo>
                  <a:pt x="692540" y="392464"/>
                  <a:pt x="689755" y="395291"/>
                  <a:pt x="684184" y="395291"/>
                </a:cubicBezTo>
                <a:cubicBezTo>
                  <a:pt x="625698" y="395291"/>
                  <a:pt x="625698" y="395291"/>
                  <a:pt x="625698" y="395291"/>
                </a:cubicBezTo>
                <a:cubicBezTo>
                  <a:pt x="625698" y="499885"/>
                  <a:pt x="625698" y="499885"/>
                  <a:pt x="625698" y="499885"/>
                </a:cubicBezTo>
                <a:cubicBezTo>
                  <a:pt x="625698" y="536635"/>
                  <a:pt x="625698" y="550769"/>
                  <a:pt x="650763" y="550769"/>
                </a:cubicBezTo>
                <a:cubicBezTo>
                  <a:pt x="661904" y="550769"/>
                  <a:pt x="675829" y="547942"/>
                  <a:pt x="684184" y="547942"/>
                </a:cubicBezTo>
                <a:cubicBezTo>
                  <a:pt x="689755" y="547942"/>
                  <a:pt x="692540" y="553596"/>
                  <a:pt x="692540" y="559249"/>
                </a:cubicBezTo>
                <a:cubicBezTo>
                  <a:pt x="695325" y="590345"/>
                  <a:pt x="695325" y="590345"/>
                  <a:pt x="695325" y="590345"/>
                </a:cubicBezTo>
                <a:cubicBezTo>
                  <a:pt x="695325" y="595999"/>
                  <a:pt x="692540" y="598826"/>
                  <a:pt x="686969" y="601652"/>
                </a:cubicBezTo>
                <a:cubicBezTo>
                  <a:pt x="673044" y="601652"/>
                  <a:pt x="656334" y="607306"/>
                  <a:pt x="642408" y="607306"/>
                </a:cubicBezTo>
                <a:cubicBezTo>
                  <a:pt x="586706" y="607306"/>
                  <a:pt x="567211" y="584691"/>
                  <a:pt x="567211" y="508366"/>
                </a:cubicBezTo>
                <a:cubicBezTo>
                  <a:pt x="567211" y="395291"/>
                  <a:pt x="567211" y="395291"/>
                  <a:pt x="567211" y="395291"/>
                </a:cubicBezTo>
                <a:cubicBezTo>
                  <a:pt x="544930" y="395291"/>
                  <a:pt x="544930" y="395291"/>
                  <a:pt x="544930" y="395291"/>
                </a:cubicBezTo>
                <a:cubicBezTo>
                  <a:pt x="539360" y="395291"/>
                  <a:pt x="536575" y="392464"/>
                  <a:pt x="536575" y="386811"/>
                </a:cubicBezTo>
                <a:cubicBezTo>
                  <a:pt x="536575" y="352888"/>
                  <a:pt x="536575" y="352888"/>
                  <a:pt x="536575" y="352888"/>
                </a:cubicBezTo>
                <a:cubicBezTo>
                  <a:pt x="536575" y="347234"/>
                  <a:pt x="539360" y="344407"/>
                  <a:pt x="544930" y="344407"/>
                </a:cubicBezTo>
                <a:cubicBezTo>
                  <a:pt x="567211" y="344407"/>
                  <a:pt x="567211" y="344407"/>
                  <a:pt x="567211" y="344407"/>
                </a:cubicBezTo>
                <a:cubicBezTo>
                  <a:pt x="567211" y="302004"/>
                  <a:pt x="567211" y="302004"/>
                  <a:pt x="567211" y="302004"/>
                </a:cubicBezTo>
                <a:cubicBezTo>
                  <a:pt x="567211" y="299178"/>
                  <a:pt x="569996" y="296351"/>
                  <a:pt x="575566" y="293524"/>
                </a:cubicBezTo>
                <a:cubicBezTo>
                  <a:pt x="614557" y="285043"/>
                  <a:pt x="614557" y="285043"/>
                  <a:pt x="614557" y="285043"/>
                </a:cubicBezTo>
                <a:close/>
                <a:moveTo>
                  <a:pt x="117618" y="245356"/>
                </a:moveTo>
                <a:cubicBezTo>
                  <a:pt x="123219" y="245356"/>
                  <a:pt x="126019" y="245356"/>
                  <a:pt x="126019" y="245356"/>
                </a:cubicBezTo>
                <a:cubicBezTo>
                  <a:pt x="224034" y="245356"/>
                  <a:pt x="246438" y="304564"/>
                  <a:pt x="246438" y="352493"/>
                </a:cubicBezTo>
                <a:cubicBezTo>
                  <a:pt x="246438" y="394784"/>
                  <a:pt x="226835" y="425798"/>
                  <a:pt x="184828" y="445534"/>
                </a:cubicBezTo>
                <a:lnTo>
                  <a:pt x="249238" y="586504"/>
                </a:lnTo>
                <a:cubicBezTo>
                  <a:pt x="249238" y="589323"/>
                  <a:pt x="249238" y="592142"/>
                  <a:pt x="246438" y="594962"/>
                </a:cubicBezTo>
                <a:cubicBezTo>
                  <a:pt x="246438" y="597781"/>
                  <a:pt x="243637" y="597781"/>
                  <a:pt x="238037" y="597781"/>
                </a:cubicBezTo>
                <a:cubicBezTo>
                  <a:pt x="193230" y="597781"/>
                  <a:pt x="193230" y="597781"/>
                  <a:pt x="193230" y="597781"/>
                </a:cubicBezTo>
                <a:cubicBezTo>
                  <a:pt x="190429" y="597781"/>
                  <a:pt x="187629" y="597781"/>
                  <a:pt x="184828" y="592142"/>
                </a:cubicBezTo>
                <a:cubicBezTo>
                  <a:pt x="128820" y="462450"/>
                  <a:pt x="128820" y="462450"/>
                  <a:pt x="128820" y="462450"/>
                </a:cubicBezTo>
                <a:cubicBezTo>
                  <a:pt x="98015" y="462450"/>
                  <a:pt x="72811" y="459631"/>
                  <a:pt x="61610" y="459631"/>
                </a:cubicBezTo>
                <a:cubicBezTo>
                  <a:pt x="61610" y="589323"/>
                  <a:pt x="61610" y="589323"/>
                  <a:pt x="61610" y="589323"/>
                </a:cubicBezTo>
                <a:cubicBezTo>
                  <a:pt x="61610" y="594962"/>
                  <a:pt x="56009" y="597781"/>
                  <a:pt x="50408" y="597781"/>
                </a:cubicBezTo>
                <a:cubicBezTo>
                  <a:pt x="11202" y="597781"/>
                  <a:pt x="11202" y="597781"/>
                  <a:pt x="11202" y="597781"/>
                </a:cubicBezTo>
                <a:cubicBezTo>
                  <a:pt x="5601" y="597781"/>
                  <a:pt x="0" y="594962"/>
                  <a:pt x="0" y="589323"/>
                </a:cubicBezTo>
                <a:cubicBezTo>
                  <a:pt x="0" y="262273"/>
                  <a:pt x="0" y="262273"/>
                  <a:pt x="0" y="262273"/>
                </a:cubicBezTo>
                <a:cubicBezTo>
                  <a:pt x="0" y="256634"/>
                  <a:pt x="5601" y="250995"/>
                  <a:pt x="8402" y="250995"/>
                </a:cubicBezTo>
                <a:cubicBezTo>
                  <a:pt x="61610" y="245356"/>
                  <a:pt x="103616" y="245356"/>
                  <a:pt x="117618" y="245356"/>
                </a:cubicBezTo>
                <a:close/>
                <a:moveTo>
                  <a:pt x="1968123" y="200530"/>
                </a:moveTo>
                <a:cubicBezTo>
                  <a:pt x="1965325" y="203328"/>
                  <a:pt x="1965325" y="206126"/>
                  <a:pt x="1965325" y="211723"/>
                </a:cubicBezTo>
                <a:cubicBezTo>
                  <a:pt x="1965325" y="211723"/>
                  <a:pt x="1965325" y="211723"/>
                  <a:pt x="1976518" y="348840"/>
                </a:cubicBezTo>
                <a:cubicBezTo>
                  <a:pt x="1976518" y="354436"/>
                  <a:pt x="1979317" y="360033"/>
                  <a:pt x="1982115" y="362831"/>
                </a:cubicBezTo>
                <a:cubicBezTo>
                  <a:pt x="1984913" y="362831"/>
                  <a:pt x="1990510" y="362831"/>
                  <a:pt x="1996106" y="360033"/>
                </a:cubicBezTo>
                <a:cubicBezTo>
                  <a:pt x="1996106" y="360033"/>
                  <a:pt x="1996106" y="360033"/>
                  <a:pt x="2119232" y="301269"/>
                </a:cubicBezTo>
                <a:cubicBezTo>
                  <a:pt x="2124828" y="298470"/>
                  <a:pt x="2127627" y="298470"/>
                  <a:pt x="2130425" y="292874"/>
                </a:cubicBezTo>
                <a:cubicBezTo>
                  <a:pt x="2130425" y="290075"/>
                  <a:pt x="2127627" y="287277"/>
                  <a:pt x="2124828" y="284479"/>
                </a:cubicBezTo>
                <a:cubicBezTo>
                  <a:pt x="2082854" y="239706"/>
                  <a:pt x="2038081" y="214521"/>
                  <a:pt x="1979317" y="200530"/>
                </a:cubicBezTo>
                <a:cubicBezTo>
                  <a:pt x="1976518" y="197731"/>
                  <a:pt x="1970922" y="197731"/>
                  <a:pt x="1968123" y="200530"/>
                </a:cubicBezTo>
                <a:close/>
                <a:moveTo>
                  <a:pt x="1890255" y="199484"/>
                </a:moveTo>
                <a:cubicBezTo>
                  <a:pt x="1888156" y="199835"/>
                  <a:pt x="1886057" y="200536"/>
                  <a:pt x="1884658" y="200536"/>
                </a:cubicBezTo>
                <a:cubicBezTo>
                  <a:pt x="1825894" y="214559"/>
                  <a:pt x="1781121" y="239800"/>
                  <a:pt x="1739147" y="284673"/>
                </a:cubicBezTo>
                <a:cubicBezTo>
                  <a:pt x="1736348" y="287478"/>
                  <a:pt x="1733550" y="290282"/>
                  <a:pt x="1733550" y="293087"/>
                </a:cubicBezTo>
                <a:cubicBezTo>
                  <a:pt x="1736348" y="298696"/>
                  <a:pt x="1739147" y="301501"/>
                  <a:pt x="1744743" y="301501"/>
                </a:cubicBezTo>
                <a:cubicBezTo>
                  <a:pt x="1744743" y="301501"/>
                  <a:pt x="1744743" y="301501"/>
                  <a:pt x="1867869" y="363202"/>
                </a:cubicBezTo>
                <a:cubicBezTo>
                  <a:pt x="1873465" y="366006"/>
                  <a:pt x="1876264" y="366006"/>
                  <a:pt x="1881860" y="363202"/>
                </a:cubicBezTo>
                <a:cubicBezTo>
                  <a:pt x="1884658" y="360397"/>
                  <a:pt x="1887457" y="357592"/>
                  <a:pt x="1887457" y="351983"/>
                </a:cubicBezTo>
                <a:cubicBezTo>
                  <a:pt x="1887457" y="351983"/>
                  <a:pt x="1887457" y="351983"/>
                  <a:pt x="1898650" y="214559"/>
                </a:cubicBezTo>
                <a:cubicBezTo>
                  <a:pt x="1898650" y="206145"/>
                  <a:pt x="1895852" y="203340"/>
                  <a:pt x="1895852" y="200536"/>
                </a:cubicBezTo>
                <a:cubicBezTo>
                  <a:pt x="1894453" y="199134"/>
                  <a:pt x="1892354" y="199134"/>
                  <a:pt x="1890255" y="199484"/>
                </a:cubicBezTo>
                <a:close/>
                <a:moveTo>
                  <a:pt x="1932782" y="151693"/>
                </a:moveTo>
                <a:cubicBezTo>
                  <a:pt x="2095420" y="151693"/>
                  <a:pt x="2227264" y="284959"/>
                  <a:pt x="2227264" y="449350"/>
                </a:cubicBezTo>
                <a:cubicBezTo>
                  <a:pt x="2227264" y="613741"/>
                  <a:pt x="2095420" y="747007"/>
                  <a:pt x="1932782" y="747007"/>
                </a:cubicBezTo>
                <a:cubicBezTo>
                  <a:pt x="1770144" y="747007"/>
                  <a:pt x="1638300" y="613741"/>
                  <a:pt x="1638300" y="449350"/>
                </a:cubicBezTo>
                <a:cubicBezTo>
                  <a:pt x="1638300" y="284959"/>
                  <a:pt x="1770144" y="151693"/>
                  <a:pt x="1932782" y="151693"/>
                </a:cubicBezTo>
                <a:close/>
                <a:moveTo>
                  <a:pt x="1931988" y="108832"/>
                </a:moveTo>
                <a:cubicBezTo>
                  <a:pt x="1746993" y="108832"/>
                  <a:pt x="1597025" y="260577"/>
                  <a:pt x="1597025" y="447764"/>
                </a:cubicBezTo>
                <a:cubicBezTo>
                  <a:pt x="1597025" y="634951"/>
                  <a:pt x="1746993" y="786696"/>
                  <a:pt x="1931988" y="786696"/>
                </a:cubicBezTo>
                <a:cubicBezTo>
                  <a:pt x="2116983" y="786696"/>
                  <a:pt x="2266951" y="634951"/>
                  <a:pt x="2266951" y="447764"/>
                </a:cubicBezTo>
                <a:cubicBezTo>
                  <a:pt x="2266951" y="260577"/>
                  <a:pt x="2116983" y="108832"/>
                  <a:pt x="1931988" y="108832"/>
                </a:cubicBezTo>
                <a:close/>
                <a:moveTo>
                  <a:pt x="1914436" y="2117"/>
                </a:moveTo>
                <a:cubicBezTo>
                  <a:pt x="1914436" y="2117"/>
                  <a:pt x="1914436" y="2117"/>
                  <a:pt x="1917229" y="2117"/>
                </a:cubicBezTo>
                <a:cubicBezTo>
                  <a:pt x="1925608" y="-706"/>
                  <a:pt x="1936781" y="-706"/>
                  <a:pt x="1945160" y="2117"/>
                </a:cubicBezTo>
                <a:cubicBezTo>
                  <a:pt x="1945160" y="2117"/>
                  <a:pt x="1945160" y="2117"/>
                  <a:pt x="1947953" y="2117"/>
                </a:cubicBezTo>
                <a:cubicBezTo>
                  <a:pt x="1959125" y="21876"/>
                  <a:pt x="1964711" y="47281"/>
                  <a:pt x="1964711" y="69864"/>
                </a:cubicBezTo>
                <a:cubicBezTo>
                  <a:pt x="1970297" y="69864"/>
                  <a:pt x="1992641" y="72686"/>
                  <a:pt x="1995434" y="75509"/>
                </a:cubicBezTo>
                <a:cubicBezTo>
                  <a:pt x="2001020" y="50104"/>
                  <a:pt x="2014985" y="27522"/>
                  <a:pt x="2031743" y="13408"/>
                </a:cubicBezTo>
                <a:cubicBezTo>
                  <a:pt x="2042915" y="13408"/>
                  <a:pt x="2054087" y="16231"/>
                  <a:pt x="2059673" y="19054"/>
                </a:cubicBezTo>
                <a:cubicBezTo>
                  <a:pt x="2059673" y="19054"/>
                  <a:pt x="2059673" y="19054"/>
                  <a:pt x="2062466" y="19054"/>
                </a:cubicBezTo>
                <a:cubicBezTo>
                  <a:pt x="2062466" y="19054"/>
                  <a:pt x="2062466" y="19054"/>
                  <a:pt x="2062466" y="21876"/>
                </a:cubicBezTo>
                <a:cubicBezTo>
                  <a:pt x="2065259" y="33168"/>
                  <a:pt x="2068052" y="44459"/>
                  <a:pt x="2068052" y="55750"/>
                </a:cubicBezTo>
                <a:cubicBezTo>
                  <a:pt x="2068052" y="69864"/>
                  <a:pt x="2065259" y="81155"/>
                  <a:pt x="2062466" y="92446"/>
                </a:cubicBezTo>
                <a:cubicBezTo>
                  <a:pt x="2065259" y="95269"/>
                  <a:pt x="2087603" y="103737"/>
                  <a:pt x="2090396" y="103737"/>
                </a:cubicBezTo>
                <a:cubicBezTo>
                  <a:pt x="2104361" y="83977"/>
                  <a:pt x="2121119" y="64218"/>
                  <a:pt x="2140670" y="55750"/>
                </a:cubicBezTo>
                <a:cubicBezTo>
                  <a:pt x="2140670" y="55750"/>
                  <a:pt x="2140670" y="55750"/>
                  <a:pt x="2140670" y="52927"/>
                </a:cubicBezTo>
                <a:cubicBezTo>
                  <a:pt x="2140670" y="52927"/>
                  <a:pt x="2140670" y="52927"/>
                  <a:pt x="2143463" y="55750"/>
                </a:cubicBezTo>
                <a:cubicBezTo>
                  <a:pt x="2149049" y="58573"/>
                  <a:pt x="2160221" y="64218"/>
                  <a:pt x="2168600" y="69864"/>
                </a:cubicBezTo>
                <a:cubicBezTo>
                  <a:pt x="2168600" y="69864"/>
                  <a:pt x="2168600" y="72686"/>
                  <a:pt x="2168600" y="72686"/>
                </a:cubicBezTo>
                <a:cubicBezTo>
                  <a:pt x="2168600" y="95269"/>
                  <a:pt x="2163014" y="117851"/>
                  <a:pt x="2149049" y="140433"/>
                </a:cubicBezTo>
                <a:cubicBezTo>
                  <a:pt x="2151842" y="143256"/>
                  <a:pt x="2171393" y="157370"/>
                  <a:pt x="2174186" y="157370"/>
                </a:cubicBezTo>
                <a:cubicBezTo>
                  <a:pt x="2190944" y="140433"/>
                  <a:pt x="2213288" y="129142"/>
                  <a:pt x="2235633" y="123496"/>
                </a:cubicBezTo>
                <a:cubicBezTo>
                  <a:pt x="2244012" y="129142"/>
                  <a:pt x="2252391" y="137610"/>
                  <a:pt x="2257977" y="143256"/>
                </a:cubicBezTo>
                <a:cubicBezTo>
                  <a:pt x="2257977" y="143256"/>
                  <a:pt x="2257977" y="143256"/>
                  <a:pt x="2257977" y="146079"/>
                </a:cubicBezTo>
                <a:cubicBezTo>
                  <a:pt x="2252391" y="168661"/>
                  <a:pt x="2238425" y="191243"/>
                  <a:pt x="2221667" y="208180"/>
                </a:cubicBezTo>
                <a:cubicBezTo>
                  <a:pt x="2224461" y="211002"/>
                  <a:pt x="2238425" y="230762"/>
                  <a:pt x="2241219" y="230762"/>
                </a:cubicBezTo>
                <a:cubicBezTo>
                  <a:pt x="2260770" y="219471"/>
                  <a:pt x="2285907" y="213825"/>
                  <a:pt x="2308251" y="213825"/>
                </a:cubicBezTo>
                <a:cubicBezTo>
                  <a:pt x="2308251" y="213825"/>
                  <a:pt x="2308251" y="213825"/>
                  <a:pt x="2311044" y="213825"/>
                </a:cubicBezTo>
                <a:cubicBezTo>
                  <a:pt x="2316630" y="222293"/>
                  <a:pt x="2322216" y="233585"/>
                  <a:pt x="2325009" y="239230"/>
                </a:cubicBezTo>
                <a:cubicBezTo>
                  <a:pt x="2325009" y="239230"/>
                  <a:pt x="2325009" y="239230"/>
                  <a:pt x="2325009" y="242053"/>
                </a:cubicBezTo>
                <a:cubicBezTo>
                  <a:pt x="2313837" y="261812"/>
                  <a:pt x="2297079" y="281572"/>
                  <a:pt x="2274735" y="292863"/>
                </a:cubicBezTo>
                <a:cubicBezTo>
                  <a:pt x="2277528" y="295686"/>
                  <a:pt x="2285907" y="318268"/>
                  <a:pt x="2285907" y="321091"/>
                </a:cubicBezTo>
                <a:cubicBezTo>
                  <a:pt x="2311044" y="315445"/>
                  <a:pt x="2336181" y="312622"/>
                  <a:pt x="2355732" y="321091"/>
                </a:cubicBezTo>
                <a:cubicBezTo>
                  <a:pt x="2355732" y="321091"/>
                  <a:pt x="2355732" y="321091"/>
                  <a:pt x="2358525" y="321091"/>
                </a:cubicBezTo>
                <a:cubicBezTo>
                  <a:pt x="2361318" y="329559"/>
                  <a:pt x="2364111" y="340850"/>
                  <a:pt x="2366904" y="349318"/>
                </a:cubicBezTo>
                <a:cubicBezTo>
                  <a:pt x="2366904" y="349318"/>
                  <a:pt x="2366904" y="349318"/>
                  <a:pt x="2366904" y="352141"/>
                </a:cubicBezTo>
                <a:cubicBezTo>
                  <a:pt x="2366904" y="352141"/>
                  <a:pt x="2366904" y="352141"/>
                  <a:pt x="2364111" y="352141"/>
                </a:cubicBezTo>
                <a:cubicBezTo>
                  <a:pt x="2350146" y="369078"/>
                  <a:pt x="2327802" y="380369"/>
                  <a:pt x="2305458" y="388837"/>
                </a:cubicBezTo>
                <a:cubicBezTo>
                  <a:pt x="2305458" y="391660"/>
                  <a:pt x="2308251" y="414242"/>
                  <a:pt x="2308251" y="417065"/>
                </a:cubicBezTo>
                <a:cubicBezTo>
                  <a:pt x="2333388" y="417065"/>
                  <a:pt x="2358525" y="425533"/>
                  <a:pt x="2375283" y="436824"/>
                </a:cubicBezTo>
                <a:cubicBezTo>
                  <a:pt x="2375283" y="436824"/>
                  <a:pt x="2375283" y="436824"/>
                  <a:pt x="2378076" y="436824"/>
                </a:cubicBezTo>
                <a:cubicBezTo>
                  <a:pt x="2378076" y="442470"/>
                  <a:pt x="2378076" y="448115"/>
                  <a:pt x="2378076" y="450938"/>
                </a:cubicBezTo>
                <a:cubicBezTo>
                  <a:pt x="2378076" y="456584"/>
                  <a:pt x="2378076" y="462229"/>
                  <a:pt x="2378076" y="467875"/>
                </a:cubicBezTo>
                <a:cubicBezTo>
                  <a:pt x="2378076" y="467875"/>
                  <a:pt x="2378076" y="467875"/>
                  <a:pt x="2375283" y="467875"/>
                </a:cubicBezTo>
                <a:cubicBezTo>
                  <a:pt x="2358525" y="479166"/>
                  <a:pt x="2333388" y="487634"/>
                  <a:pt x="2308251" y="487634"/>
                </a:cubicBezTo>
                <a:cubicBezTo>
                  <a:pt x="2308251" y="490457"/>
                  <a:pt x="2305458" y="513039"/>
                  <a:pt x="2302665" y="515862"/>
                </a:cubicBezTo>
                <a:cubicBezTo>
                  <a:pt x="2327802" y="524330"/>
                  <a:pt x="2350146" y="535621"/>
                  <a:pt x="2364111" y="552558"/>
                </a:cubicBezTo>
                <a:cubicBezTo>
                  <a:pt x="2364111" y="552558"/>
                  <a:pt x="2364111" y="552558"/>
                  <a:pt x="2364111" y="555381"/>
                </a:cubicBezTo>
                <a:cubicBezTo>
                  <a:pt x="2364111" y="563849"/>
                  <a:pt x="2361318" y="575140"/>
                  <a:pt x="2358525" y="583609"/>
                </a:cubicBezTo>
                <a:cubicBezTo>
                  <a:pt x="2358525" y="583609"/>
                  <a:pt x="2358525" y="583609"/>
                  <a:pt x="2355732" y="583609"/>
                </a:cubicBezTo>
                <a:cubicBezTo>
                  <a:pt x="2333388" y="589254"/>
                  <a:pt x="2308251" y="589254"/>
                  <a:pt x="2285907" y="583609"/>
                </a:cubicBezTo>
                <a:cubicBezTo>
                  <a:pt x="2285907" y="586431"/>
                  <a:pt x="2274735" y="606191"/>
                  <a:pt x="2274735" y="611836"/>
                </a:cubicBezTo>
                <a:cubicBezTo>
                  <a:pt x="2294286" y="623127"/>
                  <a:pt x="2313837" y="642887"/>
                  <a:pt x="2325009" y="659824"/>
                </a:cubicBezTo>
                <a:cubicBezTo>
                  <a:pt x="2325009" y="659824"/>
                  <a:pt x="2325009" y="659824"/>
                  <a:pt x="2325009" y="662646"/>
                </a:cubicBezTo>
                <a:cubicBezTo>
                  <a:pt x="2322216" y="671115"/>
                  <a:pt x="2313837" y="682406"/>
                  <a:pt x="2311044" y="688051"/>
                </a:cubicBezTo>
                <a:cubicBezTo>
                  <a:pt x="2311044" y="688051"/>
                  <a:pt x="2311044" y="688051"/>
                  <a:pt x="2308251" y="690874"/>
                </a:cubicBezTo>
                <a:cubicBezTo>
                  <a:pt x="2285907" y="690874"/>
                  <a:pt x="2260770" y="682406"/>
                  <a:pt x="2238425" y="671115"/>
                </a:cubicBezTo>
                <a:cubicBezTo>
                  <a:pt x="2238425" y="673937"/>
                  <a:pt x="2224461" y="693697"/>
                  <a:pt x="2221667" y="696520"/>
                </a:cubicBezTo>
                <a:cubicBezTo>
                  <a:pt x="2238425" y="713456"/>
                  <a:pt x="2252391" y="736038"/>
                  <a:pt x="2257977" y="758621"/>
                </a:cubicBezTo>
                <a:cubicBezTo>
                  <a:pt x="2257977" y="758621"/>
                  <a:pt x="2257977" y="758621"/>
                  <a:pt x="2255184" y="758621"/>
                </a:cubicBezTo>
                <a:cubicBezTo>
                  <a:pt x="2252391" y="767089"/>
                  <a:pt x="2241219" y="775557"/>
                  <a:pt x="2235633" y="781203"/>
                </a:cubicBezTo>
                <a:cubicBezTo>
                  <a:pt x="2235633" y="781203"/>
                  <a:pt x="2235633" y="781203"/>
                  <a:pt x="2232839" y="781203"/>
                </a:cubicBezTo>
                <a:cubicBezTo>
                  <a:pt x="2213288" y="775557"/>
                  <a:pt x="2190944" y="761443"/>
                  <a:pt x="2171393" y="744507"/>
                </a:cubicBezTo>
                <a:cubicBezTo>
                  <a:pt x="2168600" y="747330"/>
                  <a:pt x="2151842" y="761443"/>
                  <a:pt x="2149049" y="764266"/>
                </a:cubicBezTo>
                <a:cubicBezTo>
                  <a:pt x="2160221" y="784026"/>
                  <a:pt x="2168600" y="809431"/>
                  <a:pt x="2168600" y="829190"/>
                </a:cubicBezTo>
                <a:cubicBezTo>
                  <a:pt x="2168600" y="832013"/>
                  <a:pt x="2168600" y="832013"/>
                  <a:pt x="2168600" y="832013"/>
                </a:cubicBezTo>
                <a:cubicBezTo>
                  <a:pt x="2168600" y="832013"/>
                  <a:pt x="2168600" y="832013"/>
                  <a:pt x="2165807" y="834836"/>
                </a:cubicBezTo>
                <a:cubicBezTo>
                  <a:pt x="2160221" y="840481"/>
                  <a:pt x="2149049" y="846127"/>
                  <a:pt x="2140670" y="848949"/>
                </a:cubicBezTo>
                <a:cubicBezTo>
                  <a:pt x="2121119" y="837658"/>
                  <a:pt x="2101568" y="820722"/>
                  <a:pt x="2090396" y="798140"/>
                </a:cubicBezTo>
                <a:cubicBezTo>
                  <a:pt x="2087603" y="800962"/>
                  <a:pt x="2065259" y="809431"/>
                  <a:pt x="2062466" y="809431"/>
                </a:cubicBezTo>
                <a:cubicBezTo>
                  <a:pt x="2065259" y="820722"/>
                  <a:pt x="2065259" y="834836"/>
                  <a:pt x="2065259" y="846127"/>
                </a:cubicBezTo>
                <a:cubicBezTo>
                  <a:pt x="2065259" y="857418"/>
                  <a:pt x="2065259" y="871532"/>
                  <a:pt x="2062466" y="882823"/>
                </a:cubicBezTo>
                <a:cubicBezTo>
                  <a:pt x="2062466" y="882823"/>
                  <a:pt x="2062466" y="882823"/>
                  <a:pt x="2059673" y="882823"/>
                </a:cubicBezTo>
                <a:cubicBezTo>
                  <a:pt x="2054087" y="885646"/>
                  <a:pt x="2040122" y="888468"/>
                  <a:pt x="2031743" y="891291"/>
                </a:cubicBezTo>
                <a:cubicBezTo>
                  <a:pt x="2014985" y="874354"/>
                  <a:pt x="2001020" y="851772"/>
                  <a:pt x="1995434" y="829190"/>
                </a:cubicBezTo>
                <a:cubicBezTo>
                  <a:pt x="1992641" y="829190"/>
                  <a:pt x="1970297" y="832013"/>
                  <a:pt x="1967504" y="832013"/>
                </a:cubicBezTo>
                <a:cubicBezTo>
                  <a:pt x="1964711" y="857418"/>
                  <a:pt x="1959125" y="882823"/>
                  <a:pt x="1947953" y="902582"/>
                </a:cubicBezTo>
                <a:cubicBezTo>
                  <a:pt x="1947953" y="902582"/>
                  <a:pt x="1947953" y="902582"/>
                  <a:pt x="1945160" y="902582"/>
                </a:cubicBezTo>
                <a:cubicBezTo>
                  <a:pt x="1939574" y="902582"/>
                  <a:pt x="1925608" y="902582"/>
                  <a:pt x="1917229" y="902582"/>
                </a:cubicBezTo>
                <a:cubicBezTo>
                  <a:pt x="1917229" y="902582"/>
                  <a:pt x="1917229" y="902582"/>
                  <a:pt x="1914436" y="902582"/>
                </a:cubicBezTo>
                <a:cubicBezTo>
                  <a:pt x="1903264" y="882823"/>
                  <a:pt x="1897678" y="857418"/>
                  <a:pt x="1897678" y="832013"/>
                </a:cubicBezTo>
                <a:cubicBezTo>
                  <a:pt x="1894885" y="832013"/>
                  <a:pt x="1869748" y="829190"/>
                  <a:pt x="1866955" y="829190"/>
                </a:cubicBezTo>
                <a:cubicBezTo>
                  <a:pt x="1861369" y="851772"/>
                  <a:pt x="1847404" y="874354"/>
                  <a:pt x="1833439" y="891291"/>
                </a:cubicBezTo>
                <a:cubicBezTo>
                  <a:pt x="1833439" y="891291"/>
                  <a:pt x="1833439" y="891291"/>
                  <a:pt x="1830646" y="891291"/>
                </a:cubicBezTo>
                <a:cubicBezTo>
                  <a:pt x="1822267" y="888468"/>
                  <a:pt x="1808302" y="885646"/>
                  <a:pt x="1802716" y="882823"/>
                </a:cubicBezTo>
                <a:cubicBezTo>
                  <a:pt x="1802716" y="882823"/>
                  <a:pt x="1802716" y="882823"/>
                  <a:pt x="1799923" y="882823"/>
                </a:cubicBezTo>
                <a:cubicBezTo>
                  <a:pt x="1799923" y="882823"/>
                  <a:pt x="1799923" y="882823"/>
                  <a:pt x="1799923" y="880000"/>
                </a:cubicBezTo>
                <a:cubicBezTo>
                  <a:pt x="1797130" y="871532"/>
                  <a:pt x="1797130" y="857418"/>
                  <a:pt x="1797130" y="846127"/>
                </a:cubicBezTo>
                <a:cubicBezTo>
                  <a:pt x="1797130" y="834836"/>
                  <a:pt x="1797130" y="820722"/>
                  <a:pt x="1799923" y="809431"/>
                </a:cubicBezTo>
                <a:cubicBezTo>
                  <a:pt x="1797130" y="809431"/>
                  <a:pt x="1777579" y="800962"/>
                  <a:pt x="1774786" y="798140"/>
                </a:cubicBezTo>
                <a:cubicBezTo>
                  <a:pt x="1760821" y="820722"/>
                  <a:pt x="1744063" y="837658"/>
                  <a:pt x="1724512" y="848949"/>
                </a:cubicBezTo>
                <a:cubicBezTo>
                  <a:pt x="1724512" y="848949"/>
                  <a:pt x="1724512" y="848949"/>
                  <a:pt x="1721719" y="851772"/>
                </a:cubicBezTo>
                <a:cubicBezTo>
                  <a:pt x="1721719" y="851772"/>
                  <a:pt x="1721719" y="851772"/>
                  <a:pt x="1721719" y="848949"/>
                </a:cubicBezTo>
                <a:cubicBezTo>
                  <a:pt x="1713340" y="846127"/>
                  <a:pt x="1702168" y="840481"/>
                  <a:pt x="1696582" y="834836"/>
                </a:cubicBezTo>
                <a:cubicBezTo>
                  <a:pt x="1696582" y="834836"/>
                  <a:pt x="1696582" y="832013"/>
                  <a:pt x="1696582" y="832013"/>
                </a:cubicBezTo>
                <a:cubicBezTo>
                  <a:pt x="1696582" y="809431"/>
                  <a:pt x="1702168" y="786848"/>
                  <a:pt x="1713340" y="764266"/>
                </a:cubicBezTo>
                <a:cubicBezTo>
                  <a:pt x="1710547" y="761443"/>
                  <a:pt x="1693789" y="747330"/>
                  <a:pt x="1690996" y="744507"/>
                </a:cubicBezTo>
                <a:cubicBezTo>
                  <a:pt x="1671445" y="764266"/>
                  <a:pt x="1649101" y="775557"/>
                  <a:pt x="1629549" y="781203"/>
                </a:cubicBezTo>
                <a:cubicBezTo>
                  <a:pt x="1629549" y="781203"/>
                  <a:pt x="1629549" y="781203"/>
                  <a:pt x="1626756" y="781203"/>
                </a:cubicBezTo>
                <a:cubicBezTo>
                  <a:pt x="1621170" y="775557"/>
                  <a:pt x="1609998" y="767089"/>
                  <a:pt x="1607205" y="761443"/>
                </a:cubicBezTo>
                <a:cubicBezTo>
                  <a:pt x="1607205" y="761443"/>
                  <a:pt x="1607205" y="761443"/>
                  <a:pt x="1604412" y="758621"/>
                </a:cubicBezTo>
                <a:cubicBezTo>
                  <a:pt x="1609998" y="736038"/>
                  <a:pt x="1623963" y="713456"/>
                  <a:pt x="1640722" y="696520"/>
                </a:cubicBezTo>
                <a:cubicBezTo>
                  <a:pt x="1637929" y="693697"/>
                  <a:pt x="1623963" y="673937"/>
                  <a:pt x="1623963" y="671115"/>
                </a:cubicBezTo>
                <a:cubicBezTo>
                  <a:pt x="1601619" y="685229"/>
                  <a:pt x="1576482" y="690874"/>
                  <a:pt x="1554138" y="690874"/>
                </a:cubicBezTo>
                <a:cubicBezTo>
                  <a:pt x="1548552" y="682406"/>
                  <a:pt x="1540173" y="671115"/>
                  <a:pt x="1537380" y="665469"/>
                </a:cubicBezTo>
                <a:cubicBezTo>
                  <a:pt x="1537380" y="665469"/>
                  <a:pt x="1537380" y="665469"/>
                  <a:pt x="1537380" y="662646"/>
                </a:cubicBezTo>
                <a:cubicBezTo>
                  <a:pt x="1548552" y="642887"/>
                  <a:pt x="1568103" y="623127"/>
                  <a:pt x="1587654" y="611836"/>
                </a:cubicBezTo>
                <a:cubicBezTo>
                  <a:pt x="1587654" y="609014"/>
                  <a:pt x="1576482" y="586431"/>
                  <a:pt x="1576482" y="583609"/>
                </a:cubicBezTo>
                <a:cubicBezTo>
                  <a:pt x="1554138" y="589254"/>
                  <a:pt x="1526208" y="592077"/>
                  <a:pt x="1506657" y="583609"/>
                </a:cubicBezTo>
                <a:cubicBezTo>
                  <a:pt x="1506657" y="583609"/>
                  <a:pt x="1506657" y="583609"/>
                  <a:pt x="1503864" y="583609"/>
                </a:cubicBezTo>
                <a:cubicBezTo>
                  <a:pt x="1501071" y="575140"/>
                  <a:pt x="1498278" y="563849"/>
                  <a:pt x="1495485" y="555381"/>
                </a:cubicBezTo>
                <a:cubicBezTo>
                  <a:pt x="1495485" y="555381"/>
                  <a:pt x="1495485" y="555381"/>
                  <a:pt x="1495485" y="552558"/>
                </a:cubicBezTo>
                <a:cubicBezTo>
                  <a:pt x="1495485" y="552558"/>
                  <a:pt x="1495485" y="552558"/>
                  <a:pt x="1498278" y="552558"/>
                </a:cubicBezTo>
                <a:cubicBezTo>
                  <a:pt x="1512243" y="535621"/>
                  <a:pt x="1534587" y="524330"/>
                  <a:pt x="1559724" y="515862"/>
                </a:cubicBezTo>
                <a:cubicBezTo>
                  <a:pt x="1556931" y="513039"/>
                  <a:pt x="1554138" y="490457"/>
                  <a:pt x="1554138" y="484812"/>
                </a:cubicBezTo>
                <a:cubicBezTo>
                  <a:pt x="1529001" y="484812"/>
                  <a:pt x="1503864" y="479166"/>
                  <a:pt x="1487106" y="467875"/>
                </a:cubicBezTo>
                <a:cubicBezTo>
                  <a:pt x="1487106" y="467875"/>
                  <a:pt x="1487106" y="467875"/>
                  <a:pt x="1484313" y="467875"/>
                </a:cubicBezTo>
                <a:cubicBezTo>
                  <a:pt x="1484313" y="467875"/>
                  <a:pt x="1484313" y="467875"/>
                  <a:pt x="1484313" y="465052"/>
                </a:cubicBezTo>
                <a:cubicBezTo>
                  <a:pt x="1484313" y="462229"/>
                  <a:pt x="1484313" y="456584"/>
                  <a:pt x="1484313" y="450938"/>
                </a:cubicBezTo>
                <a:cubicBezTo>
                  <a:pt x="1484313" y="445293"/>
                  <a:pt x="1484313" y="439647"/>
                  <a:pt x="1484313" y="436824"/>
                </a:cubicBezTo>
                <a:cubicBezTo>
                  <a:pt x="1484313" y="436824"/>
                  <a:pt x="1484313" y="436824"/>
                  <a:pt x="1484313" y="434002"/>
                </a:cubicBezTo>
                <a:cubicBezTo>
                  <a:pt x="1484313" y="434002"/>
                  <a:pt x="1484313" y="434002"/>
                  <a:pt x="1487106" y="434002"/>
                </a:cubicBezTo>
                <a:cubicBezTo>
                  <a:pt x="1503864" y="422710"/>
                  <a:pt x="1529001" y="417065"/>
                  <a:pt x="1554138" y="417065"/>
                </a:cubicBezTo>
                <a:cubicBezTo>
                  <a:pt x="1554138" y="414242"/>
                  <a:pt x="1556931" y="388837"/>
                  <a:pt x="1556931" y="386014"/>
                </a:cubicBezTo>
                <a:cubicBezTo>
                  <a:pt x="1534587" y="380369"/>
                  <a:pt x="1512243" y="366255"/>
                  <a:pt x="1498278" y="352141"/>
                </a:cubicBezTo>
                <a:cubicBezTo>
                  <a:pt x="1498278" y="352141"/>
                  <a:pt x="1498278" y="352141"/>
                  <a:pt x="1495485" y="349318"/>
                </a:cubicBezTo>
                <a:cubicBezTo>
                  <a:pt x="1498278" y="340850"/>
                  <a:pt x="1501071" y="329559"/>
                  <a:pt x="1503864" y="321091"/>
                </a:cubicBezTo>
                <a:cubicBezTo>
                  <a:pt x="1503864" y="321091"/>
                  <a:pt x="1503864" y="321091"/>
                  <a:pt x="1503864" y="318268"/>
                </a:cubicBezTo>
                <a:cubicBezTo>
                  <a:pt x="1503864" y="318268"/>
                  <a:pt x="1503864" y="318268"/>
                  <a:pt x="1506657" y="318268"/>
                </a:cubicBezTo>
                <a:cubicBezTo>
                  <a:pt x="1526208" y="312622"/>
                  <a:pt x="1551345" y="312622"/>
                  <a:pt x="1576482" y="318268"/>
                </a:cubicBezTo>
                <a:cubicBezTo>
                  <a:pt x="1576482" y="315445"/>
                  <a:pt x="1584861" y="295686"/>
                  <a:pt x="1587654" y="292863"/>
                </a:cubicBezTo>
                <a:cubicBezTo>
                  <a:pt x="1565310" y="278749"/>
                  <a:pt x="1548552" y="261812"/>
                  <a:pt x="1537380" y="242053"/>
                </a:cubicBezTo>
                <a:cubicBezTo>
                  <a:pt x="1537380" y="242053"/>
                  <a:pt x="1537380" y="242053"/>
                  <a:pt x="1537380" y="239230"/>
                </a:cubicBezTo>
                <a:cubicBezTo>
                  <a:pt x="1540173" y="230762"/>
                  <a:pt x="1545759" y="219471"/>
                  <a:pt x="1551345" y="213825"/>
                </a:cubicBezTo>
                <a:cubicBezTo>
                  <a:pt x="1551345" y="213825"/>
                  <a:pt x="1551345" y="213825"/>
                  <a:pt x="1554138" y="213825"/>
                </a:cubicBezTo>
                <a:cubicBezTo>
                  <a:pt x="1576482" y="213825"/>
                  <a:pt x="1601619" y="219471"/>
                  <a:pt x="1621170" y="230762"/>
                </a:cubicBezTo>
                <a:cubicBezTo>
                  <a:pt x="1623963" y="227939"/>
                  <a:pt x="1637929" y="208180"/>
                  <a:pt x="1640722" y="208180"/>
                </a:cubicBezTo>
                <a:cubicBezTo>
                  <a:pt x="1623963" y="188420"/>
                  <a:pt x="1609998" y="165838"/>
                  <a:pt x="1604412" y="146079"/>
                </a:cubicBezTo>
                <a:cubicBezTo>
                  <a:pt x="1604412" y="146079"/>
                  <a:pt x="1604412" y="146079"/>
                  <a:pt x="1604412" y="143256"/>
                </a:cubicBezTo>
                <a:cubicBezTo>
                  <a:pt x="1609998" y="134787"/>
                  <a:pt x="1618377" y="126319"/>
                  <a:pt x="1626756" y="123496"/>
                </a:cubicBezTo>
                <a:cubicBezTo>
                  <a:pt x="1626756" y="123496"/>
                  <a:pt x="1626756" y="123496"/>
                  <a:pt x="1626756" y="120674"/>
                </a:cubicBezTo>
                <a:cubicBezTo>
                  <a:pt x="1626756" y="120674"/>
                  <a:pt x="1626756" y="120674"/>
                  <a:pt x="1629549" y="120674"/>
                </a:cubicBezTo>
                <a:cubicBezTo>
                  <a:pt x="1649101" y="126319"/>
                  <a:pt x="1671445" y="140433"/>
                  <a:pt x="1688203" y="157370"/>
                </a:cubicBezTo>
                <a:cubicBezTo>
                  <a:pt x="1690996" y="154547"/>
                  <a:pt x="1707754" y="143256"/>
                  <a:pt x="1710547" y="140433"/>
                </a:cubicBezTo>
                <a:cubicBezTo>
                  <a:pt x="1699375" y="117851"/>
                  <a:pt x="1693789" y="95269"/>
                  <a:pt x="1693789" y="72686"/>
                </a:cubicBezTo>
                <a:cubicBezTo>
                  <a:pt x="1693789" y="72686"/>
                  <a:pt x="1693789" y="69864"/>
                  <a:pt x="1693789" y="69864"/>
                </a:cubicBezTo>
                <a:cubicBezTo>
                  <a:pt x="1702168" y="64218"/>
                  <a:pt x="1710547" y="58573"/>
                  <a:pt x="1718926" y="52927"/>
                </a:cubicBezTo>
                <a:cubicBezTo>
                  <a:pt x="1718926" y="52927"/>
                  <a:pt x="1718926" y="52927"/>
                  <a:pt x="1721719" y="52927"/>
                </a:cubicBezTo>
                <a:cubicBezTo>
                  <a:pt x="1721719" y="52927"/>
                  <a:pt x="1721719" y="52927"/>
                  <a:pt x="1721719" y="55750"/>
                </a:cubicBezTo>
                <a:cubicBezTo>
                  <a:pt x="1741270" y="64218"/>
                  <a:pt x="1758028" y="83977"/>
                  <a:pt x="1771993" y="103737"/>
                </a:cubicBezTo>
                <a:cubicBezTo>
                  <a:pt x="1774786" y="103737"/>
                  <a:pt x="1797130" y="92446"/>
                  <a:pt x="1799923" y="92446"/>
                </a:cubicBezTo>
                <a:cubicBezTo>
                  <a:pt x="1797130" y="81155"/>
                  <a:pt x="1794337" y="69864"/>
                  <a:pt x="1794337" y="55750"/>
                </a:cubicBezTo>
                <a:cubicBezTo>
                  <a:pt x="1794337" y="44459"/>
                  <a:pt x="1797130" y="33168"/>
                  <a:pt x="1799923" y="21876"/>
                </a:cubicBezTo>
                <a:cubicBezTo>
                  <a:pt x="1799923" y="21876"/>
                  <a:pt x="1799923" y="21876"/>
                  <a:pt x="1799923" y="19054"/>
                </a:cubicBezTo>
                <a:cubicBezTo>
                  <a:pt x="1808302" y="16231"/>
                  <a:pt x="1819474" y="13408"/>
                  <a:pt x="1827853" y="13408"/>
                </a:cubicBezTo>
                <a:cubicBezTo>
                  <a:pt x="1827853" y="13408"/>
                  <a:pt x="1827853" y="13408"/>
                  <a:pt x="1830646" y="10585"/>
                </a:cubicBezTo>
                <a:cubicBezTo>
                  <a:pt x="1830646" y="10585"/>
                  <a:pt x="1830646" y="10585"/>
                  <a:pt x="1830646" y="13408"/>
                </a:cubicBezTo>
                <a:cubicBezTo>
                  <a:pt x="1847404" y="27522"/>
                  <a:pt x="1858576" y="50104"/>
                  <a:pt x="1866955" y="75509"/>
                </a:cubicBezTo>
                <a:cubicBezTo>
                  <a:pt x="1869748" y="72686"/>
                  <a:pt x="1892092" y="69864"/>
                  <a:pt x="1897678" y="69864"/>
                </a:cubicBezTo>
                <a:cubicBezTo>
                  <a:pt x="1897678" y="47281"/>
                  <a:pt x="1903264" y="21876"/>
                  <a:pt x="1914436" y="2117"/>
                </a:cubicBezTo>
                <a:close/>
              </a:path>
            </a:pathLst>
          </a:custGeom>
          <a:solidFill>
            <a:srgbClr val="ffffff"/>
          </a:solidFill>
          <a:ln w="0">
            <a:noFill/>
          </a:ln>
        </p:spPr>
        <p:style>
          <a:lnRef idx="0"/>
          <a:fillRef idx="0"/>
          <a:effectRef idx="0"/>
          <a:fontRef idx="minor"/>
        </p:style>
      </p:sp>
      <p:grpSp>
        <p:nvGrpSpPr>
          <p:cNvPr id="216" name=""/>
          <p:cNvGrpSpPr/>
          <p:nvPr/>
        </p:nvGrpSpPr>
        <p:grpSpPr>
          <a:xfrm>
            <a:off x="94680" y="6985080"/>
            <a:ext cx="4970520" cy="444600"/>
            <a:chOff x="94680" y="6985080"/>
            <a:chExt cx="4970520" cy="444600"/>
          </a:xfrm>
        </p:grpSpPr>
        <p:grpSp>
          <p:nvGrpSpPr>
            <p:cNvPr id="217" name=""/>
            <p:cNvGrpSpPr/>
            <p:nvPr/>
          </p:nvGrpSpPr>
          <p:grpSpPr>
            <a:xfrm>
              <a:off x="1382760" y="6985080"/>
              <a:ext cx="3682440" cy="413640"/>
              <a:chOff x="1382760" y="6985080"/>
              <a:chExt cx="3682440" cy="413640"/>
            </a:xfrm>
          </p:grpSpPr>
          <p:sp>
            <p:nvSpPr>
              <p:cNvPr id="218" name=""/>
              <p:cNvSpPr/>
              <p:nvPr/>
            </p:nvSpPr>
            <p:spPr>
              <a:xfrm>
                <a:off x="1382760" y="6985080"/>
                <a:ext cx="878760" cy="186840"/>
              </a:xfrm>
              <a:prstGeom prst="rect">
                <a:avLst/>
              </a:prstGeom>
              <a:solidFill>
                <a:srgbClr val="17458f"/>
              </a:solidFill>
              <a:ln w="0">
                <a:noFill/>
              </a:ln>
            </p:spPr>
            <p:style>
              <a:lnRef idx="0"/>
              <a:fillRef idx="0"/>
              <a:effectRef idx="0"/>
              <a:fontRef idx="minor"/>
            </p:style>
            <p:txBody>
              <a:bodyPr wrap="none" lIns="0" rIns="0" tIns="0" bIns="0" anchor="t">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Royal Blue</a:t>
                </a:r>
                <a:br>
                  <a:rPr sz="700"/>
                </a:br>
                <a:r>
                  <a:rPr b="0" lang="en-US" sz="600" spc="-1" strike="noStrike">
                    <a:solidFill>
                      <a:srgbClr val="ffffff"/>
                    </a:solidFill>
                    <a:latin typeface="Arial"/>
                    <a:ea typeface="DejaVu Sans"/>
                  </a:rPr>
                  <a:t>R23,G69,B143</a:t>
                </a:r>
                <a:endParaRPr b="0" lang="en-GB" sz="600" spc="-1" strike="noStrike">
                  <a:latin typeface="Arial"/>
                </a:endParaRPr>
              </a:p>
            </p:txBody>
          </p:sp>
          <p:sp>
            <p:nvSpPr>
              <p:cNvPr id="219" name=""/>
              <p:cNvSpPr/>
              <p:nvPr/>
            </p:nvSpPr>
            <p:spPr>
              <a:xfrm>
                <a:off x="2317680" y="6985080"/>
                <a:ext cx="879120" cy="186840"/>
              </a:xfrm>
              <a:prstGeom prst="rect">
                <a:avLst/>
              </a:prstGeom>
              <a:solidFill>
                <a:srgbClr val="005daa"/>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Azure</a:t>
                </a:r>
                <a:br>
                  <a:rPr sz="600"/>
                </a:br>
                <a:r>
                  <a:rPr b="0" lang="en-US" sz="600" spc="-1" strike="noStrike">
                    <a:solidFill>
                      <a:srgbClr val="ffffff"/>
                    </a:solidFill>
                    <a:latin typeface="Arial"/>
                    <a:ea typeface="DejaVu Sans"/>
                  </a:rPr>
                  <a:t>R0,G93,B170</a:t>
                </a:r>
                <a:endParaRPr b="0" lang="en-GB" sz="600" spc="-1" strike="noStrike">
                  <a:latin typeface="Arial"/>
                </a:endParaRPr>
              </a:p>
            </p:txBody>
          </p:sp>
          <p:sp>
            <p:nvSpPr>
              <p:cNvPr id="220" name=""/>
              <p:cNvSpPr/>
              <p:nvPr/>
            </p:nvSpPr>
            <p:spPr>
              <a:xfrm>
                <a:off x="3251160" y="6985080"/>
                <a:ext cx="879120" cy="186840"/>
              </a:xfrm>
              <a:prstGeom prst="rect">
                <a:avLst/>
              </a:prstGeom>
              <a:solidFill>
                <a:srgbClr val="01b4e7"/>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000000"/>
                    </a:solidFill>
                    <a:latin typeface="Arial"/>
                    <a:ea typeface="DejaVu Sans"/>
                  </a:rPr>
                  <a:t>Sky Blue </a:t>
                </a:r>
                <a:br>
                  <a:rPr sz="600"/>
                </a:br>
                <a:r>
                  <a:rPr b="0" lang="en-US" sz="600" spc="-1" strike="noStrike">
                    <a:solidFill>
                      <a:srgbClr val="000000"/>
                    </a:solidFill>
                    <a:latin typeface="Arial"/>
                    <a:ea typeface="DejaVu Sans"/>
                  </a:rPr>
                  <a:t>R1,G180,B231</a:t>
                </a:r>
                <a:endParaRPr b="0" lang="en-GB" sz="600" spc="-1" strike="noStrike">
                  <a:latin typeface="Arial"/>
                </a:endParaRPr>
              </a:p>
            </p:txBody>
          </p:sp>
          <p:sp>
            <p:nvSpPr>
              <p:cNvPr id="221" name=""/>
              <p:cNvSpPr/>
              <p:nvPr/>
            </p:nvSpPr>
            <p:spPr>
              <a:xfrm>
                <a:off x="3251160" y="7211880"/>
                <a:ext cx="879120" cy="186840"/>
              </a:xfrm>
              <a:prstGeom prst="rect">
                <a:avLst/>
              </a:prstGeom>
              <a:solidFill>
                <a:srgbClr val="872175"/>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Violet</a:t>
                </a:r>
                <a:br>
                  <a:rPr sz="600"/>
                </a:br>
                <a:r>
                  <a:rPr b="0" lang="en-US" sz="600" spc="-1" strike="noStrike">
                    <a:solidFill>
                      <a:srgbClr val="ffffff"/>
                    </a:solidFill>
                    <a:latin typeface="Arial"/>
                    <a:ea typeface="DejaVu Sans"/>
                  </a:rPr>
                  <a:t>R135,G33,B117</a:t>
                </a:r>
                <a:endParaRPr b="0" lang="en-GB" sz="600" spc="-1" strike="noStrike">
                  <a:latin typeface="Arial"/>
                </a:endParaRPr>
              </a:p>
            </p:txBody>
          </p:sp>
          <p:sp>
            <p:nvSpPr>
              <p:cNvPr id="222" name=""/>
              <p:cNvSpPr/>
              <p:nvPr/>
            </p:nvSpPr>
            <p:spPr>
              <a:xfrm>
                <a:off x="4186080" y="7211880"/>
                <a:ext cx="879120" cy="186840"/>
              </a:xfrm>
              <a:prstGeom prst="rect">
                <a:avLst/>
              </a:prstGeom>
              <a:solidFill>
                <a:srgbClr val="ff7600"/>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Orange</a:t>
                </a:r>
                <a:br>
                  <a:rPr sz="600"/>
                </a:br>
                <a:r>
                  <a:rPr b="0" lang="en-US" sz="600" spc="-1" strike="noStrike">
                    <a:solidFill>
                      <a:srgbClr val="ffffff"/>
                    </a:solidFill>
                    <a:latin typeface="Arial"/>
                    <a:ea typeface="DejaVu Sans"/>
                  </a:rPr>
                  <a:t>R255,G118,B0</a:t>
                </a:r>
                <a:endParaRPr b="0" lang="en-GB" sz="600" spc="-1" strike="noStrike">
                  <a:latin typeface="Arial"/>
                </a:endParaRPr>
              </a:p>
            </p:txBody>
          </p:sp>
          <p:sp>
            <p:nvSpPr>
              <p:cNvPr id="223" name=""/>
              <p:cNvSpPr/>
              <p:nvPr/>
            </p:nvSpPr>
            <p:spPr>
              <a:xfrm>
                <a:off x="4186080" y="6985080"/>
                <a:ext cx="879120" cy="186840"/>
              </a:xfrm>
              <a:prstGeom prst="rect">
                <a:avLst/>
              </a:prstGeom>
              <a:solidFill>
                <a:srgbClr val="f7a81b"/>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000000"/>
                    </a:solidFill>
                    <a:latin typeface="Arial"/>
                    <a:ea typeface="DejaVu Sans"/>
                  </a:rPr>
                  <a:t>Gold</a:t>
                </a:r>
                <a:br>
                  <a:rPr sz="600"/>
                </a:br>
                <a:r>
                  <a:rPr b="0" lang="en-US" sz="600" spc="-1" strike="noStrike">
                    <a:solidFill>
                      <a:srgbClr val="000000"/>
                    </a:solidFill>
                    <a:latin typeface="Arial"/>
                    <a:ea typeface="DejaVu Sans"/>
                  </a:rPr>
                  <a:t>R247,G168,B27</a:t>
                </a:r>
                <a:endParaRPr b="0" lang="en-GB" sz="600" spc="-1" strike="noStrike">
                  <a:latin typeface="Arial"/>
                </a:endParaRPr>
              </a:p>
            </p:txBody>
          </p:sp>
          <p:sp>
            <p:nvSpPr>
              <p:cNvPr id="224" name=""/>
              <p:cNvSpPr/>
              <p:nvPr/>
            </p:nvSpPr>
            <p:spPr>
              <a:xfrm>
                <a:off x="1382760" y="7211880"/>
                <a:ext cx="878760" cy="186840"/>
              </a:xfrm>
              <a:prstGeom prst="rect">
                <a:avLst/>
              </a:prstGeom>
              <a:solidFill>
                <a:srgbClr val="d91b5c"/>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Cranberry</a:t>
                </a:r>
                <a:br>
                  <a:rPr sz="600"/>
                </a:br>
                <a:r>
                  <a:rPr b="0" lang="en-US" sz="600" spc="-1" strike="noStrike">
                    <a:solidFill>
                      <a:srgbClr val="ffffff"/>
                    </a:solidFill>
                    <a:latin typeface="Arial"/>
                    <a:ea typeface="DejaVu Sans"/>
                  </a:rPr>
                  <a:t>R217,G27, B92</a:t>
                </a:r>
                <a:endParaRPr b="0" lang="en-GB" sz="600" spc="-1" strike="noStrike">
                  <a:latin typeface="Arial"/>
                </a:endParaRPr>
              </a:p>
            </p:txBody>
          </p:sp>
          <p:sp>
            <p:nvSpPr>
              <p:cNvPr id="225" name=""/>
              <p:cNvSpPr/>
              <p:nvPr/>
            </p:nvSpPr>
            <p:spPr>
              <a:xfrm>
                <a:off x="2317680" y="7211880"/>
                <a:ext cx="879120" cy="186840"/>
              </a:xfrm>
              <a:prstGeom prst="rect">
                <a:avLst/>
              </a:prstGeom>
              <a:solidFill>
                <a:srgbClr val="009999"/>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Turquoise</a:t>
                </a:r>
                <a:br>
                  <a:rPr sz="600"/>
                </a:br>
                <a:r>
                  <a:rPr b="0" lang="en-US" sz="600" spc="-1" strike="noStrike">
                    <a:solidFill>
                      <a:srgbClr val="ffffff"/>
                    </a:solidFill>
                    <a:latin typeface="Arial"/>
                    <a:ea typeface="DejaVu Sans"/>
                  </a:rPr>
                  <a:t>R0,G153,B153</a:t>
                </a:r>
                <a:endParaRPr b="0" lang="en-GB" sz="600" spc="-1" strike="noStrike">
                  <a:latin typeface="Arial"/>
                </a:endParaRPr>
              </a:p>
            </p:txBody>
          </p:sp>
        </p:grpSp>
        <p:sp>
          <p:nvSpPr>
            <p:cNvPr id="226" name=""/>
            <p:cNvSpPr/>
            <p:nvPr/>
          </p:nvSpPr>
          <p:spPr>
            <a:xfrm>
              <a:off x="94680" y="6985080"/>
              <a:ext cx="1246320" cy="211320"/>
            </a:xfrm>
            <a:prstGeom prst="rect">
              <a:avLst/>
            </a:prstGeom>
            <a:noFill/>
            <a:ln w="0">
              <a:noFill/>
            </a:ln>
          </p:spPr>
          <p:style>
            <a:lnRef idx="0"/>
            <a:fillRef idx="0"/>
            <a:effectRef idx="0"/>
            <a:fontRef idx="minor"/>
          </p:style>
          <p:txBody>
            <a:bodyPr wrap="none" lIns="0" rIns="0" tIns="45000" bIns="45000" anchor="t">
              <a:spAutoFit/>
            </a:bodyPr>
            <a:p>
              <a:pPr algn="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US" sz="800" spc="-1" strike="noStrike">
                  <a:solidFill>
                    <a:srgbClr val="000000"/>
                  </a:solidFill>
                  <a:latin typeface="Arial"/>
                  <a:ea typeface="DejaVu Sans"/>
                </a:rPr>
                <a:t>Rotary Leadership Colors</a:t>
              </a:r>
              <a:endParaRPr b="0" lang="en-GB" sz="800" spc="-1" strike="noStrike">
                <a:latin typeface="Arial"/>
              </a:endParaRPr>
            </a:p>
          </p:txBody>
        </p:sp>
        <p:sp>
          <p:nvSpPr>
            <p:cNvPr id="227" name=""/>
            <p:cNvSpPr/>
            <p:nvPr/>
          </p:nvSpPr>
          <p:spPr>
            <a:xfrm>
              <a:off x="464760" y="7218360"/>
              <a:ext cx="873000" cy="211320"/>
            </a:xfrm>
            <a:prstGeom prst="rect">
              <a:avLst/>
            </a:prstGeom>
            <a:noFill/>
            <a:ln w="0">
              <a:noFill/>
            </a:ln>
          </p:spPr>
          <p:style>
            <a:lnRef idx="0"/>
            <a:fillRef idx="0"/>
            <a:effectRef idx="0"/>
            <a:fontRef idx="minor"/>
          </p:style>
          <p:txBody>
            <a:bodyPr wrap="none" lIns="0" rIns="0" tIns="45000" bIns="45000" anchor="t">
              <a:spAutoFit/>
            </a:bodyPr>
            <a:p>
              <a:pPr algn="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US" sz="800" spc="-1" strike="noStrike">
                  <a:solidFill>
                    <a:srgbClr val="595959"/>
                  </a:solidFill>
                  <a:latin typeface="Arial"/>
                  <a:ea typeface="DejaVu Sans"/>
                </a:rPr>
                <a:t>Secondary Colors</a:t>
              </a:r>
              <a:endParaRPr b="0" lang="en-GB" sz="800" spc="-1" strike="noStrike">
                <a:latin typeface="Arial"/>
              </a:endParaRPr>
            </a:p>
          </p:txBody>
        </p:sp>
      </p:grpSp>
      <p:sp>
        <p:nvSpPr>
          <p:cNvPr id="228" name="" hidden="1"/>
          <p:cNvSpPr/>
          <p:nvPr/>
        </p:nvSpPr>
        <p:spPr>
          <a:xfrm>
            <a:off x="2209680" y="-1027080"/>
            <a:ext cx="2112480" cy="797760"/>
          </a:xfrm>
          <a:custGeom>
            <a:avLst/>
            <a:gdLst/>
            <a:ahLst/>
            <a:rect l="l" t="t" r="r" b="b"/>
            <a:pathLst>
              <a:path w="2114550" h="800100">
                <a:moveTo>
                  <a:pt x="2068305" y="749732"/>
                </a:moveTo>
                <a:lnTo>
                  <a:pt x="2068305" y="761609"/>
                </a:lnTo>
                <a:lnTo>
                  <a:pt x="2076013" y="761609"/>
                </a:lnTo>
                <a:cubicBezTo>
                  <a:pt x="2079697" y="761609"/>
                  <a:pt x="2082210" y="761060"/>
                  <a:pt x="2083551" y="759961"/>
                </a:cubicBezTo>
                <a:cubicBezTo>
                  <a:pt x="2084892" y="758862"/>
                  <a:pt x="2085563" y="757408"/>
                  <a:pt x="2085563" y="755598"/>
                </a:cubicBezTo>
                <a:cubicBezTo>
                  <a:pt x="2085563" y="754435"/>
                  <a:pt x="2085240" y="753392"/>
                  <a:pt x="2084594" y="752471"/>
                </a:cubicBezTo>
                <a:cubicBezTo>
                  <a:pt x="2083947" y="751550"/>
                  <a:pt x="2083050" y="750863"/>
                  <a:pt x="2081903" y="750411"/>
                </a:cubicBezTo>
                <a:cubicBezTo>
                  <a:pt x="2080756" y="749959"/>
                  <a:pt x="2078631" y="749732"/>
                  <a:pt x="2075528" y="749732"/>
                </a:cubicBezTo>
                <a:lnTo>
                  <a:pt x="2068305" y="749732"/>
                </a:lnTo>
                <a:close/>
                <a:moveTo>
                  <a:pt x="2061954" y="744400"/>
                </a:moveTo>
                <a:lnTo>
                  <a:pt x="2075480" y="744400"/>
                </a:lnTo>
                <a:cubicBezTo>
                  <a:pt x="2080101" y="744400"/>
                  <a:pt x="2083446" y="744763"/>
                  <a:pt x="2085514" y="745491"/>
                </a:cubicBezTo>
                <a:cubicBezTo>
                  <a:pt x="2087583" y="746218"/>
                  <a:pt x="2089231" y="747486"/>
                  <a:pt x="2090459" y="749296"/>
                </a:cubicBezTo>
                <a:cubicBezTo>
                  <a:pt x="2091687" y="751106"/>
                  <a:pt x="2092301" y="753029"/>
                  <a:pt x="2092301" y="755065"/>
                </a:cubicBezTo>
                <a:cubicBezTo>
                  <a:pt x="2092301" y="757941"/>
                  <a:pt x="2091275" y="760446"/>
                  <a:pt x="2089223" y="762579"/>
                </a:cubicBezTo>
                <a:cubicBezTo>
                  <a:pt x="2087171" y="764712"/>
                  <a:pt x="2084448" y="765907"/>
                  <a:pt x="2081055" y="766166"/>
                </a:cubicBezTo>
                <a:cubicBezTo>
                  <a:pt x="2082444" y="766748"/>
                  <a:pt x="2083559" y="767443"/>
                  <a:pt x="2084400" y="768251"/>
                </a:cubicBezTo>
                <a:cubicBezTo>
                  <a:pt x="2085983" y="769802"/>
                  <a:pt x="2087922" y="772403"/>
                  <a:pt x="2090217" y="776055"/>
                </a:cubicBezTo>
                <a:lnTo>
                  <a:pt x="2095016" y="783763"/>
                </a:lnTo>
                <a:lnTo>
                  <a:pt x="2087260" y="783763"/>
                </a:lnTo>
                <a:lnTo>
                  <a:pt x="2083769" y="777558"/>
                </a:lnTo>
                <a:cubicBezTo>
                  <a:pt x="2081022" y="772678"/>
                  <a:pt x="2078808" y="769624"/>
                  <a:pt x="2077128" y="768396"/>
                </a:cubicBezTo>
                <a:cubicBezTo>
                  <a:pt x="2075965" y="767491"/>
                  <a:pt x="2074268" y="767039"/>
                  <a:pt x="2072038" y="767039"/>
                </a:cubicBezTo>
                <a:lnTo>
                  <a:pt x="2068305" y="767039"/>
                </a:lnTo>
                <a:lnTo>
                  <a:pt x="2068305" y="783763"/>
                </a:lnTo>
                <a:lnTo>
                  <a:pt x="2061954" y="783763"/>
                </a:lnTo>
                <a:lnTo>
                  <a:pt x="2061954" y="744400"/>
                </a:lnTo>
                <a:close/>
                <a:moveTo>
                  <a:pt x="834048" y="741362"/>
                </a:moveTo>
                <a:cubicBezTo>
                  <a:pt x="813289" y="741362"/>
                  <a:pt x="784225" y="741362"/>
                  <a:pt x="784225" y="766474"/>
                </a:cubicBezTo>
                <a:cubicBezTo>
                  <a:pt x="784225" y="783215"/>
                  <a:pt x="792529" y="787400"/>
                  <a:pt x="804985" y="787400"/>
                </a:cubicBezTo>
                <a:cubicBezTo>
                  <a:pt x="838200" y="787400"/>
                  <a:pt x="838200" y="758103"/>
                  <a:pt x="838200" y="745547"/>
                </a:cubicBezTo>
                <a:lnTo>
                  <a:pt x="838200" y="741362"/>
                </a:lnTo>
                <a:cubicBezTo>
                  <a:pt x="834048" y="741362"/>
                  <a:pt x="834048" y="741362"/>
                  <a:pt x="834048" y="741362"/>
                </a:cubicBezTo>
                <a:close/>
                <a:moveTo>
                  <a:pt x="2078001" y="733008"/>
                </a:moveTo>
                <a:cubicBezTo>
                  <a:pt x="2072862" y="733008"/>
                  <a:pt x="2067861" y="734325"/>
                  <a:pt x="2062997" y="736959"/>
                </a:cubicBezTo>
                <a:cubicBezTo>
                  <a:pt x="2058133" y="739592"/>
                  <a:pt x="2054328" y="743358"/>
                  <a:pt x="2051581" y="748254"/>
                </a:cubicBezTo>
                <a:cubicBezTo>
                  <a:pt x="2048833" y="753150"/>
                  <a:pt x="2047460" y="758248"/>
                  <a:pt x="2047460" y="763548"/>
                </a:cubicBezTo>
                <a:cubicBezTo>
                  <a:pt x="2047460" y="768816"/>
                  <a:pt x="2048809" y="773866"/>
                  <a:pt x="2051508" y="778697"/>
                </a:cubicBezTo>
                <a:cubicBezTo>
                  <a:pt x="2054206" y="783529"/>
                  <a:pt x="2057980" y="787294"/>
                  <a:pt x="2062827" y="789993"/>
                </a:cubicBezTo>
                <a:cubicBezTo>
                  <a:pt x="2067675" y="792691"/>
                  <a:pt x="2072733" y="794041"/>
                  <a:pt x="2078001" y="794041"/>
                </a:cubicBezTo>
                <a:cubicBezTo>
                  <a:pt x="2083269" y="794041"/>
                  <a:pt x="2088326" y="792691"/>
                  <a:pt x="2093174" y="789993"/>
                </a:cubicBezTo>
                <a:cubicBezTo>
                  <a:pt x="2098022" y="787294"/>
                  <a:pt x="2101787" y="783529"/>
                  <a:pt x="2104469" y="778697"/>
                </a:cubicBezTo>
                <a:cubicBezTo>
                  <a:pt x="2107152" y="773866"/>
                  <a:pt x="2108493" y="768816"/>
                  <a:pt x="2108493" y="763548"/>
                </a:cubicBezTo>
                <a:cubicBezTo>
                  <a:pt x="2108493" y="758248"/>
                  <a:pt x="2107127" y="753150"/>
                  <a:pt x="2104397" y="748254"/>
                </a:cubicBezTo>
                <a:cubicBezTo>
                  <a:pt x="2101666" y="743358"/>
                  <a:pt x="2097860" y="739592"/>
                  <a:pt x="2092980" y="736959"/>
                </a:cubicBezTo>
                <a:cubicBezTo>
                  <a:pt x="2088100" y="734325"/>
                  <a:pt x="2083107" y="733008"/>
                  <a:pt x="2078001" y="733008"/>
                </a:cubicBezTo>
                <a:close/>
                <a:moveTo>
                  <a:pt x="2078001" y="726948"/>
                </a:moveTo>
                <a:cubicBezTo>
                  <a:pt x="2084141" y="726948"/>
                  <a:pt x="2090136" y="728524"/>
                  <a:pt x="2095985" y="731675"/>
                </a:cubicBezTo>
                <a:cubicBezTo>
                  <a:pt x="2101835" y="734825"/>
                  <a:pt x="2106392" y="739334"/>
                  <a:pt x="2109656" y="745200"/>
                </a:cubicBezTo>
                <a:cubicBezTo>
                  <a:pt x="2112920" y="751065"/>
                  <a:pt x="2114552" y="757181"/>
                  <a:pt x="2114552" y="763548"/>
                </a:cubicBezTo>
                <a:cubicBezTo>
                  <a:pt x="2114552" y="769850"/>
                  <a:pt x="2112944" y="775910"/>
                  <a:pt x="2109729" y="781727"/>
                </a:cubicBezTo>
                <a:cubicBezTo>
                  <a:pt x="2106513" y="787544"/>
                  <a:pt x="2102005" y="792061"/>
                  <a:pt x="2096204" y="795277"/>
                </a:cubicBezTo>
                <a:cubicBezTo>
                  <a:pt x="2090402" y="798492"/>
                  <a:pt x="2084335" y="800100"/>
                  <a:pt x="2078001" y="800100"/>
                </a:cubicBezTo>
                <a:cubicBezTo>
                  <a:pt x="2071666" y="800100"/>
                  <a:pt x="2065599" y="798492"/>
                  <a:pt x="2059797" y="795277"/>
                </a:cubicBezTo>
                <a:cubicBezTo>
                  <a:pt x="2053996" y="792061"/>
                  <a:pt x="2049480" y="787544"/>
                  <a:pt x="2046248" y="781727"/>
                </a:cubicBezTo>
                <a:cubicBezTo>
                  <a:pt x="2043016" y="775910"/>
                  <a:pt x="2041400" y="769850"/>
                  <a:pt x="2041400" y="763548"/>
                </a:cubicBezTo>
                <a:cubicBezTo>
                  <a:pt x="2041400" y="757181"/>
                  <a:pt x="2043041" y="751065"/>
                  <a:pt x="2046321" y="745200"/>
                </a:cubicBezTo>
                <a:cubicBezTo>
                  <a:pt x="2049601" y="739334"/>
                  <a:pt x="2054166" y="734825"/>
                  <a:pt x="2060016" y="731675"/>
                </a:cubicBezTo>
                <a:cubicBezTo>
                  <a:pt x="2065865" y="728524"/>
                  <a:pt x="2071860" y="726948"/>
                  <a:pt x="2078001" y="726948"/>
                </a:cubicBezTo>
                <a:close/>
                <a:moveTo>
                  <a:pt x="1058070" y="692149"/>
                </a:moveTo>
                <a:cubicBezTo>
                  <a:pt x="1037466" y="692149"/>
                  <a:pt x="1020763" y="713471"/>
                  <a:pt x="1020763" y="739774"/>
                </a:cubicBezTo>
                <a:cubicBezTo>
                  <a:pt x="1020763" y="766077"/>
                  <a:pt x="1037466" y="787399"/>
                  <a:pt x="1058070" y="787399"/>
                </a:cubicBezTo>
                <a:cubicBezTo>
                  <a:pt x="1078674" y="787399"/>
                  <a:pt x="1095377" y="766077"/>
                  <a:pt x="1095377" y="739774"/>
                </a:cubicBezTo>
                <a:cubicBezTo>
                  <a:pt x="1095377" y="713471"/>
                  <a:pt x="1078674" y="692149"/>
                  <a:pt x="1058070" y="692149"/>
                </a:cubicBezTo>
                <a:close/>
                <a:moveTo>
                  <a:pt x="692151" y="692149"/>
                </a:moveTo>
                <a:cubicBezTo>
                  <a:pt x="673739" y="692149"/>
                  <a:pt x="658813" y="713471"/>
                  <a:pt x="658813" y="739774"/>
                </a:cubicBezTo>
                <a:cubicBezTo>
                  <a:pt x="658813" y="766077"/>
                  <a:pt x="673739" y="787399"/>
                  <a:pt x="692151" y="787399"/>
                </a:cubicBezTo>
                <a:cubicBezTo>
                  <a:pt x="710563" y="787399"/>
                  <a:pt x="725489" y="766077"/>
                  <a:pt x="725489" y="739774"/>
                </a:cubicBezTo>
                <a:cubicBezTo>
                  <a:pt x="725489" y="713471"/>
                  <a:pt x="710563" y="692149"/>
                  <a:pt x="692151" y="692149"/>
                </a:cubicBezTo>
                <a:close/>
                <a:moveTo>
                  <a:pt x="323056" y="692149"/>
                </a:moveTo>
                <a:cubicBezTo>
                  <a:pt x="302452" y="692149"/>
                  <a:pt x="285749" y="713471"/>
                  <a:pt x="285749" y="739774"/>
                </a:cubicBezTo>
                <a:cubicBezTo>
                  <a:pt x="285749" y="766077"/>
                  <a:pt x="302452" y="787399"/>
                  <a:pt x="323056" y="787399"/>
                </a:cubicBezTo>
                <a:cubicBezTo>
                  <a:pt x="343660" y="787399"/>
                  <a:pt x="360363" y="766077"/>
                  <a:pt x="360363" y="739774"/>
                </a:cubicBezTo>
                <a:cubicBezTo>
                  <a:pt x="360363" y="713471"/>
                  <a:pt x="343660" y="692149"/>
                  <a:pt x="323056" y="692149"/>
                </a:cubicBezTo>
                <a:close/>
                <a:moveTo>
                  <a:pt x="966943" y="685949"/>
                </a:moveTo>
                <a:lnTo>
                  <a:pt x="981464" y="685949"/>
                </a:lnTo>
                <a:lnTo>
                  <a:pt x="981464" y="799333"/>
                </a:lnTo>
                <a:lnTo>
                  <a:pt x="966943" y="799333"/>
                </a:lnTo>
                <a:lnTo>
                  <a:pt x="966943" y="685949"/>
                </a:lnTo>
                <a:close/>
                <a:moveTo>
                  <a:pt x="1136650" y="684212"/>
                </a:moveTo>
                <a:cubicBezTo>
                  <a:pt x="1148897" y="684212"/>
                  <a:pt x="1148897" y="684212"/>
                  <a:pt x="1148897" y="684212"/>
                </a:cubicBezTo>
                <a:cubicBezTo>
                  <a:pt x="1148897" y="704791"/>
                  <a:pt x="1148897" y="704791"/>
                  <a:pt x="1148897" y="704791"/>
                </a:cubicBezTo>
                <a:cubicBezTo>
                  <a:pt x="1157061" y="696559"/>
                  <a:pt x="1165225" y="684212"/>
                  <a:pt x="1185636" y="684212"/>
                </a:cubicBezTo>
                <a:cubicBezTo>
                  <a:pt x="1214211" y="684212"/>
                  <a:pt x="1222375" y="700675"/>
                  <a:pt x="1222375" y="725369"/>
                </a:cubicBezTo>
                <a:cubicBezTo>
                  <a:pt x="1222375" y="795337"/>
                  <a:pt x="1222375" y="795337"/>
                  <a:pt x="1222375" y="795337"/>
                </a:cubicBezTo>
                <a:cubicBezTo>
                  <a:pt x="1210129" y="795337"/>
                  <a:pt x="1210129" y="795337"/>
                  <a:pt x="1210129" y="795337"/>
                </a:cubicBezTo>
                <a:cubicBezTo>
                  <a:pt x="1210129" y="729485"/>
                  <a:pt x="1210129" y="729485"/>
                  <a:pt x="1210129" y="729485"/>
                </a:cubicBezTo>
                <a:cubicBezTo>
                  <a:pt x="1210129" y="708906"/>
                  <a:pt x="1201964" y="692443"/>
                  <a:pt x="1185636" y="692443"/>
                </a:cubicBezTo>
                <a:cubicBezTo>
                  <a:pt x="1161143" y="692443"/>
                  <a:pt x="1152979" y="717138"/>
                  <a:pt x="1152979" y="733601"/>
                </a:cubicBezTo>
                <a:cubicBezTo>
                  <a:pt x="1152979" y="795337"/>
                  <a:pt x="1152979" y="795337"/>
                  <a:pt x="1152979" y="795337"/>
                </a:cubicBezTo>
                <a:cubicBezTo>
                  <a:pt x="1136650" y="795337"/>
                  <a:pt x="1136650" y="795337"/>
                  <a:pt x="1136650" y="795337"/>
                </a:cubicBezTo>
                <a:lnTo>
                  <a:pt x="1136650" y="713022"/>
                </a:lnTo>
                <a:cubicBezTo>
                  <a:pt x="1136650" y="704791"/>
                  <a:pt x="1136650" y="692443"/>
                  <a:pt x="1136650" y="684212"/>
                </a:cubicBezTo>
                <a:close/>
                <a:moveTo>
                  <a:pt x="1054894" y="684212"/>
                </a:moveTo>
                <a:cubicBezTo>
                  <a:pt x="1083389" y="684212"/>
                  <a:pt x="1106488" y="710154"/>
                  <a:pt x="1106488" y="742156"/>
                </a:cubicBezTo>
                <a:cubicBezTo>
                  <a:pt x="1106488" y="774158"/>
                  <a:pt x="1083389" y="800100"/>
                  <a:pt x="1054894" y="800100"/>
                </a:cubicBezTo>
                <a:cubicBezTo>
                  <a:pt x="1026399" y="800100"/>
                  <a:pt x="1003300" y="774158"/>
                  <a:pt x="1003300" y="742156"/>
                </a:cubicBezTo>
                <a:cubicBezTo>
                  <a:pt x="1003300" y="710154"/>
                  <a:pt x="1026399" y="684212"/>
                  <a:pt x="1054894" y="684212"/>
                </a:cubicBezTo>
                <a:close/>
                <a:moveTo>
                  <a:pt x="812499" y="684212"/>
                </a:moveTo>
                <a:cubicBezTo>
                  <a:pt x="841603" y="684212"/>
                  <a:pt x="854076" y="696629"/>
                  <a:pt x="854076" y="725601"/>
                </a:cubicBezTo>
                <a:cubicBezTo>
                  <a:pt x="854076" y="775267"/>
                  <a:pt x="854076" y="775267"/>
                  <a:pt x="854076" y="775267"/>
                </a:cubicBezTo>
                <a:cubicBezTo>
                  <a:pt x="854076" y="783545"/>
                  <a:pt x="854076" y="791822"/>
                  <a:pt x="854076" y="795961"/>
                </a:cubicBezTo>
                <a:cubicBezTo>
                  <a:pt x="841603" y="795961"/>
                  <a:pt x="841603" y="795961"/>
                  <a:pt x="841603" y="795961"/>
                </a:cubicBezTo>
                <a:lnTo>
                  <a:pt x="841603" y="779406"/>
                </a:lnTo>
                <a:cubicBezTo>
                  <a:pt x="837445" y="779406"/>
                  <a:pt x="837445" y="779406"/>
                  <a:pt x="837445" y="779406"/>
                </a:cubicBezTo>
                <a:cubicBezTo>
                  <a:pt x="833287" y="791822"/>
                  <a:pt x="816656" y="800100"/>
                  <a:pt x="804183" y="800100"/>
                </a:cubicBezTo>
                <a:cubicBezTo>
                  <a:pt x="770921" y="800100"/>
                  <a:pt x="766763" y="779406"/>
                  <a:pt x="766763" y="766989"/>
                </a:cubicBezTo>
                <a:cubicBezTo>
                  <a:pt x="766763" y="729739"/>
                  <a:pt x="808341" y="729739"/>
                  <a:pt x="837445" y="729739"/>
                </a:cubicBezTo>
                <a:cubicBezTo>
                  <a:pt x="837445" y="721462"/>
                  <a:pt x="837445" y="721462"/>
                  <a:pt x="837445" y="721462"/>
                </a:cubicBezTo>
                <a:cubicBezTo>
                  <a:pt x="837445" y="704906"/>
                  <a:pt x="833287" y="692490"/>
                  <a:pt x="812499" y="692490"/>
                </a:cubicBezTo>
                <a:cubicBezTo>
                  <a:pt x="800025" y="692490"/>
                  <a:pt x="791710" y="696629"/>
                  <a:pt x="779236" y="704906"/>
                </a:cubicBezTo>
                <a:cubicBezTo>
                  <a:pt x="779236" y="688351"/>
                  <a:pt x="779236" y="688351"/>
                  <a:pt x="779236" y="688351"/>
                </a:cubicBezTo>
                <a:cubicBezTo>
                  <a:pt x="787552" y="684212"/>
                  <a:pt x="804183" y="684212"/>
                  <a:pt x="812499" y="684212"/>
                </a:cubicBezTo>
                <a:close/>
                <a:moveTo>
                  <a:pt x="527050" y="684212"/>
                </a:moveTo>
                <a:cubicBezTo>
                  <a:pt x="539523" y="684212"/>
                  <a:pt x="539523" y="684212"/>
                  <a:pt x="539523" y="684212"/>
                </a:cubicBezTo>
                <a:cubicBezTo>
                  <a:pt x="539523" y="704791"/>
                  <a:pt x="539523" y="704791"/>
                  <a:pt x="539523" y="704791"/>
                </a:cubicBezTo>
                <a:cubicBezTo>
                  <a:pt x="547839" y="696559"/>
                  <a:pt x="556154" y="684212"/>
                  <a:pt x="576943" y="684212"/>
                </a:cubicBezTo>
                <a:cubicBezTo>
                  <a:pt x="606047" y="684212"/>
                  <a:pt x="614363" y="700675"/>
                  <a:pt x="614363" y="725369"/>
                </a:cubicBezTo>
                <a:cubicBezTo>
                  <a:pt x="614363" y="795337"/>
                  <a:pt x="614363" y="795337"/>
                  <a:pt x="614363" y="795337"/>
                </a:cubicBezTo>
                <a:cubicBezTo>
                  <a:pt x="601890" y="795337"/>
                  <a:pt x="601890" y="795337"/>
                  <a:pt x="601890" y="795337"/>
                </a:cubicBezTo>
                <a:cubicBezTo>
                  <a:pt x="601890" y="729485"/>
                  <a:pt x="601890" y="729485"/>
                  <a:pt x="601890" y="729485"/>
                </a:cubicBezTo>
                <a:cubicBezTo>
                  <a:pt x="601890" y="708906"/>
                  <a:pt x="593574" y="692443"/>
                  <a:pt x="576943" y="692443"/>
                </a:cubicBezTo>
                <a:cubicBezTo>
                  <a:pt x="551996" y="692443"/>
                  <a:pt x="543681" y="717138"/>
                  <a:pt x="543681" y="733601"/>
                </a:cubicBezTo>
                <a:cubicBezTo>
                  <a:pt x="543681" y="795337"/>
                  <a:pt x="543681" y="795337"/>
                  <a:pt x="543681" y="795337"/>
                </a:cubicBezTo>
                <a:cubicBezTo>
                  <a:pt x="527050" y="795337"/>
                  <a:pt x="527050" y="795337"/>
                  <a:pt x="527050" y="795337"/>
                </a:cubicBezTo>
                <a:lnTo>
                  <a:pt x="527050" y="713022"/>
                </a:lnTo>
                <a:cubicBezTo>
                  <a:pt x="527050" y="704791"/>
                  <a:pt x="527050" y="692443"/>
                  <a:pt x="527050" y="684212"/>
                </a:cubicBezTo>
                <a:close/>
                <a:moveTo>
                  <a:pt x="406400" y="684212"/>
                </a:moveTo>
                <a:cubicBezTo>
                  <a:pt x="418873" y="684212"/>
                  <a:pt x="418873" y="684212"/>
                  <a:pt x="418873" y="684212"/>
                </a:cubicBezTo>
                <a:cubicBezTo>
                  <a:pt x="418873" y="754573"/>
                  <a:pt x="418873" y="754573"/>
                  <a:pt x="418873" y="754573"/>
                </a:cubicBezTo>
                <a:cubicBezTo>
                  <a:pt x="418873" y="775267"/>
                  <a:pt x="427189" y="787683"/>
                  <a:pt x="443820" y="787683"/>
                </a:cubicBezTo>
                <a:cubicBezTo>
                  <a:pt x="468766" y="787683"/>
                  <a:pt x="477082" y="766989"/>
                  <a:pt x="477082" y="746295"/>
                </a:cubicBezTo>
                <a:cubicBezTo>
                  <a:pt x="477082" y="684212"/>
                  <a:pt x="477082" y="684212"/>
                  <a:pt x="477082" y="684212"/>
                </a:cubicBezTo>
                <a:cubicBezTo>
                  <a:pt x="493713" y="684212"/>
                  <a:pt x="493713" y="684212"/>
                  <a:pt x="493713" y="684212"/>
                </a:cubicBezTo>
                <a:lnTo>
                  <a:pt x="493713" y="771128"/>
                </a:lnTo>
                <a:cubicBezTo>
                  <a:pt x="493713" y="779406"/>
                  <a:pt x="493713" y="787683"/>
                  <a:pt x="493713" y="795961"/>
                </a:cubicBezTo>
                <a:cubicBezTo>
                  <a:pt x="481240" y="795961"/>
                  <a:pt x="481240" y="795961"/>
                  <a:pt x="481240" y="795961"/>
                </a:cubicBezTo>
                <a:cubicBezTo>
                  <a:pt x="481240" y="779406"/>
                  <a:pt x="481240" y="779406"/>
                  <a:pt x="481240" y="779406"/>
                </a:cubicBezTo>
                <a:cubicBezTo>
                  <a:pt x="472924" y="787683"/>
                  <a:pt x="464609" y="800100"/>
                  <a:pt x="443820" y="800100"/>
                </a:cubicBezTo>
                <a:cubicBezTo>
                  <a:pt x="414715" y="800100"/>
                  <a:pt x="406400" y="783545"/>
                  <a:pt x="406400" y="758711"/>
                </a:cubicBezTo>
                <a:cubicBezTo>
                  <a:pt x="406400" y="684212"/>
                  <a:pt x="406400" y="684212"/>
                  <a:pt x="406400" y="684212"/>
                </a:cubicBezTo>
                <a:close/>
                <a:moveTo>
                  <a:pt x="325437" y="684212"/>
                </a:moveTo>
                <a:cubicBezTo>
                  <a:pt x="354370" y="684212"/>
                  <a:pt x="377825" y="710154"/>
                  <a:pt x="377825" y="742156"/>
                </a:cubicBezTo>
                <a:cubicBezTo>
                  <a:pt x="377825" y="774158"/>
                  <a:pt x="354370" y="800100"/>
                  <a:pt x="325437" y="800100"/>
                </a:cubicBezTo>
                <a:cubicBezTo>
                  <a:pt x="296504" y="800100"/>
                  <a:pt x="273049" y="774158"/>
                  <a:pt x="273049" y="742156"/>
                </a:cubicBezTo>
                <a:cubicBezTo>
                  <a:pt x="273049" y="710154"/>
                  <a:pt x="296504" y="684212"/>
                  <a:pt x="325437" y="684212"/>
                </a:cubicBezTo>
                <a:close/>
                <a:moveTo>
                  <a:pt x="1724027" y="666750"/>
                </a:moveTo>
                <a:lnTo>
                  <a:pt x="1720852" y="679450"/>
                </a:lnTo>
                <a:lnTo>
                  <a:pt x="1716089" y="687388"/>
                </a:lnTo>
                <a:lnTo>
                  <a:pt x="1733552" y="687388"/>
                </a:lnTo>
                <a:lnTo>
                  <a:pt x="1728789" y="679450"/>
                </a:lnTo>
                <a:lnTo>
                  <a:pt x="1724027" y="666750"/>
                </a:lnTo>
                <a:close/>
                <a:moveTo>
                  <a:pt x="1728922" y="654050"/>
                </a:moveTo>
                <a:cubicBezTo>
                  <a:pt x="1728922" y="658202"/>
                  <a:pt x="1728922" y="658202"/>
                  <a:pt x="1728922" y="658202"/>
                </a:cubicBezTo>
                <a:lnTo>
                  <a:pt x="1737124" y="678962"/>
                </a:lnTo>
                <a:cubicBezTo>
                  <a:pt x="1749427" y="703873"/>
                  <a:pt x="1749427" y="703873"/>
                  <a:pt x="1749427" y="703873"/>
                </a:cubicBezTo>
                <a:cubicBezTo>
                  <a:pt x="1745326" y="703873"/>
                  <a:pt x="1741225" y="703873"/>
                  <a:pt x="1737124" y="703873"/>
                </a:cubicBezTo>
                <a:cubicBezTo>
                  <a:pt x="1737124" y="695569"/>
                  <a:pt x="1737124" y="695569"/>
                  <a:pt x="1737124" y="695569"/>
                </a:cubicBezTo>
                <a:cubicBezTo>
                  <a:pt x="1712517" y="695569"/>
                  <a:pt x="1712517" y="695569"/>
                  <a:pt x="1712517" y="695569"/>
                </a:cubicBezTo>
                <a:cubicBezTo>
                  <a:pt x="1712517" y="708025"/>
                  <a:pt x="1712517" y="708025"/>
                  <a:pt x="1712517" y="708025"/>
                </a:cubicBezTo>
                <a:cubicBezTo>
                  <a:pt x="1708416" y="703873"/>
                  <a:pt x="1704315" y="703873"/>
                  <a:pt x="1700214" y="703873"/>
                </a:cubicBezTo>
                <a:cubicBezTo>
                  <a:pt x="1712517" y="678962"/>
                  <a:pt x="1712517" y="678962"/>
                  <a:pt x="1712517" y="678962"/>
                </a:cubicBezTo>
                <a:cubicBezTo>
                  <a:pt x="1716618" y="658202"/>
                  <a:pt x="1716618" y="658202"/>
                  <a:pt x="1716618" y="658202"/>
                </a:cubicBezTo>
                <a:cubicBezTo>
                  <a:pt x="1728922" y="654050"/>
                  <a:pt x="1728922" y="654050"/>
                  <a:pt x="1728922" y="654050"/>
                </a:cubicBezTo>
                <a:close/>
                <a:moveTo>
                  <a:pt x="907733" y="654049"/>
                </a:moveTo>
                <a:cubicBezTo>
                  <a:pt x="907733" y="683259"/>
                  <a:pt x="907733" y="683259"/>
                  <a:pt x="907733" y="683259"/>
                </a:cubicBezTo>
                <a:cubicBezTo>
                  <a:pt x="932498" y="683259"/>
                  <a:pt x="932498" y="683259"/>
                  <a:pt x="932498" y="683259"/>
                </a:cubicBezTo>
                <a:lnTo>
                  <a:pt x="932498" y="695778"/>
                </a:lnTo>
                <a:cubicBezTo>
                  <a:pt x="907733" y="695778"/>
                  <a:pt x="907733" y="695778"/>
                  <a:pt x="907733" y="695778"/>
                </a:cubicBezTo>
                <a:cubicBezTo>
                  <a:pt x="907733" y="770889"/>
                  <a:pt x="907733" y="770889"/>
                  <a:pt x="907733" y="770889"/>
                </a:cubicBezTo>
                <a:cubicBezTo>
                  <a:pt x="907733" y="779235"/>
                  <a:pt x="911861" y="787580"/>
                  <a:pt x="924243" y="787580"/>
                </a:cubicBezTo>
                <a:cubicBezTo>
                  <a:pt x="928371" y="787580"/>
                  <a:pt x="932498" y="787580"/>
                  <a:pt x="936626" y="783408"/>
                </a:cubicBezTo>
                <a:cubicBezTo>
                  <a:pt x="936626" y="795926"/>
                  <a:pt x="936626" y="795926"/>
                  <a:pt x="936626" y="795926"/>
                </a:cubicBezTo>
                <a:cubicBezTo>
                  <a:pt x="932498" y="800099"/>
                  <a:pt x="928371" y="800099"/>
                  <a:pt x="920116" y="800099"/>
                </a:cubicBezTo>
                <a:cubicBezTo>
                  <a:pt x="895351" y="800099"/>
                  <a:pt x="895351" y="783408"/>
                  <a:pt x="895351" y="762543"/>
                </a:cubicBezTo>
                <a:cubicBezTo>
                  <a:pt x="895351" y="695778"/>
                  <a:pt x="895351" y="695778"/>
                  <a:pt x="895351" y="695778"/>
                </a:cubicBezTo>
                <a:cubicBezTo>
                  <a:pt x="874713" y="695778"/>
                  <a:pt x="874713" y="695778"/>
                  <a:pt x="874713" y="695778"/>
                </a:cubicBezTo>
                <a:cubicBezTo>
                  <a:pt x="874713" y="683259"/>
                  <a:pt x="874713" y="683259"/>
                  <a:pt x="874713" y="683259"/>
                </a:cubicBezTo>
                <a:cubicBezTo>
                  <a:pt x="895351" y="683259"/>
                  <a:pt x="895351" y="683259"/>
                  <a:pt x="895351" y="683259"/>
                </a:cubicBezTo>
                <a:cubicBezTo>
                  <a:pt x="895351" y="658222"/>
                  <a:pt x="895351" y="658222"/>
                  <a:pt x="895351" y="658222"/>
                </a:cubicBezTo>
                <a:cubicBezTo>
                  <a:pt x="907733" y="654049"/>
                  <a:pt x="907733" y="654049"/>
                  <a:pt x="907733" y="654049"/>
                </a:cubicBezTo>
                <a:close/>
                <a:moveTo>
                  <a:pt x="1658542" y="650875"/>
                </a:moveTo>
                <a:cubicBezTo>
                  <a:pt x="1662643" y="650875"/>
                  <a:pt x="1662643" y="650875"/>
                  <a:pt x="1666745" y="650875"/>
                </a:cubicBezTo>
                <a:cubicBezTo>
                  <a:pt x="1666745" y="650875"/>
                  <a:pt x="1666745" y="650875"/>
                  <a:pt x="1683149" y="688242"/>
                </a:cubicBezTo>
                <a:cubicBezTo>
                  <a:pt x="1683149" y="688242"/>
                  <a:pt x="1683149" y="688242"/>
                  <a:pt x="1687250" y="655027"/>
                </a:cubicBezTo>
                <a:cubicBezTo>
                  <a:pt x="1687250" y="655027"/>
                  <a:pt x="1691351" y="655027"/>
                  <a:pt x="1695452" y="655027"/>
                </a:cubicBezTo>
                <a:cubicBezTo>
                  <a:pt x="1695452" y="655027"/>
                  <a:pt x="1695452" y="655027"/>
                  <a:pt x="1687250" y="704850"/>
                </a:cubicBezTo>
                <a:cubicBezTo>
                  <a:pt x="1687250" y="704850"/>
                  <a:pt x="1683149" y="704850"/>
                  <a:pt x="1679048" y="704850"/>
                </a:cubicBezTo>
                <a:cubicBezTo>
                  <a:pt x="1679048" y="704850"/>
                  <a:pt x="1679048" y="704850"/>
                  <a:pt x="1662643" y="671635"/>
                </a:cubicBezTo>
                <a:cubicBezTo>
                  <a:pt x="1662643" y="671635"/>
                  <a:pt x="1662643" y="671635"/>
                  <a:pt x="1658542" y="700698"/>
                </a:cubicBezTo>
                <a:cubicBezTo>
                  <a:pt x="1654441" y="700698"/>
                  <a:pt x="1650340" y="700698"/>
                  <a:pt x="1646239" y="700698"/>
                </a:cubicBezTo>
                <a:cubicBezTo>
                  <a:pt x="1646239" y="700698"/>
                  <a:pt x="1646239" y="700698"/>
                  <a:pt x="1658542" y="650875"/>
                </a:cubicBezTo>
                <a:close/>
                <a:moveTo>
                  <a:pt x="1787526" y="646113"/>
                </a:moveTo>
                <a:lnTo>
                  <a:pt x="1787526" y="654504"/>
                </a:lnTo>
                <a:cubicBezTo>
                  <a:pt x="1783399" y="658700"/>
                  <a:pt x="1779271" y="658700"/>
                  <a:pt x="1771016" y="658700"/>
                </a:cubicBezTo>
                <a:cubicBezTo>
                  <a:pt x="1771016" y="658700"/>
                  <a:pt x="1771016" y="658700"/>
                  <a:pt x="1779271" y="700655"/>
                </a:cubicBezTo>
                <a:cubicBezTo>
                  <a:pt x="1779271" y="700655"/>
                  <a:pt x="1779271" y="700655"/>
                  <a:pt x="1771016" y="704851"/>
                </a:cubicBezTo>
                <a:cubicBezTo>
                  <a:pt x="1771016" y="704851"/>
                  <a:pt x="1771016" y="704851"/>
                  <a:pt x="1762761" y="662895"/>
                </a:cubicBezTo>
                <a:cubicBezTo>
                  <a:pt x="1758634" y="662895"/>
                  <a:pt x="1754506" y="662895"/>
                  <a:pt x="1746251" y="662895"/>
                </a:cubicBezTo>
                <a:cubicBezTo>
                  <a:pt x="1746251" y="662895"/>
                  <a:pt x="1746251" y="662895"/>
                  <a:pt x="1746251" y="654504"/>
                </a:cubicBezTo>
                <a:cubicBezTo>
                  <a:pt x="1758634" y="654504"/>
                  <a:pt x="1771016" y="650309"/>
                  <a:pt x="1787526" y="646113"/>
                </a:cubicBezTo>
                <a:close/>
                <a:moveTo>
                  <a:pt x="1617029" y="646113"/>
                </a:moveTo>
                <a:cubicBezTo>
                  <a:pt x="1617029" y="654051"/>
                  <a:pt x="1617029" y="654051"/>
                  <a:pt x="1617029" y="654051"/>
                </a:cubicBezTo>
                <a:cubicBezTo>
                  <a:pt x="1612901" y="658019"/>
                  <a:pt x="1612901" y="658019"/>
                  <a:pt x="1612901" y="658019"/>
                </a:cubicBezTo>
                <a:cubicBezTo>
                  <a:pt x="1625284" y="661988"/>
                  <a:pt x="1625284" y="661988"/>
                  <a:pt x="1625284" y="661988"/>
                </a:cubicBezTo>
                <a:cubicBezTo>
                  <a:pt x="1629412" y="661988"/>
                  <a:pt x="1633539" y="658019"/>
                  <a:pt x="1633539" y="658019"/>
                </a:cubicBezTo>
                <a:cubicBezTo>
                  <a:pt x="1633539" y="658019"/>
                  <a:pt x="1633539" y="654051"/>
                  <a:pt x="1633539" y="654051"/>
                </a:cubicBezTo>
                <a:cubicBezTo>
                  <a:pt x="1633539" y="654051"/>
                  <a:pt x="1633539" y="650082"/>
                  <a:pt x="1629412" y="650082"/>
                </a:cubicBezTo>
                <a:cubicBezTo>
                  <a:pt x="1617029" y="646113"/>
                  <a:pt x="1617029" y="646113"/>
                  <a:pt x="1617029" y="646113"/>
                </a:cubicBezTo>
                <a:close/>
                <a:moveTo>
                  <a:pt x="966943" y="643885"/>
                </a:moveTo>
                <a:lnTo>
                  <a:pt x="981464" y="643885"/>
                </a:lnTo>
                <a:lnTo>
                  <a:pt x="981464" y="660066"/>
                </a:lnTo>
                <a:lnTo>
                  <a:pt x="966943" y="660066"/>
                </a:lnTo>
                <a:lnTo>
                  <a:pt x="966943" y="643885"/>
                </a:lnTo>
                <a:close/>
                <a:moveTo>
                  <a:pt x="1795464" y="641350"/>
                </a:moveTo>
                <a:cubicBezTo>
                  <a:pt x="1799546" y="641350"/>
                  <a:pt x="1803628" y="641350"/>
                  <a:pt x="1807711" y="641350"/>
                </a:cubicBezTo>
                <a:cubicBezTo>
                  <a:pt x="1807711" y="641350"/>
                  <a:pt x="1807711" y="641350"/>
                  <a:pt x="1824039" y="687917"/>
                </a:cubicBezTo>
                <a:cubicBezTo>
                  <a:pt x="1819957" y="687917"/>
                  <a:pt x="1815875" y="687917"/>
                  <a:pt x="1811793" y="692150"/>
                </a:cubicBezTo>
                <a:cubicBezTo>
                  <a:pt x="1811793" y="692150"/>
                  <a:pt x="1811793" y="692150"/>
                  <a:pt x="1795464" y="641350"/>
                </a:cubicBezTo>
                <a:close/>
                <a:moveTo>
                  <a:pt x="177800" y="641349"/>
                </a:moveTo>
                <a:lnTo>
                  <a:pt x="252413" y="641349"/>
                </a:lnTo>
                <a:lnTo>
                  <a:pt x="252413" y="654049"/>
                </a:lnTo>
                <a:lnTo>
                  <a:pt x="195262" y="654049"/>
                </a:lnTo>
                <a:lnTo>
                  <a:pt x="195262" y="712787"/>
                </a:lnTo>
                <a:lnTo>
                  <a:pt x="249238" y="712787"/>
                </a:lnTo>
                <a:lnTo>
                  <a:pt x="249238" y="725487"/>
                </a:lnTo>
                <a:lnTo>
                  <a:pt x="195262" y="725487"/>
                </a:lnTo>
                <a:lnTo>
                  <a:pt x="195262" y="795337"/>
                </a:lnTo>
                <a:lnTo>
                  <a:pt x="177800" y="795337"/>
                </a:lnTo>
                <a:lnTo>
                  <a:pt x="177800" y="641349"/>
                </a:lnTo>
                <a:close/>
                <a:moveTo>
                  <a:pt x="1612770" y="633413"/>
                </a:moveTo>
                <a:cubicBezTo>
                  <a:pt x="1633275" y="641668"/>
                  <a:pt x="1633275" y="641668"/>
                  <a:pt x="1633275" y="641668"/>
                </a:cubicBezTo>
                <a:cubicBezTo>
                  <a:pt x="1641477" y="645796"/>
                  <a:pt x="1641477" y="649923"/>
                  <a:pt x="1641477" y="654051"/>
                </a:cubicBezTo>
                <a:cubicBezTo>
                  <a:pt x="1641477" y="654051"/>
                  <a:pt x="1641477" y="658178"/>
                  <a:pt x="1641477" y="658178"/>
                </a:cubicBezTo>
                <a:cubicBezTo>
                  <a:pt x="1641477" y="662306"/>
                  <a:pt x="1637376" y="670561"/>
                  <a:pt x="1629174" y="670561"/>
                </a:cubicBezTo>
                <a:cubicBezTo>
                  <a:pt x="1633275" y="695326"/>
                  <a:pt x="1633275" y="695326"/>
                  <a:pt x="1633275" y="695326"/>
                </a:cubicBezTo>
                <a:cubicBezTo>
                  <a:pt x="1629174" y="695326"/>
                  <a:pt x="1625073" y="691198"/>
                  <a:pt x="1620972" y="691198"/>
                </a:cubicBezTo>
                <a:cubicBezTo>
                  <a:pt x="1620972" y="670561"/>
                  <a:pt x="1620972" y="670561"/>
                  <a:pt x="1620972" y="670561"/>
                </a:cubicBezTo>
                <a:cubicBezTo>
                  <a:pt x="1608668" y="666433"/>
                  <a:pt x="1608668" y="666433"/>
                  <a:pt x="1608668" y="666433"/>
                </a:cubicBezTo>
                <a:cubicBezTo>
                  <a:pt x="1604567" y="682943"/>
                  <a:pt x="1604567" y="682943"/>
                  <a:pt x="1604567" y="682943"/>
                </a:cubicBezTo>
                <a:cubicBezTo>
                  <a:pt x="1600466" y="682943"/>
                  <a:pt x="1596365" y="682943"/>
                  <a:pt x="1592264" y="678816"/>
                </a:cubicBezTo>
                <a:cubicBezTo>
                  <a:pt x="1604567" y="658178"/>
                  <a:pt x="1604567" y="658178"/>
                  <a:pt x="1604567" y="658178"/>
                </a:cubicBezTo>
                <a:cubicBezTo>
                  <a:pt x="1604567" y="654051"/>
                  <a:pt x="1604567" y="654051"/>
                  <a:pt x="1604567" y="654051"/>
                </a:cubicBezTo>
                <a:cubicBezTo>
                  <a:pt x="1612770" y="633413"/>
                  <a:pt x="1612770" y="633413"/>
                  <a:pt x="1612770" y="633413"/>
                </a:cubicBezTo>
                <a:close/>
                <a:moveTo>
                  <a:pt x="1855109" y="630214"/>
                </a:moveTo>
                <a:cubicBezTo>
                  <a:pt x="1851027" y="629693"/>
                  <a:pt x="1846945" y="630735"/>
                  <a:pt x="1844903" y="632818"/>
                </a:cubicBezTo>
                <a:cubicBezTo>
                  <a:pt x="1836739" y="636986"/>
                  <a:pt x="1836739" y="641153"/>
                  <a:pt x="1836739" y="645320"/>
                </a:cubicBezTo>
                <a:cubicBezTo>
                  <a:pt x="1836739" y="649487"/>
                  <a:pt x="1836739" y="653655"/>
                  <a:pt x="1836739" y="653655"/>
                </a:cubicBezTo>
                <a:cubicBezTo>
                  <a:pt x="1836739" y="653655"/>
                  <a:pt x="1836739" y="657822"/>
                  <a:pt x="1840821" y="657822"/>
                </a:cubicBezTo>
                <a:cubicBezTo>
                  <a:pt x="1844903" y="661989"/>
                  <a:pt x="1853068" y="661989"/>
                  <a:pt x="1857150" y="661989"/>
                </a:cubicBezTo>
                <a:cubicBezTo>
                  <a:pt x="1861232" y="657822"/>
                  <a:pt x="1861232" y="657822"/>
                  <a:pt x="1861232" y="657822"/>
                </a:cubicBezTo>
                <a:cubicBezTo>
                  <a:pt x="1865314" y="653655"/>
                  <a:pt x="1865314" y="649487"/>
                  <a:pt x="1865314" y="645320"/>
                </a:cubicBezTo>
                <a:cubicBezTo>
                  <a:pt x="1865314" y="645320"/>
                  <a:pt x="1865314" y="641153"/>
                  <a:pt x="1865314" y="636986"/>
                </a:cubicBezTo>
                <a:cubicBezTo>
                  <a:pt x="1863273" y="632818"/>
                  <a:pt x="1859191" y="630735"/>
                  <a:pt x="1855109" y="630214"/>
                </a:cubicBezTo>
                <a:close/>
                <a:moveTo>
                  <a:pt x="726110" y="628649"/>
                </a:moveTo>
                <a:cubicBezTo>
                  <a:pt x="742951" y="628649"/>
                  <a:pt x="742951" y="628649"/>
                  <a:pt x="742951" y="628649"/>
                </a:cubicBezTo>
                <a:lnTo>
                  <a:pt x="742951" y="795917"/>
                </a:lnTo>
                <a:cubicBezTo>
                  <a:pt x="726110" y="795917"/>
                  <a:pt x="726110" y="795917"/>
                  <a:pt x="726110" y="795917"/>
                </a:cubicBezTo>
                <a:cubicBezTo>
                  <a:pt x="726110" y="779190"/>
                  <a:pt x="726110" y="779190"/>
                  <a:pt x="726110" y="779190"/>
                </a:cubicBezTo>
                <a:cubicBezTo>
                  <a:pt x="717689" y="795917"/>
                  <a:pt x="709268" y="800099"/>
                  <a:pt x="692427" y="800099"/>
                </a:cubicBezTo>
                <a:cubicBezTo>
                  <a:pt x="658744" y="800099"/>
                  <a:pt x="646113" y="775009"/>
                  <a:pt x="646113" y="741555"/>
                </a:cubicBezTo>
                <a:cubicBezTo>
                  <a:pt x="646113" y="708101"/>
                  <a:pt x="658744" y="683011"/>
                  <a:pt x="692427" y="683011"/>
                </a:cubicBezTo>
                <a:cubicBezTo>
                  <a:pt x="713479" y="683011"/>
                  <a:pt x="726110" y="695556"/>
                  <a:pt x="726110" y="703920"/>
                </a:cubicBezTo>
                <a:cubicBezTo>
                  <a:pt x="726110" y="628649"/>
                  <a:pt x="726110" y="628649"/>
                  <a:pt x="726110" y="628649"/>
                </a:cubicBezTo>
                <a:close/>
                <a:moveTo>
                  <a:pt x="1857377" y="622131"/>
                </a:moveTo>
                <a:cubicBezTo>
                  <a:pt x="1864256" y="623662"/>
                  <a:pt x="1870606" y="627744"/>
                  <a:pt x="1874839" y="633868"/>
                </a:cubicBezTo>
                <a:cubicBezTo>
                  <a:pt x="1874839" y="637950"/>
                  <a:pt x="1874839" y="642032"/>
                  <a:pt x="1874839" y="646114"/>
                </a:cubicBezTo>
                <a:cubicBezTo>
                  <a:pt x="1874839" y="650196"/>
                  <a:pt x="1874839" y="654278"/>
                  <a:pt x="1874839" y="658360"/>
                </a:cubicBezTo>
                <a:cubicBezTo>
                  <a:pt x="1870606" y="662443"/>
                  <a:pt x="1870606" y="666525"/>
                  <a:pt x="1862139" y="666525"/>
                </a:cubicBezTo>
                <a:cubicBezTo>
                  <a:pt x="1853672" y="674689"/>
                  <a:pt x="1836739" y="670607"/>
                  <a:pt x="1828272" y="658360"/>
                </a:cubicBezTo>
                <a:cubicBezTo>
                  <a:pt x="1828272" y="654278"/>
                  <a:pt x="1824039" y="650196"/>
                  <a:pt x="1824039" y="646114"/>
                </a:cubicBezTo>
                <a:cubicBezTo>
                  <a:pt x="1824039" y="637950"/>
                  <a:pt x="1828272" y="629785"/>
                  <a:pt x="1836739" y="625703"/>
                </a:cubicBezTo>
                <a:cubicBezTo>
                  <a:pt x="1843089" y="621621"/>
                  <a:pt x="1850497" y="620601"/>
                  <a:pt x="1857377" y="622131"/>
                </a:cubicBezTo>
                <a:close/>
                <a:moveTo>
                  <a:pt x="1571138" y="612775"/>
                </a:moveTo>
                <a:cubicBezTo>
                  <a:pt x="1579442" y="616903"/>
                  <a:pt x="1591897" y="625158"/>
                  <a:pt x="1600201" y="629285"/>
                </a:cubicBezTo>
                <a:cubicBezTo>
                  <a:pt x="1600201" y="629285"/>
                  <a:pt x="1600201" y="629285"/>
                  <a:pt x="1596049" y="637540"/>
                </a:cubicBezTo>
                <a:cubicBezTo>
                  <a:pt x="1587745" y="633413"/>
                  <a:pt x="1583593" y="629285"/>
                  <a:pt x="1575290" y="625158"/>
                </a:cubicBezTo>
                <a:lnTo>
                  <a:pt x="1571138" y="633413"/>
                </a:lnTo>
                <a:cubicBezTo>
                  <a:pt x="1575290" y="637540"/>
                  <a:pt x="1579442" y="641668"/>
                  <a:pt x="1583593" y="641668"/>
                </a:cubicBezTo>
                <a:cubicBezTo>
                  <a:pt x="1583593" y="641668"/>
                  <a:pt x="1583593" y="641668"/>
                  <a:pt x="1579442" y="649923"/>
                </a:cubicBezTo>
                <a:cubicBezTo>
                  <a:pt x="1579442" y="649923"/>
                  <a:pt x="1579442" y="649923"/>
                  <a:pt x="1566986" y="641668"/>
                </a:cubicBezTo>
                <a:cubicBezTo>
                  <a:pt x="1566986" y="641668"/>
                  <a:pt x="1566986" y="641668"/>
                  <a:pt x="1558682" y="654050"/>
                </a:cubicBezTo>
                <a:cubicBezTo>
                  <a:pt x="1558682" y="654050"/>
                  <a:pt x="1558682" y="654050"/>
                  <a:pt x="1579442" y="666433"/>
                </a:cubicBezTo>
                <a:cubicBezTo>
                  <a:pt x="1579442" y="666433"/>
                  <a:pt x="1579442" y="666433"/>
                  <a:pt x="1575290" y="674688"/>
                </a:cubicBezTo>
                <a:cubicBezTo>
                  <a:pt x="1562834" y="666433"/>
                  <a:pt x="1554530" y="662305"/>
                  <a:pt x="1546226" y="654050"/>
                </a:cubicBezTo>
                <a:cubicBezTo>
                  <a:pt x="1546226" y="654050"/>
                  <a:pt x="1546226" y="654050"/>
                  <a:pt x="1571138" y="612775"/>
                </a:cubicBezTo>
                <a:close/>
                <a:moveTo>
                  <a:pt x="1898969" y="579438"/>
                </a:moveTo>
                <a:cubicBezTo>
                  <a:pt x="1898969" y="579438"/>
                  <a:pt x="1898969" y="579438"/>
                  <a:pt x="1931989" y="616943"/>
                </a:cubicBezTo>
                <a:cubicBezTo>
                  <a:pt x="1927862" y="621110"/>
                  <a:pt x="1927862" y="621110"/>
                  <a:pt x="1923734" y="625277"/>
                </a:cubicBezTo>
                <a:cubicBezTo>
                  <a:pt x="1923734" y="625277"/>
                  <a:pt x="1923734" y="625277"/>
                  <a:pt x="1890714" y="612776"/>
                </a:cubicBezTo>
                <a:cubicBezTo>
                  <a:pt x="1890714" y="612776"/>
                  <a:pt x="1890714" y="612776"/>
                  <a:pt x="1907224" y="637779"/>
                </a:cubicBezTo>
                <a:cubicBezTo>
                  <a:pt x="1903096" y="641946"/>
                  <a:pt x="1903096" y="641946"/>
                  <a:pt x="1898969" y="646113"/>
                </a:cubicBezTo>
                <a:cubicBezTo>
                  <a:pt x="1898969" y="646113"/>
                  <a:pt x="1898969" y="646113"/>
                  <a:pt x="1870076" y="604441"/>
                </a:cubicBezTo>
                <a:cubicBezTo>
                  <a:pt x="1874204" y="604441"/>
                  <a:pt x="1874204" y="600274"/>
                  <a:pt x="1878331" y="600274"/>
                </a:cubicBezTo>
                <a:cubicBezTo>
                  <a:pt x="1878331" y="600274"/>
                  <a:pt x="1878331" y="600274"/>
                  <a:pt x="1911351" y="608608"/>
                </a:cubicBezTo>
                <a:cubicBezTo>
                  <a:pt x="1911351" y="608608"/>
                  <a:pt x="1911351" y="608608"/>
                  <a:pt x="1890714" y="587772"/>
                </a:cubicBezTo>
                <a:cubicBezTo>
                  <a:pt x="1894841" y="583605"/>
                  <a:pt x="1894841" y="583605"/>
                  <a:pt x="1898969" y="579438"/>
                </a:cubicBezTo>
                <a:close/>
                <a:moveTo>
                  <a:pt x="1534626" y="579438"/>
                </a:moveTo>
                <a:cubicBezTo>
                  <a:pt x="1542930" y="587742"/>
                  <a:pt x="1551233" y="596046"/>
                  <a:pt x="1563689" y="604350"/>
                </a:cubicBezTo>
                <a:cubicBezTo>
                  <a:pt x="1559537" y="612653"/>
                  <a:pt x="1559537" y="612653"/>
                  <a:pt x="1559537" y="612653"/>
                </a:cubicBezTo>
                <a:cubicBezTo>
                  <a:pt x="1555385" y="608501"/>
                  <a:pt x="1551233" y="604350"/>
                  <a:pt x="1547081" y="604350"/>
                </a:cubicBezTo>
                <a:cubicBezTo>
                  <a:pt x="1518018" y="633413"/>
                  <a:pt x="1518018" y="633413"/>
                  <a:pt x="1518018" y="633413"/>
                </a:cubicBezTo>
                <a:cubicBezTo>
                  <a:pt x="1509714" y="625109"/>
                  <a:pt x="1509714" y="625109"/>
                  <a:pt x="1509714" y="625109"/>
                </a:cubicBezTo>
                <a:cubicBezTo>
                  <a:pt x="1538778" y="596046"/>
                  <a:pt x="1538778" y="596046"/>
                  <a:pt x="1538778" y="596046"/>
                </a:cubicBezTo>
                <a:cubicBezTo>
                  <a:pt x="1534626" y="591894"/>
                  <a:pt x="1530474" y="587742"/>
                  <a:pt x="1526322" y="583590"/>
                </a:cubicBezTo>
                <a:cubicBezTo>
                  <a:pt x="1534626" y="579438"/>
                  <a:pt x="1534626" y="579438"/>
                  <a:pt x="1534626" y="579438"/>
                </a:cubicBezTo>
                <a:close/>
                <a:moveTo>
                  <a:pt x="1924051" y="566738"/>
                </a:moveTo>
                <a:lnTo>
                  <a:pt x="1931989" y="579438"/>
                </a:lnTo>
                <a:lnTo>
                  <a:pt x="1936751" y="587376"/>
                </a:lnTo>
                <a:lnTo>
                  <a:pt x="1944689" y="579438"/>
                </a:lnTo>
                <a:lnTo>
                  <a:pt x="1944689" y="574676"/>
                </a:lnTo>
                <a:lnTo>
                  <a:pt x="1924051" y="566738"/>
                </a:lnTo>
                <a:close/>
                <a:moveTo>
                  <a:pt x="1919742" y="558800"/>
                </a:moveTo>
                <a:cubicBezTo>
                  <a:pt x="1970089" y="571103"/>
                  <a:pt x="1970089" y="571103"/>
                  <a:pt x="1970089" y="571103"/>
                </a:cubicBezTo>
                <a:cubicBezTo>
                  <a:pt x="1970089" y="575204"/>
                  <a:pt x="1965894" y="575204"/>
                  <a:pt x="1965894" y="579305"/>
                </a:cubicBezTo>
                <a:cubicBezTo>
                  <a:pt x="1965894" y="579305"/>
                  <a:pt x="1965894" y="579305"/>
                  <a:pt x="1961698" y="579305"/>
                </a:cubicBezTo>
                <a:cubicBezTo>
                  <a:pt x="1953307" y="579305"/>
                  <a:pt x="1953307" y="579305"/>
                  <a:pt x="1953307" y="579305"/>
                </a:cubicBezTo>
                <a:cubicBezTo>
                  <a:pt x="1940720" y="595710"/>
                  <a:pt x="1940720" y="595710"/>
                  <a:pt x="1940720" y="595710"/>
                </a:cubicBezTo>
                <a:cubicBezTo>
                  <a:pt x="1944916" y="603912"/>
                  <a:pt x="1944916" y="603912"/>
                  <a:pt x="1944916" y="603912"/>
                </a:cubicBezTo>
                <a:cubicBezTo>
                  <a:pt x="1944916" y="603912"/>
                  <a:pt x="1940720" y="608013"/>
                  <a:pt x="1940720" y="608013"/>
                </a:cubicBezTo>
                <a:cubicBezTo>
                  <a:pt x="1919742" y="579305"/>
                  <a:pt x="1919742" y="579305"/>
                  <a:pt x="1919742" y="579305"/>
                </a:cubicBezTo>
                <a:cubicBezTo>
                  <a:pt x="1911351" y="567002"/>
                  <a:pt x="1911351" y="567002"/>
                  <a:pt x="1911351" y="567002"/>
                </a:cubicBezTo>
                <a:lnTo>
                  <a:pt x="1919742" y="558800"/>
                </a:lnTo>
                <a:close/>
                <a:moveTo>
                  <a:pt x="1500586" y="541338"/>
                </a:moveTo>
                <a:cubicBezTo>
                  <a:pt x="1504753" y="545571"/>
                  <a:pt x="1504753" y="545571"/>
                  <a:pt x="1508920" y="549805"/>
                </a:cubicBezTo>
                <a:cubicBezTo>
                  <a:pt x="1508920" y="549805"/>
                  <a:pt x="1508920" y="549805"/>
                  <a:pt x="1496419" y="583671"/>
                </a:cubicBezTo>
                <a:cubicBezTo>
                  <a:pt x="1496419" y="583671"/>
                  <a:pt x="1496419" y="583671"/>
                  <a:pt x="1521422" y="562505"/>
                </a:cubicBezTo>
                <a:cubicBezTo>
                  <a:pt x="1521422" y="566738"/>
                  <a:pt x="1525589" y="566738"/>
                  <a:pt x="1525589" y="570971"/>
                </a:cubicBezTo>
                <a:cubicBezTo>
                  <a:pt x="1525589" y="570971"/>
                  <a:pt x="1525589" y="570971"/>
                  <a:pt x="1488084" y="604838"/>
                </a:cubicBezTo>
                <a:cubicBezTo>
                  <a:pt x="1483917" y="600605"/>
                  <a:pt x="1483917" y="600605"/>
                  <a:pt x="1479750" y="596371"/>
                </a:cubicBezTo>
                <a:cubicBezTo>
                  <a:pt x="1479750" y="596371"/>
                  <a:pt x="1479750" y="596371"/>
                  <a:pt x="1492252" y="562505"/>
                </a:cubicBezTo>
                <a:cubicBezTo>
                  <a:pt x="1492252" y="562505"/>
                  <a:pt x="1492252" y="562505"/>
                  <a:pt x="1467249" y="579438"/>
                </a:cubicBezTo>
                <a:cubicBezTo>
                  <a:pt x="1463081" y="575205"/>
                  <a:pt x="1463081" y="575205"/>
                  <a:pt x="1458914" y="570971"/>
                </a:cubicBezTo>
                <a:cubicBezTo>
                  <a:pt x="1458914" y="570971"/>
                  <a:pt x="1458914" y="570971"/>
                  <a:pt x="1500586" y="541338"/>
                </a:cubicBezTo>
                <a:close/>
                <a:moveTo>
                  <a:pt x="1936752" y="528638"/>
                </a:moveTo>
                <a:lnTo>
                  <a:pt x="1973264" y="550863"/>
                </a:lnTo>
                <a:lnTo>
                  <a:pt x="1985965" y="528638"/>
                </a:lnTo>
                <a:lnTo>
                  <a:pt x="1993902" y="533401"/>
                </a:lnTo>
                <a:lnTo>
                  <a:pt x="1978027" y="561976"/>
                </a:lnTo>
                <a:lnTo>
                  <a:pt x="1931989" y="538163"/>
                </a:lnTo>
                <a:lnTo>
                  <a:pt x="1936752" y="528638"/>
                </a:lnTo>
                <a:close/>
                <a:moveTo>
                  <a:pt x="1492829" y="525463"/>
                </a:moveTo>
                <a:cubicBezTo>
                  <a:pt x="1492829" y="529630"/>
                  <a:pt x="1497014" y="529630"/>
                  <a:pt x="1497014" y="533798"/>
                </a:cubicBezTo>
                <a:cubicBezTo>
                  <a:pt x="1497014" y="533798"/>
                  <a:pt x="1497014" y="533798"/>
                  <a:pt x="1455161" y="558801"/>
                </a:cubicBezTo>
                <a:cubicBezTo>
                  <a:pt x="1450976" y="554634"/>
                  <a:pt x="1450976" y="550467"/>
                  <a:pt x="1450976" y="550467"/>
                </a:cubicBezTo>
                <a:cubicBezTo>
                  <a:pt x="1450976" y="550467"/>
                  <a:pt x="1450976" y="550467"/>
                  <a:pt x="1492829" y="525463"/>
                </a:cubicBezTo>
                <a:close/>
                <a:moveTo>
                  <a:pt x="1482542" y="485751"/>
                </a:moveTo>
                <a:cubicBezTo>
                  <a:pt x="1480468" y="485230"/>
                  <a:pt x="1478394" y="486272"/>
                  <a:pt x="1476320" y="488355"/>
                </a:cubicBezTo>
                <a:cubicBezTo>
                  <a:pt x="1430696" y="500857"/>
                  <a:pt x="1430696" y="500857"/>
                  <a:pt x="1430696" y="500857"/>
                </a:cubicBezTo>
                <a:cubicBezTo>
                  <a:pt x="1422401" y="505024"/>
                  <a:pt x="1422401" y="509191"/>
                  <a:pt x="1422401" y="517526"/>
                </a:cubicBezTo>
                <a:cubicBezTo>
                  <a:pt x="1468025" y="634207"/>
                  <a:pt x="1584159" y="717551"/>
                  <a:pt x="1716883" y="717551"/>
                </a:cubicBezTo>
                <a:cubicBezTo>
                  <a:pt x="1849607" y="717551"/>
                  <a:pt x="1965740" y="634207"/>
                  <a:pt x="2011364" y="513358"/>
                </a:cubicBezTo>
                <a:cubicBezTo>
                  <a:pt x="2011364" y="509191"/>
                  <a:pt x="2007217" y="505024"/>
                  <a:pt x="2003069" y="500857"/>
                </a:cubicBezTo>
                <a:cubicBezTo>
                  <a:pt x="1957445" y="488355"/>
                  <a:pt x="1957445" y="488355"/>
                  <a:pt x="1957445" y="488355"/>
                </a:cubicBezTo>
                <a:cubicBezTo>
                  <a:pt x="1955371" y="486272"/>
                  <a:pt x="1953297" y="485230"/>
                  <a:pt x="1951224" y="485751"/>
                </a:cubicBezTo>
                <a:cubicBezTo>
                  <a:pt x="1949150" y="486272"/>
                  <a:pt x="1947076" y="488355"/>
                  <a:pt x="1945002" y="492522"/>
                </a:cubicBezTo>
                <a:cubicBezTo>
                  <a:pt x="1907673" y="584201"/>
                  <a:pt x="1820573" y="646709"/>
                  <a:pt x="1716883" y="646709"/>
                </a:cubicBezTo>
                <a:cubicBezTo>
                  <a:pt x="1613192" y="646709"/>
                  <a:pt x="1526092" y="584201"/>
                  <a:pt x="1488763" y="492522"/>
                </a:cubicBezTo>
                <a:cubicBezTo>
                  <a:pt x="1486689" y="488355"/>
                  <a:pt x="1484616" y="486272"/>
                  <a:pt x="1482542" y="485751"/>
                </a:cubicBezTo>
                <a:close/>
                <a:moveTo>
                  <a:pt x="1662749" y="478852"/>
                </a:moveTo>
                <a:cubicBezTo>
                  <a:pt x="1551306" y="533313"/>
                  <a:pt x="1551306" y="533313"/>
                  <a:pt x="1551306" y="533313"/>
                </a:cubicBezTo>
                <a:cubicBezTo>
                  <a:pt x="1547179" y="533313"/>
                  <a:pt x="1543051" y="533313"/>
                  <a:pt x="1543051" y="537502"/>
                </a:cubicBezTo>
                <a:cubicBezTo>
                  <a:pt x="1543051" y="537502"/>
                  <a:pt x="1543051" y="537502"/>
                  <a:pt x="1543051" y="541691"/>
                </a:cubicBezTo>
                <a:cubicBezTo>
                  <a:pt x="1543051" y="541691"/>
                  <a:pt x="1543051" y="545880"/>
                  <a:pt x="1547179" y="545880"/>
                </a:cubicBezTo>
                <a:cubicBezTo>
                  <a:pt x="1584326" y="587773"/>
                  <a:pt x="1621474" y="608719"/>
                  <a:pt x="1675132" y="621287"/>
                </a:cubicBezTo>
                <a:cubicBezTo>
                  <a:pt x="1679259" y="625476"/>
                  <a:pt x="1683387" y="625476"/>
                  <a:pt x="1683387" y="621287"/>
                </a:cubicBezTo>
                <a:cubicBezTo>
                  <a:pt x="1687514" y="621287"/>
                  <a:pt x="1687514" y="617098"/>
                  <a:pt x="1687514" y="608719"/>
                </a:cubicBezTo>
                <a:cubicBezTo>
                  <a:pt x="1687514" y="608719"/>
                  <a:pt x="1679259" y="487231"/>
                  <a:pt x="1679259" y="487231"/>
                </a:cubicBezTo>
                <a:cubicBezTo>
                  <a:pt x="1679259" y="483042"/>
                  <a:pt x="1675132" y="478852"/>
                  <a:pt x="1675132" y="478852"/>
                </a:cubicBezTo>
                <a:cubicBezTo>
                  <a:pt x="1671004" y="474663"/>
                  <a:pt x="1666877" y="474663"/>
                  <a:pt x="1662749" y="478852"/>
                </a:cubicBezTo>
                <a:close/>
                <a:moveTo>
                  <a:pt x="1762761" y="474663"/>
                </a:moveTo>
                <a:cubicBezTo>
                  <a:pt x="1758634" y="478836"/>
                  <a:pt x="1758634" y="483009"/>
                  <a:pt x="1758634" y="487182"/>
                </a:cubicBezTo>
                <a:cubicBezTo>
                  <a:pt x="1746251" y="608194"/>
                  <a:pt x="1746251" y="608194"/>
                  <a:pt x="1746251" y="608194"/>
                </a:cubicBezTo>
                <a:cubicBezTo>
                  <a:pt x="1746251" y="612367"/>
                  <a:pt x="1746251" y="616540"/>
                  <a:pt x="1750379" y="620713"/>
                </a:cubicBezTo>
                <a:cubicBezTo>
                  <a:pt x="1750379" y="620713"/>
                  <a:pt x="1754506" y="620713"/>
                  <a:pt x="1758634" y="620713"/>
                </a:cubicBezTo>
                <a:cubicBezTo>
                  <a:pt x="1812291" y="608194"/>
                  <a:pt x="1849439" y="587330"/>
                  <a:pt x="1886587" y="545602"/>
                </a:cubicBezTo>
                <a:cubicBezTo>
                  <a:pt x="1890714" y="541429"/>
                  <a:pt x="1890714" y="541429"/>
                  <a:pt x="1890714" y="537256"/>
                </a:cubicBezTo>
                <a:cubicBezTo>
                  <a:pt x="1890714" y="533083"/>
                  <a:pt x="1886587" y="533083"/>
                  <a:pt x="1882459" y="528910"/>
                </a:cubicBezTo>
                <a:cubicBezTo>
                  <a:pt x="1775144" y="474663"/>
                  <a:pt x="1775144" y="474663"/>
                  <a:pt x="1775144" y="474663"/>
                </a:cubicBezTo>
                <a:cubicBezTo>
                  <a:pt x="1771016" y="474663"/>
                  <a:pt x="1766889" y="474663"/>
                  <a:pt x="1762761" y="474663"/>
                </a:cubicBezTo>
                <a:close/>
                <a:moveTo>
                  <a:pt x="725572" y="428624"/>
                </a:moveTo>
                <a:cubicBezTo>
                  <a:pt x="705101" y="432820"/>
                  <a:pt x="696913" y="441211"/>
                  <a:pt x="696913" y="457993"/>
                </a:cubicBezTo>
                <a:cubicBezTo>
                  <a:pt x="696913" y="470580"/>
                  <a:pt x="696913" y="487362"/>
                  <a:pt x="717384" y="487362"/>
                </a:cubicBezTo>
                <a:cubicBezTo>
                  <a:pt x="741948" y="487362"/>
                  <a:pt x="774701" y="478971"/>
                  <a:pt x="774701" y="478971"/>
                </a:cubicBezTo>
                <a:cubicBezTo>
                  <a:pt x="774701" y="428624"/>
                  <a:pt x="774701" y="428624"/>
                  <a:pt x="774701" y="428624"/>
                </a:cubicBezTo>
                <a:lnTo>
                  <a:pt x="725572" y="428624"/>
                </a:lnTo>
                <a:close/>
                <a:moveTo>
                  <a:pt x="352426" y="346073"/>
                </a:moveTo>
                <a:cubicBezTo>
                  <a:pt x="315516" y="346073"/>
                  <a:pt x="303213" y="362695"/>
                  <a:pt x="303213" y="412562"/>
                </a:cubicBezTo>
                <a:cubicBezTo>
                  <a:pt x="303213" y="462428"/>
                  <a:pt x="311415" y="487361"/>
                  <a:pt x="352426" y="487361"/>
                </a:cubicBezTo>
                <a:cubicBezTo>
                  <a:pt x="393436" y="487361"/>
                  <a:pt x="401638" y="458272"/>
                  <a:pt x="401638" y="412562"/>
                </a:cubicBezTo>
                <a:cubicBezTo>
                  <a:pt x="401638" y="362695"/>
                  <a:pt x="389335" y="346073"/>
                  <a:pt x="352426" y="346073"/>
                </a:cubicBezTo>
                <a:close/>
                <a:moveTo>
                  <a:pt x="1704770" y="341312"/>
                </a:moveTo>
                <a:cubicBezTo>
                  <a:pt x="1704770" y="341312"/>
                  <a:pt x="1704770" y="353885"/>
                  <a:pt x="1704770" y="353885"/>
                </a:cubicBezTo>
                <a:cubicBezTo>
                  <a:pt x="1684063" y="358076"/>
                  <a:pt x="1671639" y="379031"/>
                  <a:pt x="1671639" y="399986"/>
                </a:cubicBezTo>
                <a:cubicBezTo>
                  <a:pt x="1671639" y="425132"/>
                  <a:pt x="1692346" y="446087"/>
                  <a:pt x="1717193" y="446087"/>
                </a:cubicBezTo>
                <a:cubicBezTo>
                  <a:pt x="1742041" y="446087"/>
                  <a:pt x="1766889" y="425132"/>
                  <a:pt x="1766889" y="399986"/>
                </a:cubicBezTo>
                <a:cubicBezTo>
                  <a:pt x="1766889" y="379031"/>
                  <a:pt x="1750324" y="358076"/>
                  <a:pt x="1729617" y="353885"/>
                </a:cubicBezTo>
                <a:cubicBezTo>
                  <a:pt x="1729617" y="349694"/>
                  <a:pt x="1729617" y="341312"/>
                  <a:pt x="1729617" y="341312"/>
                </a:cubicBezTo>
                <a:cubicBezTo>
                  <a:pt x="1704770" y="341312"/>
                  <a:pt x="1704770" y="341312"/>
                  <a:pt x="1704770" y="341312"/>
                </a:cubicBezTo>
                <a:close/>
                <a:moveTo>
                  <a:pt x="1716883" y="328612"/>
                </a:moveTo>
                <a:cubicBezTo>
                  <a:pt x="1755899" y="328612"/>
                  <a:pt x="1787527" y="360596"/>
                  <a:pt x="1787527" y="400050"/>
                </a:cubicBezTo>
                <a:cubicBezTo>
                  <a:pt x="1787527" y="439504"/>
                  <a:pt x="1755899" y="471488"/>
                  <a:pt x="1716883" y="471488"/>
                </a:cubicBezTo>
                <a:cubicBezTo>
                  <a:pt x="1677867" y="471488"/>
                  <a:pt x="1646239" y="439504"/>
                  <a:pt x="1646239" y="400050"/>
                </a:cubicBezTo>
                <a:cubicBezTo>
                  <a:pt x="1646239" y="360596"/>
                  <a:pt x="1677867" y="328612"/>
                  <a:pt x="1716883" y="328612"/>
                </a:cubicBezTo>
                <a:close/>
                <a:moveTo>
                  <a:pt x="1716883" y="320675"/>
                </a:moveTo>
                <a:cubicBezTo>
                  <a:pt x="1673483" y="320675"/>
                  <a:pt x="1638301" y="356212"/>
                  <a:pt x="1638301" y="400050"/>
                </a:cubicBezTo>
                <a:cubicBezTo>
                  <a:pt x="1638301" y="443888"/>
                  <a:pt x="1673483" y="479425"/>
                  <a:pt x="1716883" y="479425"/>
                </a:cubicBezTo>
                <a:cubicBezTo>
                  <a:pt x="1760283" y="479425"/>
                  <a:pt x="1795465" y="443888"/>
                  <a:pt x="1795465" y="400050"/>
                </a:cubicBezTo>
                <a:cubicBezTo>
                  <a:pt x="1795465" y="356212"/>
                  <a:pt x="1760283" y="320675"/>
                  <a:pt x="1716883" y="320675"/>
                </a:cubicBezTo>
                <a:close/>
                <a:moveTo>
                  <a:pt x="1924004" y="317500"/>
                </a:moveTo>
                <a:cubicBezTo>
                  <a:pt x="1924004" y="317500"/>
                  <a:pt x="1919866" y="317500"/>
                  <a:pt x="1911592" y="321667"/>
                </a:cubicBezTo>
                <a:cubicBezTo>
                  <a:pt x="1812301" y="388342"/>
                  <a:pt x="1812301" y="388342"/>
                  <a:pt x="1812301" y="388342"/>
                </a:cubicBezTo>
                <a:cubicBezTo>
                  <a:pt x="1808164" y="392510"/>
                  <a:pt x="1808164" y="396677"/>
                  <a:pt x="1808164" y="400844"/>
                </a:cubicBezTo>
                <a:cubicBezTo>
                  <a:pt x="1808164" y="400844"/>
                  <a:pt x="1808164" y="405011"/>
                  <a:pt x="1812301" y="409178"/>
                </a:cubicBezTo>
                <a:lnTo>
                  <a:pt x="1915729" y="480021"/>
                </a:lnTo>
                <a:cubicBezTo>
                  <a:pt x="1915729" y="480021"/>
                  <a:pt x="1919866" y="484188"/>
                  <a:pt x="1924004" y="480021"/>
                </a:cubicBezTo>
                <a:cubicBezTo>
                  <a:pt x="1928141" y="480021"/>
                  <a:pt x="1928141" y="480021"/>
                  <a:pt x="1928141" y="471686"/>
                </a:cubicBezTo>
                <a:cubicBezTo>
                  <a:pt x="1944689" y="421680"/>
                  <a:pt x="1944689" y="375841"/>
                  <a:pt x="1928141" y="325834"/>
                </a:cubicBezTo>
                <a:cubicBezTo>
                  <a:pt x="1928141" y="321667"/>
                  <a:pt x="1928141" y="317500"/>
                  <a:pt x="1924004" y="317500"/>
                </a:cubicBezTo>
                <a:close/>
                <a:moveTo>
                  <a:pt x="1509762" y="317500"/>
                </a:moveTo>
                <a:cubicBezTo>
                  <a:pt x="1505625" y="317500"/>
                  <a:pt x="1505625" y="321667"/>
                  <a:pt x="1501487" y="325834"/>
                </a:cubicBezTo>
                <a:cubicBezTo>
                  <a:pt x="1489076" y="375841"/>
                  <a:pt x="1489076" y="421680"/>
                  <a:pt x="1501487" y="475854"/>
                </a:cubicBezTo>
                <a:cubicBezTo>
                  <a:pt x="1505625" y="475854"/>
                  <a:pt x="1505625" y="480021"/>
                  <a:pt x="1509762" y="480021"/>
                </a:cubicBezTo>
                <a:cubicBezTo>
                  <a:pt x="1509762" y="484188"/>
                  <a:pt x="1513899" y="480021"/>
                  <a:pt x="1518036" y="480021"/>
                </a:cubicBezTo>
                <a:cubicBezTo>
                  <a:pt x="1621464" y="409178"/>
                  <a:pt x="1621464" y="409178"/>
                  <a:pt x="1621464" y="409178"/>
                </a:cubicBezTo>
                <a:cubicBezTo>
                  <a:pt x="1625601" y="409178"/>
                  <a:pt x="1625601" y="405011"/>
                  <a:pt x="1625601" y="400844"/>
                </a:cubicBezTo>
                <a:cubicBezTo>
                  <a:pt x="1625601" y="396677"/>
                  <a:pt x="1625601" y="392510"/>
                  <a:pt x="1621464" y="388342"/>
                </a:cubicBezTo>
                <a:lnTo>
                  <a:pt x="1518036" y="321667"/>
                </a:lnTo>
                <a:cubicBezTo>
                  <a:pt x="1518036" y="317500"/>
                  <a:pt x="1513899" y="317500"/>
                  <a:pt x="1509762" y="317500"/>
                </a:cubicBezTo>
                <a:close/>
                <a:moveTo>
                  <a:pt x="1032821" y="304799"/>
                </a:moveTo>
                <a:cubicBezTo>
                  <a:pt x="1032821" y="304799"/>
                  <a:pt x="1036942" y="304799"/>
                  <a:pt x="1041062" y="304799"/>
                </a:cubicBezTo>
                <a:cubicBezTo>
                  <a:pt x="1041062" y="304799"/>
                  <a:pt x="1041062" y="304799"/>
                  <a:pt x="1074028" y="304799"/>
                </a:cubicBezTo>
                <a:cubicBezTo>
                  <a:pt x="1078149" y="304799"/>
                  <a:pt x="1078149" y="304799"/>
                  <a:pt x="1082270" y="308966"/>
                </a:cubicBezTo>
                <a:cubicBezTo>
                  <a:pt x="1082270" y="308966"/>
                  <a:pt x="1082270" y="308966"/>
                  <a:pt x="1123477" y="479821"/>
                </a:cubicBezTo>
                <a:cubicBezTo>
                  <a:pt x="1123477" y="479821"/>
                  <a:pt x="1123477" y="479821"/>
                  <a:pt x="1127598" y="479821"/>
                </a:cubicBezTo>
                <a:cubicBezTo>
                  <a:pt x="1127598" y="479821"/>
                  <a:pt x="1127598" y="479821"/>
                  <a:pt x="1172926" y="308966"/>
                </a:cubicBezTo>
                <a:cubicBezTo>
                  <a:pt x="1172926" y="304799"/>
                  <a:pt x="1177047" y="304799"/>
                  <a:pt x="1181168" y="304799"/>
                </a:cubicBezTo>
                <a:cubicBezTo>
                  <a:pt x="1181168" y="304799"/>
                  <a:pt x="1181168" y="304799"/>
                  <a:pt x="1214134" y="304799"/>
                </a:cubicBezTo>
                <a:cubicBezTo>
                  <a:pt x="1218254" y="304799"/>
                  <a:pt x="1218254" y="304799"/>
                  <a:pt x="1222375" y="304799"/>
                </a:cubicBezTo>
                <a:cubicBezTo>
                  <a:pt x="1222375" y="308966"/>
                  <a:pt x="1222375" y="308966"/>
                  <a:pt x="1222375" y="313133"/>
                </a:cubicBezTo>
                <a:cubicBezTo>
                  <a:pt x="1222375" y="313133"/>
                  <a:pt x="1222375" y="313133"/>
                  <a:pt x="1218254" y="338137"/>
                </a:cubicBezTo>
                <a:cubicBezTo>
                  <a:pt x="1214134" y="350638"/>
                  <a:pt x="1210013" y="367307"/>
                  <a:pt x="1201771" y="388143"/>
                </a:cubicBezTo>
                <a:cubicBezTo>
                  <a:pt x="1193530" y="433982"/>
                  <a:pt x="1177047" y="496490"/>
                  <a:pt x="1164685" y="542329"/>
                </a:cubicBezTo>
                <a:cubicBezTo>
                  <a:pt x="1152322" y="584001"/>
                  <a:pt x="1131719" y="604837"/>
                  <a:pt x="1098753" y="604837"/>
                </a:cubicBezTo>
                <a:cubicBezTo>
                  <a:pt x="1098753" y="604837"/>
                  <a:pt x="1098753" y="604837"/>
                  <a:pt x="1094632" y="604837"/>
                </a:cubicBezTo>
                <a:cubicBezTo>
                  <a:pt x="1078149" y="604837"/>
                  <a:pt x="1053425" y="600670"/>
                  <a:pt x="1041062" y="600670"/>
                </a:cubicBezTo>
                <a:cubicBezTo>
                  <a:pt x="1036942" y="596503"/>
                  <a:pt x="1032821" y="596503"/>
                  <a:pt x="1032821" y="592335"/>
                </a:cubicBezTo>
                <a:cubicBezTo>
                  <a:pt x="1032821" y="592335"/>
                  <a:pt x="1032821" y="592335"/>
                  <a:pt x="1032821" y="567332"/>
                </a:cubicBezTo>
                <a:cubicBezTo>
                  <a:pt x="1032821" y="567332"/>
                  <a:pt x="1032821" y="563165"/>
                  <a:pt x="1036942" y="563165"/>
                </a:cubicBezTo>
                <a:cubicBezTo>
                  <a:pt x="1036942" y="558998"/>
                  <a:pt x="1041062" y="558998"/>
                  <a:pt x="1041062" y="558998"/>
                </a:cubicBezTo>
                <a:cubicBezTo>
                  <a:pt x="1041062" y="558998"/>
                  <a:pt x="1041062" y="558998"/>
                  <a:pt x="1082270" y="563165"/>
                </a:cubicBezTo>
                <a:cubicBezTo>
                  <a:pt x="1106994" y="563165"/>
                  <a:pt x="1111115" y="550663"/>
                  <a:pt x="1115236" y="538162"/>
                </a:cubicBezTo>
                <a:cubicBezTo>
                  <a:pt x="1115236" y="533995"/>
                  <a:pt x="1115236" y="533995"/>
                  <a:pt x="1119357" y="529828"/>
                </a:cubicBezTo>
                <a:cubicBezTo>
                  <a:pt x="1119357" y="529828"/>
                  <a:pt x="1119357" y="529828"/>
                  <a:pt x="1106994" y="529828"/>
                </a:cubicBezTo>
                <a:cubicBezTo>
                  <a:pt x="1090511" y="529828"/>
                  <a:pt x="1082270" y="513159"/>
                  <a:pt x="1082270" y="504824"/>
                </a:cubicBezTo>
                <a:cubicBezTo>
                  <a:pt x="1082270" y="504824"/>
                  <a:pt x="1082270" y="504824"/>
                  <a:pt x="1032821" y="313133"/>
                </a:cubicBezTo>
                <a:cubicBezTo>
                  <a:pt x="1028700" y="308966"/>
                  <a:pt x="1032821" y="308966"/>
                  <a:pt x="1032821" y="304799"/>
                </a:cubicBezTo>
                <a:close/>
                <a:moveTo>
                  <a:pt x="994979" y="300037"/>
                </a:moveTo>
                <a:cubicBezTo>
                  <a:pt x="994979" y="300037"/>
                  <a:pt x="999140" y="300037"/>
                  <a:pt x="999140" y="304193"/>
                </a:cubicBezTo>
                <a:cubicBezTo>
                  <a:pt x="1003300" y="304193"/>
                  <a:pt x="1003300" y="308350"/>
                  <a:pt x="1003300" y="308350"/>
                </a:cubicBezTo>
                <a:cubicBezTo>
                  <a:pt x="1003300" y="308350"/>
                  <a:pt x="1003300" y="308350"/>
                  <a:pt x="1003300" y="341601"/>
                </a:cubicBezTo>
                <a:cubicBezTo>
                  <a:pt x="1003300" y="345757"/>
                  <a:pt x="999140" y="345757"/>
                  <a:pt x="994979" y="349913"/>
                </a:cubicBezTo>
                <a:cubicBezTo>
                  <a:pt x="965857" y="349913"/>
                  <a:pt x="940895" y="370695"/>
                  <a:pt x="932574" y="374852"/>
                </a:cubicBezTo>
                <a:cubicBezTo>
                  <a:pt x="932574" y="374852"/>
                  <a:pt x="932574" y="374852"/>
                  <a:pt x="932574" y="520324"/>
                </a:cubicBezTo>
                <a:cubicBezTo>
                  <a:pt x="932574" y="524481"/>
                  <a:pt x="928414" y="528637"/>
                  <a:pt x="924254" y="528637"/>
                </a:cubicBezTo>
                <a:cubicBezTo>
                  <a:pt x="924254" y="528637"/>
                  <a:pt x="924254" y="528637"/>
                  <a:pt x="890971" y="528637"/>
                </a:cubicBezTo>
                <a:cubicBezTo>
                  <a:pt x="886810" y="528637"/>
                  <a:pt x="882650" y="524481"/>
                  <a:pt x="882650" y="520324"/>
                </a:cubicBezTo>
                <a:cubicBezTo>
                  <a:pt x="882650" y="520324"/>
                  <a:pt x="882650" y="520324"/>
                  <a:pt x="882650" y="312506"/>
                </a:cubicBezTo>
                <a:cubicBezTo>
                  <a:pt x="882650" y="304193"/>
                  <a:pt x="886810" y="304193"/>
                  <a:pt x="890971" y="304193"/>
                </a:cubicBezTo>
                <a:cubicBezTo>
                  <a:pt x="890971" y="304193"/>
                  <a:pt x="890971" y="304193"/>
                  <a:pt x="924254" y="304193"/>
                </a:cubicBezTo>
                <a:cubicBezTo>
                  <a:pt x="928414" y="304193"/>
                  <a:pt x="932574" y="304193"/>
                  <a:pt x="932574" y="312506"/>
                </a:cubicBezTo>
                <a:cubicBezTo>
                  <a:pt x="932574" y="312506"/>
                  <a:pt x="932574" y="312506"/>
                  <a:pt x="932574" y="324975"/>
                </a:cubicBezTo>
                <a:cubicBezTo>
                  <a:pt x="949216" y="316662"/>
                  <a:pt x="970017" y="300037"/>
                  <a:pt x="994979" y="300037"/>
                </a:cubicBezTo>
                <a:close/>
                <a:moveTo>
                  <a:pt x="750816" y="295274"/>
                </a:moveTo>
                <a:cubicBezTo>
                  <a:pt x="800606" y="295274"/>
                  <a:pt x="825501" y="320340"/>
                  <a:pt x="825501" y="374649"/>
                </a:cubicBezTo>
                <a:cubicBezTo>
                  <a:pt x="825501" y="525044"/>
                  <a:pt x="825501" y="525044"/>
                  <a:pt x="825501" y="525044"/>
                </a:cubicBezTo>
                <a:cubicBezTo>
                  <a:pt x="825501" y="525044"/>
                  <a:pt x="825501" y="529221"/>
                  <a:pt x="825501" y="529221"/>
                </a:cubicBezTo>
                <a:cubicBezTo>
                  <a:pt x="821352" y="533399"/>
                  <a:pt x="821352" y="533399"/>
                  <a:pt x="817203" y="533399"/>
                </a:cubicBezTo>
                <a:cubicBezTo>
                  <a:pt x="800606" y="529221"/>
                  <a:pt x="792308" y="525044"/>
                  <a:pt x="784010" y="516688"/>
                </a:cubicBezTo>
                <a:cubicBezTo>
                  <a:pt x="784010" y="516688"/>
                  <a:pt x="742518" y="533399"/>
                  <a:pt x="709325" y="533399"/>
                </a:cubicBezTo>
                <a:cubicBezTo>
                  <a:pt x="667833" y="533399"/>
                  <a:pt x="642938" y="508333"/>
                  <a:pt x="642938" y="462379"/>
                </a:cubicBezTo>
                <a:cubicBezTo>
                  <a:pt x="642938" y="416425"/>
                  <a:pt x="667833" y="395537"/>
                  <a:pt x="717623" y="391360"/>
                </a:cubicBezTo>
                <a:cubicBezTo>
                  <a:pt x="775711" y="387182"/>
                  <a:pt x="775711" y="387182"/>
                  <a:pt x="775711" y="387182"/>
                </a:cubicBezTo>
                <a:cubicBezTo>
                  <a:pt x="775711" y="374649"/>
                  <a:pt x="775711" y="374649"/>
                  <a:pt x="775711" y="374649"/>
                </a:cubicBezTo>
                <a:cubicBezTo>
                  <a:pt x="775711" y="357939"/>
                  <a:pt x="763264" y="345406"/>
                  <a:pt x="746667" y="345406"/>
                </a:cubicBezTo>
                <a:cubicBezTo>
                  <a:pt x="721772" y="345406"/>
                  <a:pt x="688579" y="349583"/>
                  <a:pt x="667833" y="349583"/>
                </a:cubicBezTo>
                <a:cubicBezTo>
                  <a:pt x="667833" y="349583"/>
                  <a:pt x="663684" y="349583"/>
                  <a:pt x="663684" y="349583"/>
                </a:cubicBezTo>
                <a:cubicBezTo>
                  <a:pt x="659535" y="345406"/>
                  <a:pt x="659535" y="345406"/>
                  <a:pt x="659535" y="341228"/>
                </a:cubicBezTo>
                <a:cubicBezTo>
                  <a:pt x="659535" y="311985"/>
                  <a:pt x="659535" y="311985"/>
                  <a:pt x="659535" y="311985"/>
                </a:cubicBezTo>
                <a:cubicBezTo>
                  <a:pt x="659535" y="307807"/>
                  <a:pt x="663684" y="303629"/>
                  <a:pt x="667833" y="303629"/>
                </a:cubicBezTo>
                <a:cubicBezTo>
                  <a:pt x="684430" y="303629"/>
                  <a:pt x="725921" y="295274"/>
                  <a:pt x="750816" y="295274"/>
                </a:cubicBezTo>
                <a:close/>
                <a:moveTo>
                  <a:pt x="354013" y="295273"/>
                </a:moveTo>
                <a:cubicBezTo>
                  <a:pt x="410125" y="295273"/>
                  <a:pt x="455613" y="348579"/>
                  <a:pt x="455613" y="414336"/>
                </a:cubicBezTo>
                <a:cubicBezTo>
                  <a:pt x="455613" y="480093"/>
                  <a:pt x="410125" y="533399"/>
                  <a:pt x="354013" y="533399"/>
                </a:cubicBezTo>
                <a:cubicBezTo>
                  <a:pt x="297901" y="533399"/>
                  <a:pt x="252413" y="480093"/>
                  <a:pt x="252413" y="414336"/>
                </a:cubicBezTo>
                <a:cubicBezTo>
                  <a:pt x="252413" y="348579"/>
                  <a:pt x="297901" y="295273"/>
                  <a:pt x="354013" y="295273"/>
                </a:cubicBezTo>
                <a:close/>
                <a:moveTo>
                  <a:pt x="53975" y="266699"/>
                </a:moveTo>
                <a:cubicBezTo>
                  <a:pt x="53975" y="358774"/>
                  <a:pt x="53975" y="358774"/>
                  <a:pt x="53975" y="358774"/>
                </a:cubicBezTo>
                <a:cubicBezTo>
                  <a:pt x="62207" y="358774"/>
                  <a:pt x="82785" y="358774"/>
                  <a:pt x="107480" y="358774"/>
                </a:cubicBezTo>
                <a:cubicBezTo>
                  <a:pt x="144521" y="358774"/>
                  <a:pt x="165100" y="342033"/>
                  <a:pt x="165100" y="312737"/>
                </a:cubicBezTo>
                <a:cubicBezTo>
                  <a:pt x="165100" y="291810"/>
                  <a:pt x="148637" y="266699"/>
                  <a:pt x="111595" y="266699"/>
                </a:cubicBezTo>
                <a:cubicBezTo>
                  <a:pt x="91017" y="266699"/>
                  <a:pt x="91017" y="266699"/>
                  <a:pt x="91017" y="266699"/>
                </a:cubicBezTo>
                <a:cubicBezTo>
                  <a:pt x="70438" y="266699"/>
                  <a:pt x="62207" y="266699"/>
                  <a:pt x="53975" y="266699"/>
                </a:cubicBezTo>
                <a:close/>
                <a:moveTo>
                  <a:pt x="546894" y="250824"/>
                </a:moveTo>
                <a:cubicBezTo>
                  <a:pt x="546894" y="250824"/>
                  <a:pt x="551050" y="250824"/>
                  <a:pt x="551050" y="250824"/>
                </a:cubicBezTo>
                <a:cubicBezTo>
                  <a:pt x="555205" y="254980"/>
                  <a:pt x="555205" y="254980"/>
                  <a:pt x="555205" y="259135"/>
                </a:cubicBezTo>
                <a:cubicBezTo>
                  <a:pt x="555205" y="304846"/>
                  <a:pt x="555205" y="304846"/>
                  <a:pt x="555205" y="304846"/>
                </a:cubicBezTo>
                <a:cubicBezTo>
                  <a:pt x="609227" y="304846"/>
                  <a:pt x="609227" y="304846"/>
                  <a:pt x="609227" y="304846"/>
                </a:cubicBezTo>
                <a:cubicBezTo>
                  <a:pt x="613383" y="304846"/>
                  <a:pt x="617538" y="304846"/>
                  <a:pt x="617538" y="313157"/>
                </a:cubicBezTo>
                <a:cubicBezTo>
                  <a:pt x="617538" y="342245"/>
                  <a:pt x="617538" y="342245"/>
                  <a:pt x="617538" y="342245"/>
                </a:cubicBezTo>
                <a:cubicBezTo>
                  <a:pt x="617538" y="346401"/>
                  <a:pt x="613383" y="350556"/>
                  <a:pt x="609227" y="350556"/>
                </a:cubicBezTo>
                <a:cubicBezTo>
                  <a:pt x="555205" y="350556"/>
                  <a:pt x="555205" y="350556"/>
                  <a:pt x="555205" y="350556"/>
                </a:cubicBezTo>
                <a:cubicBezTo>
                  <a:pt x="555205" y="441978"/>
                  <a:pt x="555205" y="441978"/>
                  <a:pt x="555205" y="441978"/>
                </a:cubicBezTo>
                <a:cubicBezTo>
                  <a:pt x="555205" y="475222"/>
                  <a:pt x="555205" y="483533"/>
                  <a:pt x="580138" y="483533"/>
                </a:cubicBezTo>
                <a:cubicBezTo>
                  <a:pt x="588449" y="483533"/>
                  <a:pt x="600916" y="483533"/>
                  <a:pt x="609227" y="483533"/>
                </a:cubicBezTo>
                <a:cubicBezTo>
                  <a:pt x="613383" y="483533"/>
                  <a:pt x="617538" y="487688"/>
                  <a:pt x="617538" y="491844"/>
                </a:cubicBezTo>
                <a:cubicBezTo>
                  <a:pt x="617538" y="520932"/>
                  <a:pt x="617538" y="520932"/>
                  <a:pt x="617538" y="520932"/>
                </a:cubicBezTo>
                <a:cubicBezTo>
                  <a:pt x="617538" y="525088"/>
                  <a:pt x="613383" y="529244"/>
                  <a:pt x="609227" y="529244"/>
                </a:cubicBezTo>
                <a:cubicBezTo>
                  <a:pt x="596760" y="529244"/>
                  <a:pt x="584294" y="533399"/>
                  <a:pt x="571827" y="533399"/>
                </a:cubicBezTo>
                <a:cubicBezTo>
                  <a:pt x="521961" y="533399"/>
                  <a:pt x="505339" y="512621"/>
                  <a:pt x="505339" y="450289"/>
                </a:cubicBezTo>
                <a:cubicBezTo>
                  <a:pt x="505339" y="350556"/>
                  <a:pt x="505339" y="350556"/>
                  <a:pt x="505339" y="350556"/>
                </a:cubicBezTo>
                <a:cubicBezTo>
                  <a:pt x="484561" y="350556"/>
                  <a:pt x="484561" y="350556"/>
                  <a:pt x="484561" y="350556"/>
                </a:cubicBezTo>
                <a:cubicBezTo>
                  <a:pt x="480406" y="350556"/>
                  <a:pt x="476250" y="346401"/>
                  <a:pt x="476250" y="342245"/>
                </a:cubicBezTo>
                <a:cubicBezTo>
                  <a:pt x="476250" y="313157"/>
                  <a:pt x="476250" y="313157"/>
                  <a:pt x="476250" y="313157"/>
                </a:cubicBezTo>
                <a:cubicBezTo>
                  <a:pt x="476250" y="304846"/>
                  <a:pt x="480406" y="304846"/>
                  <a:pt x="484561" y="304846"/>
                </a:cubicBezTo>
                <a:cubicBezTo>
                  <a:pt x="505339" y="304846"/>
                  <a:pt x="505339" y="304846"/>
                  <a:pt x="505339" y="304846"/>
                </a:cubicBezTo>
                <a:cubicBezTo>
                  <a:pt x="505339" y="267446"/>
                  <a:pt x="505339" y="267446"/>
                  <a:pt x="505339" y="267446"/>
                </a:cubicBezTo>
                <a:cubicBezTo>
                  <a:pt x="505339" y="263291"/>
                  <a:pt x="505339" y="259135"/>
                  <a:pt x="509494" y="259135"/>
                </a:cubicBezTo>
                <a:cubicBezTo>
                  <a:pt x="546894" y="250824"/>
                  <a:pt x="546894" y="250824"/>
                  <a:pt x="546894" y="250824"/>
                </a:cubicBezTo>
                <a:close/>
                <a:moveTo>
                  <a:pt x="103337" y="217487"/>
                </a:moveTo>
                <a:cubicBezTo>
                  <a:pt x="107471" y="217487"/>
                  <a:pt x="111604" y="217487"/>
                  <a:pt x="111604" y="217487"/>
                </a:cubicBezTo>
                <a:cubicBezTo>
                  <a:pt x="198408" y="217487"/>
                  <a:pt x="219075" y="267271"/>
                  <a:pt x="219075" y="312906"/>
                </a:cubicBezTo>
                <a:cubicBezTo>
                  <a:pt x="219075" y="350244"/>
                  <a:pt x="202541" y="375136"/>
                  <a:pt x="165340" y="391731"/>
                </a:cubicBezTo>
                <a:lnTo>
                  <a:pt x="219075" y="516191"/>
                </a:lnTo>
                <a:cubicBezTo>
                  <a:pt x="219075" y="520340"/>
                  <a:pt x="219075" y="520340"/>
                  <a:pt x="219075" y="524488"/>
                </a:cubicBezTo>
                <a:cubicBezTo>
                  <a:pt x="219075" y="524488"/>
                  <a:pt x="214942" y="528637"/>
                  <a:pt x="210808" y="528637"/>
                </a:cubicBezTo>
                <a:cubicBezTo>
                  <a:pt x="173607" y="528637"/>
                  <a:pt x="173607" y="528637"/>
                  <a:pt x="173607" y="528637"/>
                </a:cubicBezTo>
                <a:cubicBezTo>
                  <a:pt x="169473" y="528637"/>
                  <a:pt x="165340" y="524488"/>
                  <a:pt x="165340" y="524488"/>
                </a:cubicBezTo>
                <a:cubicBezTo>
                  <a:pt x="111604" y="408326"/>
                  <a:pt x="111604" y="408326"/>
                  <a:pt x="111604" y="408326"/>
                </a:cubicBezTo>
                <a:cubicBezTo>
                  <a:pt x="86803" y="408326"/>
                  <a:pt x="66136" y="408326"/>
                  <a:pt x="53736" y="404177"/>
                </a:cubicBezTo>
                <a:cubicBezTo>
                  <a:pt x="53736" y="520340"/>
                  <a:pt x="53736" y="520340"/>
                  <a:pt x="53736" y="520340"/>
                </a:cubicBezTo>
                <a:cubicBezTo>
                  <a:pt x="53736" y="524488"/>
                  <a:pt x="49602" y="528637"/>
                  <a:pt x="45469" y="528637"/>
                </a:cubicBezTo>
                <a:cubicBezTo>
                  <a:pt x="8267" y="528637"/>
                  <a:pt x="8267" y="528637"/>
                  <a:pt x="8267" y="528637"/>
                </a:cubicBezTo>
                <a:cubicBezTo>
                  <a:pt x="4134" y="528637"/>
                  <a:pt x="0" y="524488"/>
                  <a:pt x="0" y="520340"/>
                </a:cubicBezTo>
                <a:cubicBezTo>
                  <a:pt x="0" y="229933"/>
                  <a:pt x="0" y="229933"/>
                  <a:pt x="0" y="229933"/>
                </a:cubicBezTo>
                <a:cubicBezTo>
                  <a:pt x="0" y="225784"/>
                  <a:pt x="4134" y="221636"/>
                  <a:pt x="8267" y="221636"/>
                </a:cubicBezTo>
                <a:cubicBezTo>
                  <a:pt x="53736" y="217487"/>
                  <a:pt x="90937" y="217487"/>
                  <a:pt x="103337" y="217487"/>
                </a:cubicBezTo>
                <a:close/>
                <a:moveTo>
                  <a:pt x="1941299" y="180951"/>
                </a:moveTo>
                <a:cubicBezTo>
                  <a:pt x="1938725" y="180430"/>
                  <a:pt x="1936665" y="181472"/>
                  <a:pt x="1936665" y="183555"/>
                </a:cubicBezTo>
                <a:cubicBezTo>
                  <a:pt x="1903714" y="221060"/>
                  <a:pt x="1903714" y="221060"/>
                  <a:pt x="1903714" y="221060"/>
                </a:cubicBezTo>
                <a:cubicBezTo>
                  <a:pt x="1895476" y="225227"/>
                  <a:pt x="1895476" y="233562"/>
                  <a:pt x="1903714" y="237729"/>
                </a:cubicBezTo>
                <a:cubicBezTo>
                  <a:pt x="1953141" y="291902"/>
                  <a:pt x="1973736" y="362745"/>
                  <a:pt x="1957260" y="450256"/>
                </a:cubicBezTo>
                <a:cubicBezTo>
                  <a:pt x="1957260" y="458590"/>
                  <a:pt x="1961379" y="462757"/>
                  <a:pt x="1965498" y="462757"/>
                </a:cubicBezTo>
                <a:cubicBezTo>
                  <a:pt x="2010806" y="475259"/>
                  <a:pt x="2010806" y="475259"/>
                  <a:pt x="2010806" y="475259"/>
                </a:cubicBezTo>
                <a:cubicBezTo>
                  <a:pt x="2019044" y="479426"/>
                  <a:pt x="2023163" y="475259"/>
                  <a:pt x="2023163" y="471092"/>
                </a:cubicBezTo>
                <a:cubicBezTo>
                  <a:pt x="2047876" y="362745"/>
                  <a:pt x="2014925" y="254398"/>
                  <a:pt x="1949022" y="187722"/>
                </a:cubicBezTo>
                <a:cubicBezTo>
                  <a:pt x="1946963" y="183555"/>
                  <a:pt x="1943873" y="181472"/>
                  <a:pt x="1941299" y="180951"/>
                </a:cubicBezTo>
                <a:close/>
                <a:moveTo>
                  <a:pt x="1491989" y="180951"/>
                </a:moveTo>
                <a:cubicBezTo>
                  <a:pt x="1489388" y="181472"/>
                  <a:pt x="1486266" y="183555"/>
                  <a:pt x="1484185" y="187722"/>
                </a:cubicBezTo>
                <a:cubicBezTo>
                  <a:pt x="1417596" y="254398"/>
                  <a:pt x="1384301" y="362745"/>
                  <a:pt x="1409272" y="471092"/>
                </a:cubicBezTo>
                <a:cubicBezTo>
                  <a:pt x="1409272" y="475259"/>
                  <a:pt x="1413434" y="479426"/>
                  <a:pt x="1421758" y="475259"/>
                </a:cubicBezTo>
                <a:cubicBezTo>
                  <a:pt x="1467538" y="462757"/>
                  <a:pt x="1467538" y="462757"/>
                  <a:pt x="1467538" y="462757"/>
                </a:cubicBezTo>
                <a:cubicBezTo>
                  <a:pt x="1471700" y="462757"/>
                  <a:pt x="1475862" y="458590"/>
                  <a:pt x="1475862" y="450256"/>
                </a:cubicBezTo>
                <a:cubicBezTo>
                  <a:pt x="1459214" y="362745"/>
                  <a:pt x="1480023" y="291902"/>
                  <a:pt x="1529965" y="237729"/>
                </a:cubicBezTo>
                <a:cubicBezTo>
                  <a:pt x="1538289" y="233562"/>
                  <a:pt x="1538289" y="225227"/>
                  <a:pt x="1534127" y="221060"/>
                </a:cubicBezTo>
                <a:cubicBezTo>
                  <a:pt x="1496671" y="183555"/>
                  <a:pt x="1496671" y="183555"/>
                  <a:pt x="1496671" y="183555"/>
                </a:cubicBezTo>
                <a:cubicBezTo>
                  <a:pt x="1496671" y="181472"/>
                  <a:pt x="1494590" y="180430"/>
                  <a:pt x="1491989" y="180951"/>
                </a:cubicBezTo>
                <a:close/>
                <a:moveTo>
                  <a:pt x="1750379" y="174625"/>
                </a:moveTo>
                <a:cubicBezTo>
                  <a:pt x="1746251" y="178798"/>
                  <a:pt x="1746251" y="182971"/>
                  <a:pt x="1746251" y="187144"/>
                </a:cubicBezTo>
                <a:cubicBezTo>
                  <a:pt x="1754506" y="308156"/>
                  <a:pt x="1754506" y="308156"/>
                  <a:pt x="1754506" y="308156"/>
                </a:cubicBezTo>
                <a:cubicBezTo>
                  <a:pt x="1758634" y="312329"/>
                  <a:pt x="1758634" y="316502"/>
                  <a:pt x="1762761" y="320675"/>
                </a:cubicBezTo>
                <a:cubicBezTo>
                  <a:pt x="1766889" y="320675"/>
                  <a:pt x="1771016" y="320675"/>
                  <a:pt x="1775144" y="320675"/>
                </a:cubicBezTo>
                <a:cubicBezTo>
                  <a:pt x="1882459" y="266428"/>
                  <a:pt x="1882459" y="266428"/>
                  <a:pt x="1882459" y="266428"/>
                </a:cubicBezTo>
                <a:cubicBezTo>
                  <a:pt x="1886587" y="262255"/>
                  <a:pt x="1890714" y="262255"/>
                  <a:pt x="1890714" y="258082"/>
                </a:cubicBezTo>
                <a:cubicBezTo>
                  <a:pt x="1890714" y="253909"/>
                  <a:pt x="1890714" y="253909"/>
                  <a:pt x="1886587" y="249736"/>
                </a:cubicBezTo>
                <a:cubicBezTo>
                  <a:pt x="1849439" y="208008"/>
                  <a:pt x="1812291" y="187144"/>
                  <a:pt x="1758634" y="174625"/>
                </a:cubicBezTo>
                <a:cubicBezTo>
                  <a:pt x="1754506" y="174625"/>
                  <a:pt x="1754506" y="174625"/>
                  <a:pt x="1750379" y="174625"/>
                </a:cubicBezTo>
                <a:close/>
                <a:moveTo>
                  <a:pt x="1675132" y="174625"/>
                </a:moveTo>
                <a:cubicBezTo>
                  <a:pt x="1621474" y="187144"/>
                  <a:pt x="1584326" y="212181"/>
                  <a:pt x="1547179" y="249736"/>
                </a:cubicBezTo>
                <a:cubicBezTo>
                  <a:pt x="1543051" y="253909"/>
                  <a:pt x="1543051" y="258082"/>
                  <a:pt x="1543051" y="258082"/>
                </a:cubicBezTo>
                <a:cubicBezTo>
                  <a:pt x="1543051" y="262255"/>
                  <a:pt x="1547179" y="266428"/>
                  <a:pt x="1551306" y="266428"/>
                </a:cubicBezTo>
                <a:cubicBezTo>
                  <a:pt x="1658622" y="320675"/>
                  <a:pt x="1658622" y="320675"/>
                  <a:pt x="1658622" y="320675"/>
                </a:cubicBezTo>
                <a:cubicBezTo>
                  <a:pt x="1662749" y="320675"/>
                  <a:pt x="1666877" y="320675"/>
                  <a:pt x="1671004" y="320675"/>
                </a:cubicBezTo>
                <a:cubicBezTo>
                  <a:pt x="1675132" y="320675"/>
                  <a:pt x="1675132" y="316502"/>
                  <a:pt x="1675132" y="312329"/>
                </a:cubicBezTo>
                <a:cubicBezTo>
                  <a:pt x="1687514" y="187144"/>
                  <a:pt x="1687514" y="187144"/>
                  <a:pt x="1687514" y="187144"/>
                </a:cubicBezTo>
                <a:cubicBezTo>
                  <a:pt x="1687514" y="182971"/>
                  <a:pt x="1683387" y="178798"/>
                  <a:pt x="1683387" y="174625"/>
                </a:cubicBezTo>
                <a:cubicBezTo>
                  <a:pt x="1679259" y="174625"/>
                  <a:pt x="1679259" y="174625"/>
                  <a:pt x="1675132" y="174625"/>
                </a:cubicBezTo>
                <a:close/>
                <a:moveTo>
                  <a:pt x="1579247" y="133350"/>
                </a:moveTo>
                <a:cubicBezTo>
                  <a:pt x="1575119" y="137716"/>
                  <a:pt x="1570992" y="137716"/>
                  <a:pt x="1566864" y="142082"/>
                </a:cubicBezTo>
                <a:cubicBezTo>
                  <a:pt x="1570992" y="142082"/>
                  <a:pt x="1570992" y="142082"/>
                  <a:pt x="1570992" y="142082"/>
                </a:cubicBezTo>
                <a:cubicBezTo>
                  <a:pt x="1575119" y="150813"/>
                  <a:pt x="1575119" y="150813"/>
                  <a:pt x="1575119" y="150813"/>
                </a:cubicBezTo>
                <a:cubicBezTo>
                  <a:pt x="1583375" y="146447"/>
                  <a:pt x="1583375" y="146447"/>
                  <a:pt x="1583375" y="146447"/>
                </a:cubicBezTo>
                <a:cubicBezTo>
                  <a:pt x="1587502" y="146447"/>
                  <a:pt x="1587502" y="146447"/>
                  <a:pt x="1587502" y="142082"/>
                </a:cubicBezTo>
                <a:cubicBezTo>
                  <a:pt x="1587502" y="137716"/>
                  <a:pt x="1583375" y="133350"/>
                  <a:pt x="1579247" y="133350"/>
                </a:cubicBezTo>
                <a:close/>
                <a:moveTo>
                  <a:pt x="1575142" y="124846"/>
                </a:moveTo>
                <a:cubicBezTo>
                  <a:pt x="1587729" y="120650"/>
                  <a:pt x="1600315" y="133237"/>
                  <a:pt x="1596120" y="141628"/>
                </a:cubicBezTo>
                <a:cubicBezTo>
                  <a:pt x="1596120" y="145823"/>
                  <a:pt x="1596120" y="145823"/>
                  <a:pt x="1596120" y="145823"/>
                </a:cubicBezTo>
                <a:cubicBezTo>
                  <a:pt x="1612902" y="162606"/>
                  <a:pt x="1612902" y="162606"/>
                  <a:pt x="1612902" y="162606"/>
                </a:cubicBezTo>
                <a:cubicBezTo>
                  <a:pt x="1608707" y="162606"/>
                  <a:pt x="1608707" y="162606"/>
                  <a:pt x="1604511" y="166801"/>
                </a:cubicBezTo>
                <a:cubicBezTo>
                  <a:pt x="1587729" y="154215"/>
                  <a:pt x="1587729" y="154215"/>
                  <a:pt x="1587729" y="154215"/>
                </a:cubicBezTo>
                <a:cubicBezTo>
                  <a:pt x="1579338" y="158410"/>
                  <a:pt x="1579338" y="158410"/>
                  <a:pt x="1579338" y="158410"/>
                </a:cubicBezTo>
                <a:cubicBezTo>
                  <a:pt x="1587729" y="175192"/>
                  <a:pt x="1587729" y="175192"/>
                  <a:pt x="1587729" y="175192"/>
                </a:cubicBezTo>
                <a:cubicBezTo>
                  <a:pt x="1583533" y="175192"/>
                  <a:pt x="1583533" y="179388"/>
                  <a:pt x="1579338" y="179388"/>
                </a:cubicBezTo>
                <a:lnTo>
                  <a:pt x="1558360" y="141628"/>
                </a:lnTo>
                <a:cubicBezTo>
                  <a:pt x="1554164" y="137432"/>
                  <a:pt x="1554164" y="137432"/>
                  <a:pt x="1554164" y="137432"/>
                </a:cubicBezTo>
                <a:cubicBezTo>
                  <a:pt x="1562555" y="133237"/>
                  <a:pt x="1570946" y="129041"/>
                  <a:pt x="1575142" y="124846"/>
                </a:cubicBezTo>
                <a:close/>
                <a:moveTo>
                  <a:pt x="1836161" y="117475"/>
                </a:moveTo>
                <a:cubicBezTo>
                  <a:pt x="1840347" y="117475"/>
                  <a:pt x="1840347" y="117475"/>
                  <a:pt x="1844532" y="121557"/>
                </a:cubicBezTo>
                <a:cubicBezTo>
                  <a:pt x="1844532" y="121557"/>
                  <a:pt x="1844532" y="121557"/>
                  <a:pt x="1848717" y="141968"/>
                </a:cubicBezTo>
                <a:cubicBezTo>
                  <a:pt x="1848717" y="141968"/>
                  <a:pt x="1848717" y="141968"/>
                  <a:pt x="1869644" y="133804"/>
                </a:cubicBezTo>
                <a:cubicBezTo>
                  <a:pt x="1873829" y="133804"/>
                  <a:pt x="1878014" y="137886"/>
                  <a:pt x="1878014" y="137886"/>
                </a:cubicBezTo>
                <a:cubicBezTo>
                  <a:pt x="1878014" y="137886"/>
                  <a:pt x="1878014" y="137886"/>
                  <a:pt x="1848717" y="154214"/>
                </a:cubicBezTo>
                <a:cubicBezTo>
                  <a:pt x="1848717" y="154214"/>
                  <a:pt x="1848717" y="154214"/>
                  <a:pt x="1840347" y="174625"/>
                </a:cubicBezTo>
                <a:lnTo>
                  <a:pt x="1831976" y="166461"/>
                </a:lnTo>
                <a:cubicBezTo>
                  <a:pt x="1831976" y="166461"/>
                  <a:pt x="1831976" y="166461"/>
                  <a:pt x="1840347" y="146050"/>
                </a:cubicBezTo>
                <a:cubicBezTo>
                  <a:pt x="1840347" y="146050"/>
                  <a:pt x="1840347" y="146050"/>
                  <a:pt x="1836161" y="117475"/>
                </a:cubicBezTo>
                <a:close/>
                <a:moveTo>
                  <a:pt x="1794829" y="112713"/>
                </a:moveTo>
                <a:cubicBezTo>
                  <a:pt x="1790701" y="120651"/>
                  <a:pt x="1790701" y="120651"/>
                  <a:pt x="1790701" y="120651"/>
                </a:cubicBezTo>
                <a:lnTo>
                  <a:pt x="1790701" y="124619"/>
                </a:lnTo>
                <a:cubicBezTo>
                  <a:pt x="1803084" y="128588"/>
                  <a:pt x="1803084" y="128588"/>
                  <a:pt x="1803084" y="128588"/>
                </a:cubicBezTo>
                <a:cubicBezTo>
                  <a:pt x="1807212" y="128588"/>
                  <a:pt x="1811339" y="124619"/>
                  <a:pt x="1811339" y="120651"/>
                </a:cubicBezTo>
                <a:cubicBezTo>
                  <a:pt x="1811339" y="116682"/>
                  <a:pt x="1807212" y="116682"/>
                  <a:pt x="1807212" y="116682"/>
                </a:cubicBezTo>
                <a:cubicBezTo>
                  <a:pt x="1803084" y="112713"/>
                  <a:pt x="1798956" y="112713"/>
                  <a:pt x="1794829" y="112713"/>
                </a:cubicBezTo>
                <a:close/>
                <a:moveTo>
                  <a:pt x="1637508" y="112117"/>
                </a:moveTo>
                <a:cubicBezTo>
                  <a:pt x="1629174" y="112117"/>
                  <a:pt x="1620839" y="116285"/>
                  <a:pt x="1620839" y="124619"/>
                </a:cubicBezTo>
                <a:cubicBezTo>
                  <a:pt x="1620839" y="128786"/>
                  <a:pt x="1620839" y="128786"/>
                  <a:pt x="1620839" y="128786"/>
                </a:cubicBezTo>
                <a:cubicBezTo>
                  <a:pt x="1620839" y="137121"/>
                  <a:pt x="1629174" y="141288"/>
                  <a:pt x="1637508" y="141288"/>
                </a:cubicBezTo>
                <a:cubicBezTo>
                  <a:pt x="1645843" y="141288"/>
                  <a:pt x="1654177" y="132954"/>
                  <a:pt x="1654177" y="124619"/>
                </a:cubicBezTo>
                <a:cubicBezTo>
                  <a:pt x="1654177" y="116285"/>
                  <a:pt x="1645843" y="107950"/>
                  <a:pt x="1637508" y="112117"/>
                </a:cubicBezTo>
                <a:close/>
                <a:moveTo>
                  <a:pt x="1741489" y="104775"/>
                </a:moveTo>
                <a:cubicBezTo>
                  <a:pt x="1737520" y="117158"/>
                  <a:pt x="1737520" y="117158"/>
                  <a:pt x="1737520" y="117158"/>
                </a:cubicBezTo>
                <a:lnTo>
                  <a:pt x="1733551" y="125413"/>
                </a:lnTo>
                <a:cubicBezTo>
                  <a:pt x="1737520" y="125413"/>
                  <a:pt x="1745457" y="125413"/>
                  <a:pt x="1749426" y="125413"/>
                </a:cubicBezTo>
                <a:cubicBezTo>
                  <a:pt x="1745457" y="117158"/>
                  <a:pt x="1745457" y="117158"/>
                  <a:pt x="1745457" y="117158"/>
                </a:cubicBezTo>
                <a:cubicBezTo>
                  <a:pt x="1741489" y="104775"/>
                  <a:pt x="1741489" y="104775"/>
                  <a:pt x="1741489" y="104775"/>
                </a:cubicBezTo>
                <a:close/>
                <a:moveTo>
                  <a:pt x="1633407" y="104165"/>
                </a:moveTo>
                <a:cubicBezTo>
                  <a:pt x="1649811" y="100013"/>
                  <a:pt x="1662114" y="112469"/>
                  <a:pt x="1662114" y="124925"/>
                </a:cubicBezTo>
                <a:cubicBezTo>
                  <a:pt x="1662114" y="141532"/>
                  <a:pt x="1653912" y="149836"/>
                  <a:pt x="1637508" y="149836"/>
                </a:cubicBezTo>
                <a:cubicBezTo>
                  <a:pt x="1625204" y="153988"/>
                  <a:pt x="1612901" y="141532"/>
                  <a:pt x="1612901" y="129076"/>
                </a:cubicBezTo>
                <a:cubicBezTo>
                  <a:pt x="1612901" y="129076"/>
                  <a:pt x="1612901" y="129076"/>
                  <a:pt x="1612901" y="124925"/>
                </a:cubicBezTo>
                <a:cubicBezTo>
                  <a:pt x="1612901" y="112469"/>
                  <a:pt x="1621103" y="104165"/>
                  <a:pt x="1633407" y="104165"/>
                </a:cubicBezTo>
                <a:close/>
                <a:moveTo>
                  <a:pt x="1787382" y="100013"/>
                </a:moveTo>
                <a:cubicBezTo>
                  <a:pt x="1795752" y="100013"/>
                  <a:pt x="1804123" y="104209"/>
                  <a:pt x="1812494" y="108404"/>
                </a:cubicBezTo>
                <a:cubicBezTo>
                  <a:pt x="1816679" y="108404"/>
                  <a:pt x="1820864" y="112600"/>
                  <a:pt x="1820864" y="120991"/>
                </a:cubicBezTo>
                <a:cubicBezTo>
                  <a:pt x="1820864" y="125186"/>
                  <a:pt x="1816679" y="133578"/>
                  <a:pt x="1808308" y="137773"/>
                </a:cubicBezTo>
                <a:cubicBezTo>
                  <a:pt x="1812494" y="158751"/>
                  <a:pt x="1812494" y="158751"/>
                  <a:pt x="1812494" y="158751"/>
                </a:cubicBezTo>
                <a:cubicBezTo>
                  <a:pt x="1808308" y="158751"/>
                  <a:pt x="1808308" y="158751"/>
                  <a:pt x="1804123" y="154555"/>
                </a:cubicBezTo>
                <a:cubicBezTo>
                  <a:pt x="1799938" y="133578"/>
                  <a:pt x="1799938" y="133578"/>
                  <a:pt x="1799938" y="133578"/>
                </a:cubicBezTo>
                <a:cubicBezTo>
                  <a:pt x="1791567" y="133578"/>
                  <a:pt x="1791567" y="133578"/>
                  <a:pt x="1791567" y="133578"/>
                </a:cubicBezTo>
                <a:lnTo>
                  <a:pt x="1787382" y="150360"/>
                </a:lnTo>
                <a:cubicBezTo>
                  <a:pt x="1783197" y="150360"/>
                  <a:pt x="1779011" y="150360"/>
                  <a:pt x="1774826" y="146164"/>
                </a:cubicBezTo>
                <a:cubicBezTo>
                  <a:pt x="1783197" y="120991"/>
                  <a:pt x="1783197" y="120991"/>
                  <a:pt x="1783197" y="120991"/>
                </a:cubicBezTo>
                <a:cubicBezTo>
                  <a:pt x="1787382" y="100013"/>
                  <a:pt x="1787382" y="100013"/>
                  <a:pt x="1787382" y="100013"/>
                </a:cubicBezTo>
                <a:close/>
                <a:moveTo>
                  <a:pt x="1737015" y="92075"/>
                </a:moveTo>
                <a:cubicBezTo>
                  <a:pt x="1749571" y="92075"/>
                  <a:pt x="1749571" y="92075"/>
                  <a:pt x="1749571" y="92075"/>
                </a:cubicBezTo>
                <a:cubicBezTo>
                  <a:pt x="1753757" y="116987"/>
                  <a:pt x="1753757" y="116987"/>
                  <a:pt x="1753757" y="116987"/>
                </a:cubicBezTo>
                <a:cubicBezTo>
                  <a:pt x="1762127" y="146050"/>
                  <a:pt x="1762127" y="146050"/>
                  <a:pt x="1762127" y="146050"/>
                </a:cubicBezTo>
                <a:cubicBezTo>
                  <a:pt x="1757942" y="146050"/>
                  <a:pt x="1757942" y="141898"/>
                  <a:pt x="1753757" y="141898"/>
                </a:cubicBezTo>
                <a:cubicBezTo>
                  <a:pt x="1749571" y="133594"/>
                  <a:pt x="1749571" y="133594"/>
                  <a:pt x="1749571" y="133594"/>
                </a:cubicBezTo>
                <a:cubicBezTo>
                  <a:pt x="1741201" y="133594"/>
                  <a:pt x="1737015" y="133594"/>
                  <a:pt x="1728645" y="133594"/>
                </a:cubicBezTo>
                <a:lnTo>
                  <a:pt x="1724460" y="141898"/>
                </a:lnTo>
                <a:cubicBezTo>
                  <a:pt x="1720274" y="141898"/>
                  <a:pt x="1720274" y="141898"/>
                  <a:pt x="1716089" y="141898"/>
                </a:cubicBezTo>
                <a:cubicBezTo>
                  <a:pt x="1728645" y="116987"/>
                  <a:pt x="1728645" y="116987"/>
                  <a:pt x="1728645" y="116987"/>
                </a:cubicBezTo>
                <a:cubicBezTo>
                  <a:pt x="1737015" y="92075"/>
                  <a:pt x="1737015" y="92075"/>
                  <a:pt x="1737015" y="92075"/>
                </a:cubicBezTo>
                <a:close/>
                <a:moveTo>
                  <a:pt x="1712914" y="92075"/>
                </a:moveTo>
                <a:cubicBezTo>
                  <a:pt x="1712914" y="92075"/>
                  <a:pt x="1712914" y="92075"/>
                  <a:pt x="1712914" y="100277"/>
                </a:cubicBezTo>
                <a:cubicBezTo>
                  <a:pt x="1712914" y="100277"/>
                  <a:pt x="1712914" y="100277"/>
                  <a:pt x="1696173" y="100277"/>
                </a:cubicBezTo>
                <a:cubicBezTo>
                  <a:pt x="1696173" y="100277"/>
                  <a:pt x="1696173" y="100277"/>
                  <a:pt x="1700358" y="141288"/>
                </a:cubicBezTo>
                <a:cubicBezTo>
                  <a:pt x="1700358" y="141288"/>
                  <a:pt x="1700358" y="141288"/>
                  <a:pt x="1687802" y="141288"/>
                </a:cubicBezTo>
                <a:cubicBezTo>
                  <a:pt x="1687802" y="141288"/>
                  <a:pt x="1687802" y="141288"/>
                  <a:pt x="1683617" y="100277"/>
                </a:cubicBezTo>
                <a:lnTo>
                  <a:pt x="1666876" y="104378"/>
                </a:lnTo>
                <a:cubicBezTo>
                  <a:pt x="1666876" y="104378"/>
                  <a:pt x="1666876" y="104378"/>
                  <a:pt x="1666876" y="96176"/>
                </a:cubicBezTo>
                <a:cubicBezTo>
                  <a:pt x="1683617" y="92075"/>
                  <a:pt x="1691988" y="92075"/>
                  <a:pt x="1712914" y="92075"/>
                </a:cubicBezTo>
                <a:close/>
                <a:moveTo>
                  <a:pt x="1181630" y="92074"/>
                </a:moveTo>
                <a:cubicBezTo>
                  <a:pt x="1160463" y="92074"/>
                  <a:pt x="1147763" y="112712"/>
                  <a:pt x="1147763" y="133349"/>
                </a:cubicBezTo>
                <a:lnTo>
                  <a:pt x="1211263" y="133349"/>
                </a:lnTo>
                <a:cubicBezTo>
                  <a:pt x="1211263" y="112712"/>
                  <a:pt x="1202796" y="92074"/>
                  <a:pt x="1181630" y="92074"/>
                </a:cubicBezTo>
                <a:close/>
                <a:moveTo>
                  <a:pt x="1716089" y="84138"/>
                </a:moveTo>
                <a:cubicBezTo>
                  <a:pt x="1641444" y="84138"/>
                  <a:pt x="1575093" y="108903"/>
                  <a:pt x="1521183" y="150178"/>
                </a:cubicBezTo>
                <a:cubicBezTo>
                  <a:pt x="1512889" y="158433"/>
                  <a:pt x="1512889" y="162561"/>
                  <a:pt x="1517036" y="166688"/>
                </a:cubicBezTo>
                <a:cubicBezTo>
                  <a:pt x="1550212" y="203836"/>
                  <a:pt x="1550212" y="203836"/>
                  <a:pt x="1550212" y="203836"/>
                </a:cubicBezTo>
                <a:cubicBezTo>
                  <a:pt x="1554359" y="207963"/>
                  <a:pt x="1558505" y="207963"/>
                  <a:pt x="1566799" y="203836"/>
                </a:cubicBezTo>
                <a:cubicBezTo>
                  <a:pt x="1608269" y="170816"/>
                  <a:pt x="1658032" y="150178"/>
                  <a:pt x="1716089" y="150178"/>
                </a:cubicBezTo>
                <a:cubicBezTo>
                  <a:pt x="1769999" y="150178"/>
                  <a:pt x="1823910" y="170816"/>
                  <a:pt x="1865379" y="203836"/>
                </a:cubicBezTo>
                <a:cubicBezTo>
                  <a:pt x="1873673" y="207963"/>
                  <a:pt x="1877820" y="207963"/>
                  <a:pt x="1881967" y="203836"/>
                </a:cubicBezTo>
                <a:cubicBezTo>
                  <a:pt x="1915142" y="166688"/>
                  <a:pt x="1915142" y="166688"/>
                  <a:pt x="1915142" y="166688"/>
                </a:cubicBezTo>
                <a:cubicBezTo>
                  <a:pt x="1919289" y="162561"/>
                  <a:pt x="1919289" y="158433"/>
                  <a:pt x="1910995" y="150178"/>
                </a:cubicBezTo>
                <a:cubicBezTo>
                  <a:pt x="1857085" y="108903"/>
                  <a:pt x="1790734" y="84138"/>
                  <a:pt x="1716089" y="84138"/>
                </a:cubicBezTo>
                <a:close/>
                <a:moveTo>
                  <a:pt x="1181894" y="84137"/>
                </a:moveTo>
                <a:cubicBezTo>
                  <a:pt x="1214799" y="84137"/>
                  <a:pt x="1227138" y="108970"/>
                  <a:pt x="1227138" y="137942"/>
                </a:cubicBezTo>
                <a:cubicBezTo>
                  <a:pt x="1227138" y="146220"/>
                  <a:pt x="1227138" y="146220"/>
                  <a:pt x="1227138" y="146220"/>
                </a:cubicBezTo>
                <a:cubicBezTo>
                  <a:pt x="1148989" y="146220"/>
                  <a:pt x="1148989" y="146220"/>
                  <a:pt x="1148989" y="146220"/>
                </a:cubicBezTo>
                <a:cubicBezTo>
                  <a:pt x="1148989" y="166914"/>
                  <a:pt x="1161329" y="187608"/>
                  <a:pt x="1186007" y="187608"/>
                </a:cubicBezTo>
                <a:cubicBezTo>
                  <a:pt x="1198346" y="187608"/>
                  <a:pt x="1210686" y="183470"/>
                  <a:pt x="1218912" y="179331"/>
                </a:cubicBezTo>
                <a:lnTo>
                  <a:pt x="1218912" y="191747"/>
                </a:lnTo>
                <a:cubicBezTo>
                  <a:pt x="1210686" y="195886"/>
                  <a:pt x="1194233" y="200025"/>
                  <a:pt x="1186007" y="200025"/>
                </a:cubicBezTo>
                <a:cubicBezTo>
                  <a:pt x="1148989" y="200025"/>
                  <a:pt x="1136650" y="175192"/>
                  <a:pt x="1136650" y="142081"/>
                </a:cubicBezTo>
                <a:cubicBezTo>
                  <a:pt x="1136650" y="104831"/>
                  <a:pt x="1153102" y="84137"/>
                  <a:pt x="1181894" y="84137"/>
                </a:cubicBezTo>
                <a:close/>
                <a:moveTo>
                  <a:pt x="887413" y="41274"/>
                </a:moveTo>
                <a:lnTo>
                  <a:pt x="995363" y="41274"/>
                </a:lnTo>
                <a:lnTo>
                  <a:pt x="995363" y="53974"/>
                </a:lnTo>
                <a:lnTo>
                  <a:pt x="949326" y="53974"/>
                </a:lnTo>
                <a:lnTo>
                  <a:pt x="949326" y="195262"/>
                </a:lnTo>
                <a:lnTo>
                  <a:pt x="933451" y="195262"/>
                </a:lnTo>
                <a:lnTo>
                  <a:pt x="933451" y="53974"/>
                </a:lnTo>
                <a:lnTo>
                  <a:pt x="887413" y="53974"/>
                </a:lnTo>
                <a:lnTo>
                  <a:pt x="887413" y="41274"/>
                </a:lnTo>
                <a:close/>
                <a:moveTo>
                  <a:pt x="1020763" y="28574"/>
                </a:moveTo>
                <a:cubicBezTo>
                  <a:pt x="1033010" y="28574"/>
                  <a:pt x="1033010" y="28574"/>
                  <a:pt x="1033010" y="28574"/>
                </a:cubicBezTo>
                <a:cubicBezTo>
                  <a:pt x="1033010" y="103584"/>
                  <a:pt x="1033010" y="103584"/>
                  <a:pt x="1033010" y="103584"/>
                </a:cubicBezTo>
                <a:cubicBezTo>
                  <a:pt x="1041174" y="91082"/>
                  <a:pt x="1053420" y="82748"/>
                  <a:pt x="1069749" y="82748"/>
                </a:cubicBezTo>
                <a:cubicBezTo>
                  <a:pt x="1098324" y="82748"/>
                  <a:pt x="1106488" y="99416"/>
                  <a:pt x="1106488" y="128587"/>
                </a:cubicBezTo>
                <a:cubicBezTo>
                  <a:pt x="1106488" y="195262"/>
                  <a:pt x="1106488" y="195262"/>
                  <a:pt x="1106488" y="195262"/>
                </a:cubicBezTo>
                <a:cubicBezTo>
                  <a:pt x="1090160" y="195262"/>
                  <a:pt x="1090160" y="195262"/>
                  <a:pt x="1090160" y="195262"/>
                </a:cubicBezTo>
                <a:cubicBezTo>
                  <a:pt x="1090160" y="128587"/>
                  <a:pt x="1090160" y="128587"/>
                  <a:pt x="1090160" y="128587"/>
                </a:cubicBezTo>
                <a:cubicBezTo>
                  <a:pt x="1090160" y="107751"/>
                  <a:pt x="1090160" y="91082"/>
                  <a:pt x="1065667" y="91082"/>
                </a:cubicBezTo>
                <a:cubicBezTo>
                  <a:pt x="1041174" y="91082"/>
                  <a:pt x="1033010" y="116085"/>
                  <a:pt x="1033010" y="136921"/>
                </a:cubicBezTo>
                <a:cubicBezTo>
                  <a:pt x="1033010" y="195262"/>
                  <a:pt x="1033010" y="195262"/>
                  <a:pt x="1033010" y="195262"/>
                </a:cubicBezTo>
                <a:cubicBezTo>
                  <a:pt x="1020763" y="195262"/>
                  <a:pt x="1020763" y="195262"/>
                  <a:pt x="1020763" y="195262"/>
                </a:cubicBezTo>
                <a:lnTo>
                  <a:pt x="1020763" y="28574"/>
                </a:lnTo>
                <a:close/>
                <a:moveTo>
                  <a:pt x="1704456" y="0"/>
                </a:moveTo>
                <a:cubicBezTo>
                  <a:pt x="1712741" y="0"/>
                  <a:pt x="1721026" y="0"/>
                  <a:pt x="1729310" y="0"/>
                </a:cubicBezTo>
                <a:cubicBezTo>
                  <a:pt x="1741737" y="20820"/>
                  <a:pt x="1745880" y="41641"/>
                  <a:pt x="1745880" y="62461"/>
                </a:cubicBezTo>
                <a:cubicBezTo>
                  <a:pt x="1750022" y="62461"/>
                  <a:pt x="1770734" y="66625"/>
                  <a:pt x="1774877" y="66625"/>
                </a:cubicBezTo>
                <a:cubicBezTo>
                  <a:pt x="1779019" y="45805"/>
                  <a:pt x="1791446" y="24984"/>
                  <a:pt x="1803873" y="12492"/>
                </a:cubicBezTo>
                <a:cubicBezTo>
                  <a:pt x="1808016" y="12492"/>
                  <a:pt x="1808016" y="12492"/>
                  <a:pt x="1808016" y="12492"/>
                </a:cubicBezTo>
                <a:cubicBezTo>
                  <a:pt x="1816300" y="12492"/>
                  <a:pt x="1824585" y="16656"/>
                  <a:pt x="1832870" y="16656"/>
                </a:cubicBezTo>
                <a:cubicBezTo>
                  <a:pt x="1832870" y="20820"/>
                  <a:pt x="1832870" y="20820"/>
                  <a:pt x="1832870" y="20820"/>
                </a:cubicBezTo>
                <a:cubicBezTo>
                  <a:pt x="1837012" y="29149"/>
                  <a:pt x="1837012" y="37477"/>
                  <a:pt x="1837012" y="49969"/>
                </a:cubicBezTo>
                <a:cubicBezTo>
                  <a:pt x="1837012" y="62461"/>
                  <a:pt x="1837012" y="70789"/>
                  <a:pt x="1832870" y="83282"/>
                </a:cubicBezTo>
                <a:cubicBezTo>
                  <a:pt x="1837012" y="83282"/>
                  <a:pt x="1853582" y="91610"/>
                  <a:pt x="1857724" y="91610"/>
                </a:cubicBezTo>
                <a:cubicBezTo>
                  <a:pt x="1870151" y="74953"/>
                  <a:pt x="1886721" y="58297"/>
                  <a:pt x="1903291" y="49969"/>
                </a:cubicBezTo>
                <a:cubicBezTo>
                  <a:pt x="1911575" y="49969"/>
                  <a:pt x="1919860" y="58297"/>
                  <a:pt x="1928145" y="62461"/>
                </a:cubicBezTo>
                <a:cubicBezTo>
                  <a:pt x="1928145" y="83282"/>
                  <a:pt x="1919860" y="104102"/>
                  <a:pt x="1911575" y="124922"/>
                </a:cubicBezTo>
                <a:cubicBezTo>
                  <a:pt x="1911575" y="124922"/>
                  <a:pt x="1928145" y="137414"/>
                  <a:pt x="1932287" y="141579"/>
                </a:cubicBezTo>
                <a:cubicBezTo>
                  <a:pt x="1948857" y="124922"/>
                  <a:pt x="1965426" y="112430"/>
                  <a:pt x="1986138" y="108266"/>
                </a:cubicBezTo>
                <a:cubicBezTo>
                  <a:pt x="1994423" y="112430"/>
                  <a:pt x="2002708" y="120758"/>
                  <a:pt x="2006850" y="129086"/>
                </a:cubicBezTo>
                <a:cubicBezTo>
                  <a:pt x="2002708" y="149907"/>
                  <a:pt x="1990281" y="166563"/>
                  <a:pt x="1973711" y="183219"/>
                </a:cubicBezTo>
                <a:cubicBezTo>
                  <a:pt x="1977853" y="187383"/>
                  <a:pt x="1990281" y="204040"/>
                  <a:pt x="1990281" y="204040"/>
                </a:cubicBezTo>
                <a:cubicBezTo>
                  <a:pt x="2010993" y="195711"/>
                  <a:pt x="2031705" y="187383"/>
                  <a:pt x="2052416" y="187383"/>
                </a:cubicBezTo>
                <a:cubicBezTo>
                  <a:pt x="2052416" y="191547"/>
                  <a:pt x="2052416" y="191547"/>
                  <a:pt x="2052416" y="191547"/>
                </a:cubicBezTo>
                <a:cubicBezTo>
                  <a:pt x="2056559" y="195711"/>
                  <a:pt x="2064844" y="204040"/>
                  <a:pt x="2064844" y="212368"/>
                </a:cubicBezTo>
                <a:cubicBezTo>
                  <a:pt x="2056559" y="233188"/>
                  <a:pt x="2039989" y="245680"/>
                  <a:pt x="2023420" y="258173"/>
                </a:cubicBezTo>
                <a:cubicBezTo>
                  <a:pt x="2023420" y="262337"/>
                  <a:pt x="2031705" y="278993"/>
                  <a:pt x="2031705" y="283157"/>
                </a:cubicBezTo>
                <a:cubicBezTo>
                  <a:pt x="2052416" y="278993"/>
                  <a:pt x="2073128" y="278993"/>
                  <a:pt x="2093840" y="283157"/>
                </a:cubicBezTo>
                <a:cubicBezTo>
                  <a:pt x="2097983" y="291485"/>
                  <a:pt x="2102125" y="299813"/>
                  <a:pt x="2102125" y="308141"/>
                </a:cubicBezTo>
                <a:cubicBezTo>
                  <a:pt x="2102125" y="312306"/>
                  <a:pt x="2102125" y="312306"/>
                  <a:pt x="2102125" y="312306"/>
                </a:cubicBezTo>
                <a:cubicBezTo>
                  <a:pt x="2089698" y="324798"/>
                  <a:pt x="2068986" y="337290"/>
                  <a:pt x="2048274" y="341454"/>
                </a:cubicBezTo>
                <a:cubicBezTo>
                  <a:pt x="2048274" y="345618"/>
                  <a:pt x="2052416" y="366438"/>
                  <a:pt x="2052416" y="366438"/>
                </a:cubicBezTo>
                <a:cubicBezTo>
                  <a:pt x="2073128" y="366438"/>
                  <a:pt x="2093840" y="374767"/>
                  <a:pt x="2110410" y="383095"/>
                </a:cubicBezTo>
                <a:cubicBezTo>
                  <a:pt x="2110410" y="387259"/>
                  <a:pt x="2110410" y="387259"/>
                  <a:pt x="2110410" y="387259"/>
                </a:cubicBezTo>
                <a:cubicBezTo>
                  <a:pt x="2114552" y="391423"/>
                  <a:pt x="2114552" y="395587"/>
                  <a:pt x="2114552" y="399751"/>
                </a:cubicBezTo>
                <a:cubicBezTo>
                  <a:pt x="2114552" y="403915"/>
                  <a:pt x="2114552" y="408079"/>
                  <a:pt x="2110410" y="412243"/>
                </a:cubicBezTo>
                <a:cubicBezTo>
                  <a:pt x="2093840" y="424736"/>
                  <a:pt x="2073128" y="428900"/>
                  <a:pt x="2052416" y="428900"/>
                </a:cubicBezTo>
                <a:cubicBezTo>
                  <a:pt x="2048274" y="433064"/>
                  <a:pt x="2048274" y="453884"/>
                  <a:pt x="2048274" y="453884"/>
                </a:cubicBezTo>
                <a:cubicBezTo>
                  <a:pt x="2068986" y="462212"/>
                  <a:pt x="2085556" y="470540"/>
                  <a:pt x="2102125" y="487197"/>
                </a:cubicBezTo>
                <a:cubicBezTo>
                  <a:pt x="2102125" y="495525"/>
                  <a:pt x="2097983" y="508017"/>
                  <a:pt x="2093840" y="512181"/>
                </a:cubicBezTo>
                <a:cubicBezTo>
                  <a:pt x="2093840" y="516345"/>
                  <a:pt x="2093840" y="516345"/>
                  <a:pt x="2093840" y="516345"/>
                </a:cubicBezTo>
                <a:cubicBezTo>
                  <a:pt x="2073128" y="520509"/>
                  <a:pt x="2052416" y="520509"/>
                  <a:pt x="2031705" y="516345"/>
                </a:cubicBezTo>
                <a:cubicBezTo>
                  <a:pt x="2031705" y="516345"/>
                  <a:pt x="2023420" y="537165"/>
                  <a:pt x="2023420" y="537165"/>
                </a:cubicBezTo>
                <a:cubicBezTo>
                  <a:pt x="2039989" y="549658"/>
                  <a:pt x="2056559" y="566314"/>
                  <a:pt x="2064844" y="582970"/>
                </a:cubicBezTo>
                <a:cubicBezTo>
                  <a:pt x="2064844" y="587134"/>
                  <a:pt x="2064844" y="587134"/>
                  <a:pt x="2064844" y="587134"/>
                </a:cubicBezTo>
                <a:cubicBezTo>
                  <a:pt x="2060701" y="591298"/>
                  <a:pt x="2056559" y="599627"/>
                  <a:pt x="2052416" y="607955"/>
                </a:cubicBezTo>
                <a:cubicBezTo>
                  <a:pt x="2031705" y="607955"/>
                  <a:pt x="2010993" y="603791"/>
                  <a:pt x="1990281" y="591298"/>
                </a:cubicBezTo>
                <a:cubicBezTo>
                  <a:pt x="1990281" y="595463"/>
                  <a:pt x="1977853" y="612119"/>
                  <a:pt x="1973711" y="612119"/>
                </a:cubicBezTo>
                <a:cubicBezTo>
                  <a:pt x="1990281" y="628775"/>
                  <a:pt x="2002708" y="649595"/>
                  <a:pt x="2006850" y="666252"/>
                </a:cubicBezTo>
                <a:cubicBezTo>
                  <a:pt x="2006850" y="670416"/>
                  <a:pt x="2006850" y="670416"/>
                  <a:pt x="2006850" y="670416"/>
                </a:cubicBezTo>
                <a:cubicBezTo>
                  <a:pt x="2002708" y="674580"/>
                  <a:pt x="1994423" y="682908"/>
                  <a:pt x="1986138" y="687072"/>
                </a:cubicBezTo>
                <a:cubicBezTo>
                  <a:pt x="1965426" y="682908"/>
                  <a:pt x="1944714" y="670416"/>
                  <a:pt x="1932287" y="657924"/>
                </a:cubicBezTo>
                <a:cubicBezTo>
                  <a:pt x="1928145" y="657924"/>
                  <a:pt x="1911575" y="670416"/>
                  <a:pt x="1911575" y="674580"/>
                </a:cubicBezTo>
                <a:cubicBezTo>
                  <a:pt x="1919860" y="691236"/>
                  <a:pt x="1928145" y="712057"/>
                  <a:pt x="1928145" y="732877"/>
                </a:cubicBezTo>
                <a:cubicBezTo>
                  <a:pt x="1928145" y="732877"/>
                  <a:pt x="1928145" y="737041"/>
                  <a:pt x="1928145" y="737041"/>
                </a:cubicBezTo>
                <a:cubicBezTo>
                  <a:pt x="1924002" y="737041"/>
                  <a:pt x="1924002" y="737041"/>
                  <a:pt x="1924002" y="737041"/>
                </a:cubicBezTo>
                <a:cubicBezTo>
                  <a:pt x="1919860" y="741205"/>
                  <a:pt x="1911575" y="745369"/>
                  <a:pt x="1903291" y="749533"/>
                </a:cubicBezTo>
                <a:cubicBezTo>
                  <a:pt x="1882579" y="737041"/>
                  <a:pt x="1870151" y="724549"/>
                  <a:pt x="1857724" y="703728"/>
                </a:cubicBezTo>
                <a:cubicBezTo>
                  <a:pt x="1853582" y="703728"/>
                  <a:pt x="1837012" y="712057"/>
                  <a:pt x="1832870" y="716221"/>
                </a:cubicBezTo>
                <a:cubicBezTo>
                  <a:pt x="1837012" y="724549"/>
                  <a:pt x="1837012" y="737041"/>
                  <a:pt x="1837012" y="745369"/>
                </a:cubicBezTo>
                <a:cubicBezTo>
                  <a:pt x="1837012" y="757861"/>
                  <a:pt x="1837012" y="766190"/>
                  <a:pt x="1832870" y="778682"/>
                </a:cubicBezTo>
                <a:cubicBezTo>
                  <a:pt x="1824585" y="782846"/>
                  <a:pt x="1816300" y="782846"/>
                  <a:pt x="1808016" y="787010"/>
                </a:cubicBezTo>
                <a:cubicBezTo>
                  <a:pt x="1803873" y="787010"/>
                  <a:pt x="1803873" y="787010"/>
                  <a:pt x="1803873" y="787010"/>
                </a:cubicBezTo>
                <a:cubicBezTo>
                  <a:pt x="1791446" y="770354"/>
                  <a:pt x="1779019" y="749533"/>
                  <a:pt x="1774877" y="732877"/>
                </a:cubicBezTo>
                <a:cubicBezTo>
                  <a:pt x="1770734" y="732877"/>
                  <a:pt x="1750022" y="732877"/>
                  <a:pt x="1750022" y="732877"/>
                </a:cubicBezTo>
                <a:cubicBezTo>
                  <a:pt x="1750022" y="757861"/>
                  <a:pt x="1741737" y="778682"/>
                  <a:pt x="1733453" y="795338"/>
                </a:cubicBezTo>
                <a:cubicBezTo>
                  <a:pt x="1729310" y="795338"/>
                  <a:pt x="1729310" y="795338"/>
                  <a:pt x="1729310" y="795338"/>
                </a:cubicBezTo>
                <a:cubicBezTo>
                  <a:pt x="1725168" y="795338"/>
                  <a:pt x="1712741" y="795338"/>
                  <a:pt x="1704456" y="795338"/>
                </a:cubicBezTo>
                <a:cubicBezTo>
                  <a:pt x="1692029" y="778682"/>
                  <a:pt x="1687886" y="757861"/>
                  <a:pt x="1687886" y="732877"/>
                </a:cubicBezTo>
                <a:cubicBezTo>
                  <a:pt x="1683744" y="732877"/>
                  <a:pt x="1663032" y="732877"/>
                  <a:pt x="1658890" y="732877"/>
                </a:cubicBezTo>
                <a:cubicBezTo>
                  <a:pt x="1654747" y="749533"/>
                  <a:pt x="1642320" y="770354"/>
                  <a:pt x="1629893" y="787010"/>
                </a:cubicBezTo>
                <a:cubicBezTo>
                  <a:pt x="1625751" y="787010"/>
                  <a:pt x="1625751" y="787010"/>
                  <a:pt x="1625751" y="787010"/>
                </a:cubicBezTo>
                <a:cubicBezTo>
                  <a:pt x="1617466" y="782846"/>
                  <a:pt x="1609181" y="782846"/>
                  <a:pt x="1600896" y="778682"/>
                </a:cubicBezTo>
                <a:cubicBezTo>
                  <a:pt x="1596754" y="766190"/>
                  <a:pt x="1596754" y="757861"/>
                  <a:pt x="1596754" y="745369"/>
                </a:cubicBezTo>
                <a:cubicBezTo>
                  <a:pt x="1596754" y="737041"/>
                  <a:pt x="1596754" y="724549"/>
                  <a:pt x="1600896" y="716221"/>
                </a:cubicBezTo>
                <a:cubicBezTo>
                  <a:pt x="1596754" y="712057"/>
                  <a:pt x="1580184" y="707892"/>
                  <a:pt x="1576042" y="703728"/>
                </a:cubicBezTo>
                <a:cubicBezTo>
                  <a:pt x="1567757" y="724549"/>
                  <a:pt x="1551188" y="741205"/>
                  <a:pt x="1534618" y="749533"/>
                </a:cubicBezTo>
                <a:cubicBezTo>
                  <a:pt x="1530476" y="749533"/>
                  <a:pt x="1530476" y="749533"/>
                  <a:pt x="1530476" y="749533"/>
                </a:cubicBezTo>
                <a:cubicBezTo>
                  <a:pt x="1522191" y="745369"/>
                  <a:pt x="1513906" y="741205"/>
                  <a:pt x="1509764" y="737041"/>
                </a:cubicBezTo>
                <a:cubicBezTo>
                  <a:pt x="1509764" y="737041"/>
                  <a:pt x="1509764" y="732877"/>
                  <a:pt x="1509764" y="732877"/>
                </a:cubicBezTo>
                <a:cubicBezTo>
                  <a:pt x="1509764" y="716221"/>
                  <a:pt x="1513906" y="691236"/>
                  <a:pt x="1522191" y="674580"/>
                </a:cubicBezTo>
                <a:cubicBezTo>
                  <a:pt x="1522191" y="674580"/>
                  <a:pt x="1505621" y="657924"/>
                  <a:pt x="1501479" y="657924"/>
                </a:cubicBezTo>
                <a:cubicBezTo>
                  <a:pt x="1489052" y="674580"/>
                  <a:pt x="1468340" y="682908"/>
                  <a:pt x="1447628" y="687072"/>
                </a:cubicBezTo>
                <a:cubicBezTo>
                  <a:pt x="1439343" y="682908"/>
                  <a:pt x="1435201" y="674580"/>
                  <a:pt x="1426916" y="670416"/>
                </a:cubicBezTo>
                <a:cubicBezTo>
                  <a:pt x="1435201" y="649595"/>
                  <a:pt x="1443486" y="628775"/>
                  <a:pt x="1460055" y="616283"/>
                </a:cubicBezTo>
                <a:cubicBezTo>
                  <a:pt x="1455913" y="612119"/>
                  <a:pt x="1443486" y="595463"/>
                  <a:pt x="1443486" y="591298"/>
                </a:cubicBezTo>
                <a:cubicBezTo>
                  <a:pt x="1422774" y="603791"/>
                  <a:pt x="1402062" y="607955"/>
                  <a:pt x="1381350" y="607955"/>
                </a:cubicBezTo>
                <a:cubicBezTo>
                  <a:pt x="1377208" y="603791"/>
                  <a:pt x="1373065" y="591298"/>
                  <a:pt x="1368923" y="587134"/>
                </a:cubicBezTo>
                <a:cubicBezTo>
                  <a:pt x="1368923" y="582970"/>
                  <a:pt x="1368923" y="582970"/>
                  <a:pt x="1368923" y="582970"/>
                </a:cubicBezTo>
                <a:cubicBezTo>
                  <a:pt x="1377208" y="566314"/>
                  <a:pt x="1393777" y="549658"/>
                  <a:pt x="1414489" y="541330"/>
                </a:cubicBezTo>
                <a:cubicBezTo>
                  <a:pt x="1410347" y="537165"/>
                  <a:pt x="1402062" y="516345"/>
                  <a:pt x="1402062" y="516345"/>
                </a:cubicBezTo>
                <a:cubicBezTo>
                  <a:pt x="1381350" y="520509"/>
                  <a:pt x="1360638" y="520509"/>
                  <a:pt x="1339926" y="516345"/>
                </a:cubicBezTo>
                <a:cubicBezTo>
                  <a:pt x="1335784" y="508017"/>
                  <a:pt x="1331641" y="495525"/>
                  <a:pt x="1331641" y="491361"/>
                </a:cubicBezTo>
                <a:cubicBezTo>
                  <a:pt x="1331641" y="487197"/>
                  <a:pt x="1331641" y="487197"/>
                  <a:pt x="1331641" y="487197"/>
                </a:cubicBezTo>
                <a:cubicBezTo>
                  <a:pt x="1344068" y="474704"/>
                  <a:pt x="1364780" y="462212"/>
                  <a:pt x="1385492" y="453884"/>
                </a:cubicBezTo>
                <a:cubicBezTo>
                  <a:pt x="1385492" y="453884"/>
                  <a:pt x="1381350" y="433064"/>
                  <a:pt x="1381350" y="428900"/>
                </a:cubicBezTo>
                <a:cubicBezTo>
                  <a:pt x="1360638" y="428900"/>
                  <a:pt x="1339926" y="424736"/>
                  <a:pt x="1323357" y="412243"/>
                </a:cubicBezTo>
                <a:cubicBezTo>
                  <a:pt x="1319214" y="412243"/>
                  <a:pt x="1319214" y="412243"/>
                  <a:pt x="1319214" y="412243"/>
                </a:cubicBezTo>
                <a:cubicBezTo>
                  <a:pt x="1319214" y="408079"/>
                  <a:pt x="1319214" y="403915"/>
                  <a:pt x="1319214" y="399751"/>
                </a:cubicBezTo>
                <a:cubicBezTo>
                  <a:pt x="1319214" y="391423"/>
                  <a:pt x="1319214" y="387259"/>
                  <a:pt x="1319214" y="383095"/>
                </a:cubicBezTo>
                <a:cubicBezTo>
                  <a:pt x="1323357" y="383095"/>
                  <a:pt x="1323357" y="383095"/>
                  <a:pt x="1323357" y="383095"/>
                </a:cubicBezTo>
                <a:cubicBezTo>
                  <a:pt x="1339926" y="374767"/>
                  <a:pt x="1360638" y="366438"/>
                  <a:pt x="1381350" y="366438"/>
                </a:cubicBezTo>
                <a:cubicBezTo>
                  <a:pt x="1381350" y="362274"/>
                  <a:pt x="1385492" y="345618"/>
                  <a:pt x="1385492" y="341454"/>
                </a:cubicBezTo>
                <a:cubicBezTo>
                  <a:pt x="1364780" y="333126"/>
                  <a:pt x="1344068" y="324798"/>
                  <a:pt x="1331641" y="308141"/>
                </a:cubicBezTo>
                <a:cubicBezTo>
                  <a:pt x="1331641" y="299813"/>
                  <a:pt x="1335784" y="291485"/>
                  <a:pt x="1339926" y="283157"/>
                </a:cubicBezTo>
                <a:cubicBezTo>
                  <a:pt x="1356496" y="274829"/>
                  <a:pt x="1381350" y="274829"/>
                  <a:pt x="1402062" y="283157"/>
                </a:cubicBezTo>
                <a:cubicBezTo>
                  <a:pt x="1402062" y="278993"/>
                  <a:pt x="1410347" y="262337"/>
                  <a:pt x="1410347" y="258173"/>
                </a:cubicBezTo>
                <a:cubicBezTo>
                  <a:pt x="1393777" y="245680"/>
                  <a:pt x="1377208" y="229024"/>
                  <a:pt x="1368923" y="212368"/>
                </a:cubicBezTo>
                <a:cubicBezTo>
                  <a:pt x="1368923" y="204040"/>
                  <a:pt x="1377208" y="195711"/>
                  <a:pt x="1381350" y="187383"/>
                </a:cubicBezTo>
                <a:cubicBezTo>
                  <a:pt x="1402062" y="187383"/>
                  <a:pt x="1422774" y="195711"/>
                  <a:pt x="1443486" y="204040"/>
                </a:cubicBezTo>
                <a:cubicBezTo>
                  <a:pt x="1443486" y="204040"/>
                  <a:pt x="1455913" y="183219"/>
                  <a:pt x="1460055" y="183219"/>
                </a:cubicBezTo>
                <a:cubicBezTo>
                  <a:pt x="1443486" y="166563"/>
                  <a:pt x="1431059" y="145743"/>
                  <a:pt x="1426916" y="129086"/>
                </a:cubicBezTo>
                <a:cubicBezTo>
                  <a:pt x="1426916" y="124922"/>
                  <a:pt x="1426916" y="124922"/>
                  <a:pt x="1426916" y="124922"/>
                </a:cubicBezTo>
                <a:cubicBezTo>
                  <a:pt x="1431059" y="120758"/>
                  <a:pt x="1439343" y="112430"/>
                  <a:pt x="1447628" y="108266"/>
                </a:cubicBezTo>
                <a:cubicBezTo>
                  <a:pt x="1468340" y="112430"/>
                  <a:pt x="1489052" y="124922"/>
                  <a:pt x="1501479" y="137414"/>
                </a:cubicBezTo>
                <a:cubicBezTo>
                  <a:pt x="1505621" y="137414"/>
                  <a:pt x="1518049" y="124922"/>
                  <a:pt x="1522191" y="124922"/>
                </a:cubicBezTo>
                <a:cubicBezTo>
                  <a:pt x="1509764" y="104102"/>
                  <a:pt x="1505621" y="83282"/>
                  <a:pt x="1505621" y="62461"/>
                </a:cubicBezTo>
                <a:cubicBezTo>
                  <a:pt x="1513906" y="58297"/>
                  <a:pt x="1522191" y="49969"/>
                  <a:pt x="1530476" y="49969"/>
                </a:cubicBezTo>
                <a:cubicBezTo>
                  <a:pt x="1547045" y="58297"/>
                  <a:pt x="1563615" y="74953"/>
                  <a:pt x="1576042" y="91610"/>
                </a:cubicBezTo>
                <a:cubicBezTo>
                  <a:pt x="1576042" y="91610"/>
                  <a:pt x="1596754" y="83282"/>
                  <a:pt x="1600896" y="83282"/>
                </a:cubicBezTo>
                <a:cubicBezTo>
                  <a:pt x="1596754" y="70789"/>
                  <a:pt x="1596754" y="62461"/>
                  <a:pt x="1596754" y="49969"/>
                </a:cubicBezTo>
                <a:cubicBezTo>
                  <a:pt x="1596754" y="37477"/>
                  <a:pt x="1596754" y="29149"/>
                  <a:pt x="1600896" y="20820"/>
                </a:cubicBezTo>
                <a:cubicBezTo>
                  <a:pt x="1600896" y="16656"/>
                  <a:pt x="1600896" y="16656"/>
                  <a:pt x="1600896" y="16656"/>
                </a:cubicBezTo>
                <a:cubicBezTo>
                  <a:pt x="1609181" y="16656"/>
                  <a:pt x="1617466" y="12492"/>
                  <a:pt x="1625751" y="12492"/>
                </a:cubicBezTo>
                <a:cubicBezTo>
                  <a:pt x="1629893" y="12492"/>
                  <a:pt x="1629893" y="12492"/>
                  <a:pt x="1629893" y="12492"/>
                </a:cubicBezTo>
                <a:cubicBezTo>
                  <a:pt x="1642320" y="24984"/>
                  <a:pt x="1654747" y="45805"/>
                  <a:pt x="1658890" y="66625"/>
                </a:cubicBezTo>
                <a:cubicBezTo>
                  <a:pt x="1663032" y="66625"/>
                  <a:pt x="1683744" y="62461"/>
                  <a:pt x="1687886" y="62461"/>
                </a:cubicBezTo>
                <a:cubicBezTo>
                  <a:pt x="1687886" y="41641"/>
                  <a:pt x="1692029" y="20820"/>
                  <a:pt x="1704456" y="0"/>
                </a:cubicBezTo>
                <a:close/>
              </a:path>
            </a:pathLst>
          </a:custGeom>
          <a:solidFill>
            <a:srgbClr val="8bd4e2"/>
          </a:solidFill>
          <a:ln w="0">
            <a:noFill/>
          </a:ln>
        </p:spPr>
        <p:style>
          <a:lnRef idx="0"/>
          <a:fillRef idx="0"/>
          <a:effectRef idx="0"/>
          <a:fontRef idx="minor"/>
        </p:style>
      </p:sp>
      <p:sp>
        <p:nvSpPr>
          <p:cNvPr id="229" name="" hidden="1"/>
          <p:cNvSpPr/>
          <p:nvPr/>
        </p:nvSpPr>
        <p:spPr>
          <a:xfrm>
            <a:off x="4889520" y="-1027080"/>
            <a:ext cx="1787040" cy="673920"/>
          </a:xfrm>
          <a:custGeom>
            <a:avLst/>
            <a:gdLst/>
            <a:ahLst/>
            <a:rect l="l" t="t" r="r" b="b"/>
            <a:pathLst>
              <a:path w="1789113" h="676275">
                <a:moveTo>
                  <a:pt x="2068305" y="749732"/>
                </a:moveTo>
                <a:lnTo>
                  <a:pt x="2068305" y="761609"/>
                </a:lnTo>
                <a:lnTo>
                  <a:pt x="2076013" y="761609"/>
                </a:lnTo>
                <a:cubicBezTo>
                  <a:pt x="2079697" y="761609"/>
                  <a:pt x="2082210" y="761060"/>
                  <a:pt x="2083551" y="759961"/>
                </a:cubicBezTo>
                <a:cubicBezTo>
                  <a:pt x="2084892" y="758862"/>
                  <a:pt x="2085563" y="757408"/>
                  <a:pt x="2085563" y="755598"/>
                </a:cubicBezTo>
                <a:cubicBezTo>
                  <a:pt x="2085563" y="754435"/>
                  <a:pt x="2085240" y="753392"/>
                  <a:pt x="2084594" y="752471"/>
                </a:cubicBezTo>
                <a:cubicBezTo>
                  <a:pt x="2083947" y="751550"/>
                  <a:pt x="2083050" y="750863"/>
                  <a:pt x="2081903" y="750411"/>
                </a:cubicBezTo>
                <a:cubicBezTo>
                  <a:pt x="2080756" y="749959"/>
                  <a:pt x="2078631" y="749732"/>
                  <a:pt x="2075528" y="749732"/>
                </a:cubicBezTo>
                <a:lnTo>
                  <a:pt x="2068305" y="749732"/>
                </a:lnTo>
                <a:close/>
                <a:moveTo>
                  <a:pt x="2061954" y="744400"/>
                </a:moveTo>
                <a:lnTo>
                  <a:pt x="2075480" y="744400"/>
                </a:lnTo>
                <a:cubicBezTo>
                  <a:pt x="2080101" y="744400"/>
                  <a:pt x="2083446" y="744763"/>
                  <a:pt x="2085514" y="745491"/>
                </a:cubicBezTo>
                <a:cubicBezTo>
                  <a:pt x="2087583" y="746218"/>
                  <a:pt x="2089231" y="747486"/>
                  <a:pt x="2090459" y="749296"/>
                </a:cubicBezTo>
                <a:cubicBezTo>
                  <a:pt x="2091687" y="751106"/>
                  <a:pt x="2092301" y="753029"/>
                  <a:pt x="2092301" y="755065"/>
                </a:cubicBezTo>
                <a:cubicBezTo>
                  <a:pt x="2092301" y="757941"/>
                  <a:pt x="2091275" y="760446"/>
                  <a:pt x="2089223" y="762579"/>
                </a:cubicBezTo>
                <a:cubicBezTo>
                  <a:pt x="2087171" y="764712"/>
                  <a:pt x="2084448" y="765907"/>
                  <a:pt x="2081055" y="766166"/>
                </a:cubicBezTo>
                <a:cubicBezTo>
                  <a:pt x="2082444" y="766748"/>
                  <a:pt x="2083559" y="767443"/>
                  <a:pt x="2084400" y="768251"/>
                </a:cubicBezTo>
                <a:cubicBezTo>
                  <a:pt x="2085983" y="769802"/>
                  <a:pt x="2087922" y="772403"/>
                  <a:pt x="2090217" y="776055"/>
                </a:cubicBezTo>
                <a:lnTo>
                  <a:pt x="2095016" y="783763"/>
                </a:lnTo>
                <a:lnTo>
                  <a:pt x="2087260" y="783763"/>
                </a:lnTo>
                <a:lnTo>
                  <a:pt x="2083769" y="777558"/>
                </a:lnTo>
                <a:cubicBezTo>
                  <a:pt x="2081022" y="772678"/>
                  <a:pt x="2078808" y="769624"/>
                  <a:pt x="2077128" y="768396"/>
                </a:cubicBezTo>
                <a:cubicBezTo>
                  <a:pt x="2075965" y="767491"/>
                  <a:pt x="2074268" y="767039"/>
                  <a:pt x="2072038" y="767039"/>
                </a:cubicBezTo>
                <a:lnTo>
                  <a:pt x="2068305" y="767039"/>
                </a:lnTo>
                <a:lnTo>
                  <a:pt x="2068305" y="783763"/>
                </a:lnTo>
                <a:lnTo>
                  <a:pt x="2061954" y="783763"/>
                </a:lnTo>
                <a:lnTo>
                  <a:pt x="2061954" y="744400"/>
                </a:lnTo>
                <a:close/>
                <a:moveTo>
                  <a:pt x="834048" y="741362"/>
                </a:moveTo>
                <a:cubicBezTo>
                  <a:pt x="813289" y="741362"/>
                  <a:pt x="784225" y="741362"/>
                  <a:pt x="784225" y="766474"/>
                </a:cubicBezTo>
                <a:cubicBezTo>
                  <a:pt x="784225" y="783215"/>
                  <a:pt x="792529" y="787400"/>
                  <a:pt x="804985" y="787400"/>
                </a:cubicBezTo>
                <a:cubicBezTo>
                  <a:pt x="838200" y="787400"/>
                  <a:pt x="838200" y="758103"/>
                  <a:pt x="838200" y="745547"/>
                </a:cubicBezTo>
                <a:lnTo>
                  <a:pt x="838200" y="741362"/>
                </a:lnTo>
                <a:cubicBezTo>
                  <a:pt x="834048" y="741362"/>
                  <a:pt x="834048" y="741362"/>
                  <a:pt x="834048" y="741362"/>
                </a:cubicBezTo>
                <a:close/>
                <a:moveTo>
                  <a:pt x="2078001" y="733008"/>
                </a:moveTo>
                <a:cubicBezTo>
                  <a:pt x="2072862" y="733008"/>
                  <a:pt x="2067861" y="734325"/>
                  <a:pt x="2062997" y="736959"/>
                </a:cubicBezTo>
                <a:cubicBezTo>
                  <a:pt x="2058133" y="739592"/>
                  <a:pt x="2054328" y="743358"/>
                  <a:pt x="2051581" y="748254"/>
                </a:cubicBezTo>
                <a:cubicBezTo>
                  <a:pt x="2048833" y="753150"/>
                  <a:pt x="2047460" y="758248"/>
                  <a:pt x="2047460" y="763548"/>
                </a:cubicBezTo>
                <a:cubicBezTo>
                  <a:pt x="2047460" y="768816"/>
                  <a:pt x="2048809" y="773866"/>
                  <a:pt x="2051508" y="778697"/>
                </a:cubicBezTo>
                <a:cubicBezTo>
                  <a:pt x="2054206" y="783529"/>
                  <a:pt x="2057980" y="787294"/>
                  <a:pt x="2062827" y="789993"/>
                </a:cubicBezTo>
                <a:cubicBezTo>
                  <a:pt x="2067675" y="792691"/>
                  <a:pt x="2072733" y="794041"/>
                  <a:pt x="2078001" y="794041"/>
                </a:cubicBezTo>
                <a:cubicBezTo>
                  <a:pt x="2083269" y="794041"/>
                  <a:pt x="2088326" y="792691"/>
                  <a:pt x="2093174" y="789993"/>
                </a:cubicBezTo>
                <a:cubicBezTo>
                  <a:pt x="2098022" y="787294"/>
                  <a:pt x="2101787" y="783529"/>
                  <a:pt x="2104469" y="778697"/>
                </a:cubicBezTo>
                <a:cubicBezTo>
                  <a:pt x="2107152" y="773866"/>
                  <a:pt x="2108493" y="768816"/>
                  <a:pt x="2108493" y="763548"/>
                </a:cubicBezTo>
                <a:cubicBezTo>
                  <a:pt x="2108493" y="758248"/>
                  <a:pt x="2107127" y="753150"/>
                  <a:pt x="2104397" y="748254"/>
                </a:cubicBezTo>
                <a:cubicBezTo>
                  <a:pt x="2101666" y="743358"/>
                  <a:pt x="2097860" y="739592"/>
                  <a:pt x="2092980" y="736959"/>
                </a:cubicBezTo>
                <a:cubicBezTo>
                  <a:pt x="2088100" y="734325"/>
                  <a:pt x="2083107" y="733008"/>
                  <a:pt x="2078001" y="733008"/>
                </a:cubicBezTo>
                <a:close/>
                <a:moveTo>
                  <a:pt x="2078001" y="726948"/>
                </a:moveTo>
                <a:cubicBezTo>
                  <a:pt x="2084141" y="726948"/>
                  <a:pt x="2090136" y="728524"/>
                  <a:pt x="2095985" y="731675"/>
                </a:cubicBezTo>
                <a:cubicBezTo>
                  <a:pt x="2101835" y="734825"/>
                  <a:pt x="2106392" y="739334"/>
                  <a:pt x="2109656" y="745200"/>
                </a:cubicBezTo>
                <a:cubicBezTo>
                  <a:pt x="2112920" y="751065"/>
                  <a:pt x="2114552" y="757181"/>
                  <a:pt x="2114552" y="763548"/>
                </a:cubicBezTo>
                <a:cubicBezTo>
                  <a:pt x="2114552" y="769850"/>
                  <a:pt x="2112944" y="775910"/>
                  <a:pt x="2109729" y="781727"/>
                </a:cubicBezTo>
                <a:cubicBezTo>
                  <a:pt x="2106513" y="787544"/>
                  <a:pt x="2102005" y="792061"/>
                  <a:pt x="2096204" y="795277"/>
                </a:cubicBezTo>
                <a:cubicBezTo>
                  <a:pt x="2090402" y="798492"/>
                  <a:pt x="2084335" y="800100"/>
                  <a:pt x="2078001" y="800100"/>
                </a:cubicBezTo>
                <a:cubicBezTo>
                  <a:pt x="2071666" y="800100"/>
                  <a:pt x="2065599" y="798492"/>
                  <a:pt x="2059797" y="795277"/>
                </a:cubicBezTo>
                <a:cubicBezTo>
                  <a:pt x="2053996" y="792061"/>
                  <a:pt x="2049480" y="787544"/>
                  <a:pt x="2046248" y="781727"/>
                </a:cubicBezTo>
                <a:cubicBezTo>
                  <a:pt x="2043016" y="775910"/>
                  <a:pt x="2041400" y="769850"/>
                  <a:pt x="2041400" y="763548"/>
                </a:cubicBezTo>
                <a:cubicBezTo>
                  <a:pt x="2041400" y="757181"/>
                  <a:pt x="2043041" y="751065"/>
                  <a:pt x="2046321" y="745200"/>
                </a:cubicBezTo>
                <a:cubicBezTo>
                  <a:pt x="2049601" y="739334"/>
                  <a:pt x="2054166" y="734825"/>
                  <a:pt x="2060016" y="731675"/>
                </a:cubicBezTo>
                <a:cubicBezTo>
                  <a:pt x="2065865" y="728524"/>
                  <a:pt x="2071860" y="726948"/>
                  <a:pt x="2078001" y="726948"/>
                </a:cubicBezTo>
                <a:close/>
                <a:moveTo>
                  <a:pt x="1058070" y="692149"/>
                </a:moveTo>
                <a:cubicBezTo>
                  <a:pt x="1037466" y="692149"/>
                  <a:pt x="1020763" y="713471"/>
                  <a:pt x="1020763" y="739774"/>
                </a:cubicBezTo>
                <a:cubicBezTo>
                  <a:pt x="1020763" y="766077"/>
                  <a:pt x="1037466" y="787399"/>
                  <a:pt x="1058070" y="787399"/>
                </a:cubicBezTo>
                <a:cubicBezTo>
                  <a:pt x="1078674" y="787399"/>
                  <a:pt x="1095377" y="766077"/>
                  <a:pt x="1095377" y="739774"/>
                </a:cubicBezTo>
                <a:cubicBezTo>
                  <a:pt x="1095377" y="713471"/>
                  <a:pt x="1078674" y="692149"/>
                  <a:pt x="1058070" y="692149"/>
                </a:cubicBezTo>
                <a:close/>
                <a:moveTo>
                  <a:pt x="692151" y="692149"/>
                </a:moveTo>
                <a:cubicBezTo>
                  <a:pt x="673739" y="692149"/>
                  <a:pt x="658813" y="713471"/>
                  <a:pt x="658813" y="739774"/>
                </a:cubicBezTo>
                <a:cubicBezTo>
                  <a:pt x="658813" y="766077"/>
                  <a:pt x="673739" y="787399"/>
                  <a:pt x="692151" y="787399"/>
                </a:cubicBezTo>
                <a:cubicBezTo>
                  <a:pt x="710563" y="787399"/>
                  <a:pt x="725489" y="766077"/>
                  <a:pt x="725489" y="739774"/>
                </a:cubicBezTo>
                <a:cubicBezTo>
                  <a:pt x="725489" y="713471"/>
                  <a:pt x="710563" y="692149"/>
                  <a:pt x="692151" y="692149"/>
                </a:cubicBezTo>
                <a:close/>
                <a:moveTo>
                  <a:pt x="323056" y="692149"/>
                </a:moveTo>
                <a:cubicBezTo>
                  <a:pt x="302452" y="692149"/>
                  <a:pt x="285749" y="713471"/>
                  <a:pt x="285749" y="739774"/>
                </a:cubicBezTo>
                <a:cubicBezTo>
                  <a:pt x="285749" y="766077"/>
                  <a:pt x="302452" y="787399"/>
                  <a:pt x="323056" y="787399"/>
                </a:cubicBezTo>
                <a:cubicBezTo>
                  <a:pt x="343660" y="787399"/>
                  <a:pt x="360363" y="766077"/>
                  <a:pt x="360363" y="739774"/>
                </a:cubicBezTo>
                <a:cubicBezTo>
                  <a:pt x="360363" y="713471"/>
                  <a:pt x="343660" y="692149"/>
                  <a:pt x="323056" y="692149"/>
                </a:cubicBezTo>
                <a:close/>
                <a:moveTo>
                  <a:pt x="966943" y="685949"/>
                </a:moveTo>
                <a:lnTo>
                  <a:pt x="981464" y="685949"/>
                </a:lnTo>
                <a:lnTo>
                  <a:pt x="981464" y="799333"/>
                </a:lnTo>
                <a:lnTo>
                  <a:pt x="966943" y="799333"/>
                </a:lnTo>
                <a:lnTo>
                  <a:pt x="966943" y="685949"/>
                </a:lnTo>
                <a:close/>
                <a:moveTo>
                  <a:pt x="1136650" y="684212"/>
                </a:moveTo>
                <a:cubicBezTo>
                  <a:pt x="1148897" y="684212"/>
                  <a:pt x="1148897" y="684212"/>
                  <a:pt x="1148897" y="684212"/>
                </a:cubicBezTo>
                <a:cubicBezTo>
                  <a:pt x="1148897" y="704791"/>
                  <a:pt x="1148897" y="704791"/>
                  <a:pt x="1148897" y="704791"/>
                </a:cubicBezTo>
                <a:cubicBezTo>
                  <a:pt x="1157061" y="696559"/>
                  <a:pt x="1165225" y="684212"/>
                  <a:pt x="1185636" y="684212"/>
                </a:cubicBezTo>
                <a:cubicBezTo>
                  <a:pt x="1214211" y="684212"/>
                  <a:pt x="1222375" y="700675"/>
                  <a:pt x="1222375" y="725369"/>
                </a:cubicBezTo>
                <a:cubicBezTo>
                  <a:pt x="1222375" y="795337"/>
                  <a:pt x="1222375" y="795337"/>
                  <a:pt x="1222375" y="795337"/>
                </a:cubicBezTo>
                <a:cubicBezTo>
                  <a:pt x="1210129" y="795337"/>
                  <a:pt x="1210129" y="795337"/>
                  <a:pt x="1210129" y="795337"/>
                </a:cubicBezTo>
                <a:cubicBezTo>
                  <a:pt x="1210129" y="729485"/>
                  <a:pt x="1210129" y="729485"/>
                  <a:pt x="1210129" y="729485"/>
                </a:cubicBezTo>
                <a:cubicBezTo>
                  <a:pt x="1210129" y="708906"/>
                  <a:pt x="1201964" y="692443"/>
                  <a:pt x="1185636" y="692443"/>
                </a:cubicBezTo>
                <a:cubicBezTo>
                  <a:pt x="1161143" y="692443"/>
                  <a:pt x="1152979" y="717138"/>
                  <a:pt x="1152979" y="733601"/>
                </a:cubicBezTo>
                <a:cubicBezTo>
                  <a:pt x="1152979" y="795337"/>
                  <a:pt x="1152979" y="795337"/>
                  <a:pt x="1152979" y="795337"/>
                </a:cubicBezTo>
                <a:cubicBezTo>
                  <a:pt x="1136650" y="795337"/>
                  <a:pt x="1136650" y="795337"/>
                  <a:pt x="1136650" y="795337"/>
                </a:cubicBezTo>
                <a:lnTo>
                  <a:pt x="1136650" y="713022"/>
                </a:lnTo>
                <a:cubicBezTo>
                  <a:pt x="1136650" y="704791"/>
                  <a:pt x="1136650" y="692443"/>
                  <a:pt x="1136650" y="684212"/>
                </a:cubicBezTo>
                <a:close/>
                <a:moveTo>
                  <a:pt x="1054894" y="684212"/>
                </a:moveTo>
                <a:cubicBezTo>
                  <a:pt x="1083389" y="684212"/>
                  <a:pt x="1106488" y="710154"/>
                  <a:pt x="1106488" y="742156"/>
                </a:cubicBezTo>
                <a:cubicBezTo>
                  <a:pt x="1106488" y="774158"/>
                  <a:pt x="1083389" y="800100"/>
                  <a:pt x="1054894" y="800100"/>
                </a:cubicBezTo>
                <a:cubicBezTo>
                  <a:pt x="1026399" y="800100"/>
                  <a:pt x="1003300" y="774158"/>
                  <a:pt x="1003300" y="742156"/>
                </a:cubicBezTo>
                <a:cubicBezTo>
                  <a:pt x="1003300" y="710154"/>
                  <a:pt x="1026399" y="684212"/>
                  <a:pt x="1054894" y="684212"/>
                </a:cubicBezTo>
                <a:close/>
                <a:moveTo>
                  <a:pt x="812499" y="684212"/>
                </a:moveTo>
                <a:cubicBezTo>
                  <a:pt x="841603" y="684212"/>
                  <a:pt x="854076" y="696629"/>
                  <a:pt x="854076" y="725601"/>
                </a:cubicBezTo>
                <a:cubicBezTo>
                  <a:pt x="854076" y="775267"/>
                  <a:pt x="854076" y="775267"/>
                  <a:pt x="854076" y="775267"/>
                </a:cubicBezTo>
                <a:cubicBezTo>
                  <a:pt x="854076" y="783545"/>
                  <a:pt x="854076" y="791822"/>
                  <a:pt x="854076" y="795961"/>
                </a:cubicBezTo>
                <a:cubicBezTo>
                  <a:pt x="841603" y="795961"/>
                  <a:pt x="841603" y="795961"/>
                  <a:pt x="841603" y="795961"/>
                </a:cubicBezTo>
                <a:lnTo>
                  <a:pt x="841603" y="779406"/>
                </a:lnTo>
                <a:cubicBezTo>
                  <a:pt x="837445" y="779406"/>
                  <a:pt x="837445" y="779406"/>
                  <a:pt x="837445" y="779406"/>
                </a:cubicBezTo>
                <a:cubicBezTo>
                  <a:pt x="833287" y="791822"/>
                  <a:pt x="816656" y="800100"/>
                  <a:pt x="804183" y="800100"/>
                </a:cubicBezTo>
                <a:cubicBezTo>
                  <a:pt x="770921" y="800100"/>
                  <a:pt x="766763" y="779406"/>
                  <a:pt x="766763" y="766989"/>
                </a:cubicBezTo>
                <a:cubicBezTo>
                  <a:pt x="766763" y="729739"/>
                  <a:pt x="808341" y="729739"/>
                  <a:pt x="837445" y="729739"/>
                </a:cubicBezTo>
                <a:cubicBezTo>
                  <a:pt x="837445" y="721462"/>
                  <a:pt x="837445" y="721462"/>
                  <a:pt x="837445" y="721462"/>
                </a:cubicBezTo>
                <a:cubicBezTo>
                  <a:pt x="837445" y="704906"/>
                  <a:pt x="833287" y="692490"/>
                  <a:pt x="812499" y="692490"/>
                </a:cubicBezTo>
                <a:cubicBezTo>
                  <a:pt x="800025" y="692490"/>
                  <a:pt x="791710" y="696629"/>
                  <a:pt x="779236" y="704906"/>
                </a:cubicBezTo>
                <a:cubicBezTo>
                  <a:pt x="779236" y="688351"/>
                  <a:pt x="779236" y="688351"/>
                  <a:pt x="779236" y="688351"/>
                </a:cubicBezTo>
                <a:cubicBezTo>
                  <a:pt x="787552" y="684212"/>
                  <a:pt x="804183" y="684212"/>
                  <a:pt x="812499" y="684212"/>
                </a:cubicBezTo>
                <a:close/>
                <a:moveTo>
                  <a:pt x="527050" y="684212"/>
                </a:moveTo>
                <a:cubicBezTo>
                  <a:pt x="539523" y="684212"/>
                  <a:pt x="539523" y="684212"/>
                  <a:pt x="539523" y="684212"/>
                </a:cubicBezTo>
                <a:cubicBezTo>
                  <a:pt x="539523" y="704791"/>
                  <a:pt x="539523" y="704791"/>
                  <a:pt x="539523" y="704791"/>
                </a:cubicBezTo>
                <a:cubicBezTo>
                  <a:pt x="547839" y="696559"/>
                  <a:pt x="556154" y="684212"/>
                  <a:pt x="576943" y="684212"/>
                </a:cubicBezTo>
                <a:cubicBezTo>
                  <a:pt x="606047" y="684212"/>
                  <a:pt x="614363" y="700675"/>
                  <a:pt x="614363" y="725369"/>
                </a:cubicBezTo>
                <a:cubicBezTo>
                  <a:pt x="614363" y="795337"/>
                  <a:pt x="614363" y="795337"/>
                  <a:pt x="614363" y="795337"/>
                </a:cubicBezTo>
                <a:cubicBezTo>
                  <a:pt x="601890" y="795337"/>
                  <a:pt x="601890" y="795337"/>
                  <a:pt x="601890" y="795337"/>
                </a:cubicBezTo>
                <a:cubicBezTo>
                  <a:pt x="601890" y="729485"/>
                  <a:pt x="601890" y="729485"/>
                  <a:pt x="601890" y="729485"/>
                </a:cubicBezTo>
                <a:cubicBezTo>
                  <a:pt x="601890" y="708906"/>
                  <a:pt x="593574" y="692443"/>
                  <a:pt x="576943" y="692443"/>
                </a:cubicBezTo>
                <a:cubicBezTo>
                  <a:pt x="551996" y="692443"/>
                  <a:pt x="543681" y="717138"/>
                  <a:pt x="543681" y="733601"/>
                </a:cubicBezTo>
                <a:cubicBezTo>
                  <a:pt x="543681" y="795337"/>
                  <a:pt x="543681" y="795337"/>
                  <a:pt x="543681" y="795337"/>
                </a:cubicBezTo>
                <a:cubicBezTo>
                  <a:pt x="527050" y="795337"/>
                  <a:pt x="527050" y="795337"/>
                  <a:pt x="527050" y="795337"/>
                </a:cubicBezTo>
                <a:lnTo>
                  <a:pt x="527050" y="713022"/>
                </a:lnTo>
                <a:cubicBezTo>
                  <a:pt x="527050" y="704791"/>
                  <a:pt x="527050" y="692443"/>
                  <a:pt x="527050" y="684212"/>
                </a:cubicBezTo>
                <a:close/>
                <a:moveTo>
                  <a:pt x="406400" y="684212"/>
                </a:moveTo>
                <a:cubicBezTo>
                  <a:pt x="418873" y="684212"/>
                  <a:pt x="418873" y="684212"/>
                  <a:pt x="418873" y="684212"/>
                </a:cubicBezTo>
                <a:cubicBezTo>
                  <a:pt x="418873" y="754573"/>
                  <a:pt x="418873" y="754573"/>
                  <a:pt x="418873" y="754573"/>
                </a:cubicBezTo>
                <a:cubicBezTo>
                  <a:pt x="418873" y="775267"/>
                  <a:pt x="427189" y="787683"/>
                  <a:pt x="443820" y="787683"/>
                </a:cubicBezTo>
                <a:cubicBezTo>
                  <a:pt x="468766" y="787683"/>
                  <a:pt x="477082" y="766989"/>
                  <a:pt x="477082" y="746295"/>
                </a:cubicBezTo>
                <a:cubicBezTo>
                  <a:pt x="477082" y="684212"/>
                  <a:pt x="477082" y="684212"/>
                  <a:pt x="477082" y="684212"/>
                </a:cubicBezTo>
                <a:cubicBezTo>
                  <a:pt x="493713" y="684212"/>
                  <a:pt x="493713" y="684212"/>
                  <a:pt x="493713" y="684212"/>
                </a:cubicBezTo>
                <a:lnTo>
                  <a:pt x="493713" y="771128"/>
                </a:lnTo>
                <a:cubicBezTo>
                  <a:pt x="493713" y="779406"/>
                  <a:pt x="493713" y="787683"/>
                  <a:pt x="493713" y="795961"/>
                </a:cubicBezTo>
                <a:cubicBezTo>
                  <a:pt x="481240" y="795961"/>
                  <a:pt x="481240" y="795961"/>
                  <a:pt x="481240" y="795961"/>
                </a:cubicBezTo>
                <a:cubicBezTo>
                  <a:pt x="481240" y="779406"/>
                  <a:pt x="481240" y="779406"/>
                  <a:pt x="481240" y="779406"/>
                </a:cubicBezTo>
                <a:cubicBezTo>
                  <a:pt x="472924" y="787683"/>
                  <a:pt x="464609" y="800100"/>
                  <a:pt x="443820" y="800100"/>
                </a:cubicBezTo>
                <a:cubicBezTo>
                  <a:pt x="414715" y="800100"/>
                  <a:pt x="406400" y="783545"/>
                  <a:pt x="406400" y="758711"/>
                </a:cubicBezTo>
                <a:cubicBezTo>
                  <a:pt x="406400" y="684212"/>
                  <a:pt x="406400" y="684212"/>
                  <a:pt x="406400" y="684212"/>
                </a:cubicBezTo>
                <a:close/>
                <a:moveTo>
                  <a:pt x="325437" y="684212"/>
                </a:moveTo>
                <a:cubicBezTo>
                  <a:pt x="354370" y="684212"/>
                  <a:pt x="377825" y="710154"/>
                  <a:pt x="377825" y="742156"/>
                </a:cubicBezTo>
                <a:cubicBezTo>
                  <a:pt x="377825" y="774158"/>
                  <a:pt x="354370" y="800100"/>
                  <a:pt x="325437" y="800100"/>
                </a:cubicBezTo>
                <a:cubicBezTo>
                  <a:pt x="296504" y="800100"/>
                  <a:pt x="273049" y="774158"/>
                  <a:pt x="273049" y="742156"/>
                </a:cubicBezTo>
                <a:cubicBezTo>
                  <a:pt x="273049" y="710154"/>
                  <a:pt x="296504" y="684212"/>
                  <a:pt x="325437" y="684212"/>
                </a:cubicBezTo>
                <a:close/>
                <a:moveTo>
                  <a:pt x="1724027" y="666750"/>
                </a:moveTo>
                <a:lnTo>
                  <a:pt x="1720852" y="679450"/>
                </a:lnTo>
                <a:lnTo>
                  <a:pt x="1716089" y="687388"/>
                </a:lnTo>
                <a:lnTo>
                  <a:pt x="1733552" y="687388"/>
                </a:lnTo>
                <a:lnTo>
                  <a:pt x="1728789" y="679450"/>
                </a:lnTo>
                <a:lnTo>
                  <a:pt x="1724027" y="666750"/>
                </a:lnTo>
                <a:close/>
                <a:moveTo>
                  <a:pt x="1728922" y="654050"/>
                </a:moveTo>
                <a:cubicBezTo>
                  <a:pt x="1728922" y="658202"/>
                  <a:pt x="1728922" y="658202"/>
                  <a:pt x="1728922" y="658202"/>
                </a:cubicBezTo>
                <a:lnTo>
                  <a:pt x="1737124" y="678962"/>
                </a:lnTo>
                <a:cubicBezTo>
                  <a:pt x="1749427" y="703873"/>
                  <a:pt x="1749427" y="703873"/>
                  <a:pt x="1749427" y="703873"/>
                </a:cubicBezTo>
                <a:cubicBezTo>
                  <a:pt x="1745326" y="703873"/>
                  <a:pt x="1741225" y="703873"/>
                  <a:pt x="1737124" y="703873"/>
                </a:cubicBezTo>
                <a:cubicBezTo>
                  <a:pt x="1737124" y="695569"/>
                  <a:pt x="1737124" y="695569"/>
                  <a:pt x="1737124" y="695569"/>
                </a:cubicBezTo>
                <a:cubicBezTo>
                  <a:pt x="1712517" y="695569"/>
                  <a:pt x="1712517" y="695569"/>
                  <a:pt x="1712517" y="695569"/>
                </a:cubicBezTo>
                <a:cubicBezTo>
                  <a:pt x="1712517" y="708025"/>
                  <a:pt x="1712517" y="708025"/>
                  <a:pt x="1712517" y="708025"/>
                </a:cubicBezTo>
                <a:cubicBezTo>
                  <a:pt x="1708416" y="703873"/>
                  <a:pt x="1704315" y="703873"/>
                  <a:pt x="1700214" y="703873"/>
                </a:cubicBezTo>
                <a:cubicBezTo>
                  <a:pt x="1712517" y="678962"/>
                  <a:pt x="1712517" y="678962"/>
                  <a:pt x="1712517" y="678962"/>
                </a:cubicBezTo>
                <a:cubicBezTo>
                  <a:pt x="1716618" y="658202"/>
                  <a:pt x="1716618" y="658202"/>
                  <a:pt x="1716618" y="658202"/>
                </a:cubicBezTo>
                <a:cubicBezTo>
                  <a:pt x="1728922" y="654050"/>
                  <a:pt x="1728922" y="654050"/>
                  <a:pt x="1728922" y="654050"/>
                </a:cubicBezTo>
                <a:close/>
                <a:moveTo>
                  <a:pt x="907733" y="654049"/>
                </a:moveTo>
                <a:cubicBezTo>
                  <a:pt x="907733" y="683259"/>
                  <a:pt x="907733" y="683259"/>
                  <a:pt x="907733" y="683259"/>
                </a:cubicBezTo>
                <a:cubicBezTo>
                  <a:pt x="932498" y="683259"/>
                  <a:pt x="932498" y="683259"/>
                  <a:pt x="932498" y="683259"/>
                </a:cubicBezTo>
                <a:lnTo>
                  <a:pt x="932498" y="695778"/>
                </a:lnTo>
                <a:cubicBezTo>
                  <a:pt x="907733" y="695778"/>
                  <a:pt x="907733" y="695778"/>
                  <a:pt x="907733" y="695778"/>
                </a:cubicBezTo>
                <a:cubicBezTo>
                  <a:pt x="907733" y="770889"/>
                  <a:pt x="907733" y="770889"/>
                  <a:pt x="907733" y="770889"/>
                </a:cubicBezTo>
                <a:cubicBezTo>
                  <a:pt x="907733" y="779235"/>
                  <a:pt x="911861" y="787580"/>
                  <a:pt x="924243" y="787580"/>
                </a:cubicBezTo>
                <a:cubicBezTo>
                  <a:pt x="928371" y="787580"/>
                  <a:pt x="932498" y="787580"/>
                  <a:pt x="936626" y="783408"/>
                </a:cubicBezTo>
                <a:cubicBezTo>
                  <a:pt x="936626" y="795926"/>
                  <a:pt x="936626" y="795926"/>
                  <a:pt x="936626" y="795926"/>
                </a:cubicBezTo>
                <a:cubicBezTo>
                  <a:pt x="932498" y="800099"/>
                  <a:pt x="928371" y="800099"/>
                  <a:pt x="920116" y="800099"/>
                </a:cubicBezTo>
                <a:cubicBezTo>
                  <a:pt x="895351" y="800099"/>
                  <a:pt x="895351" y="783408"/>
                  <a:pt x="895351" y="762543"/>
                </a:cubicBezTo>
                <a:cubicBezTo>
                  <a:pt x="895351" y="695778"/>
                  <a:pt x="895351" y="695778"/>
                  <a:pt x="895351" y="695778"/>
                </a:cubicBezTo>
                <a:cubicBezTo>
                  <a:pt x="874713" y="695778"/>
                  <a:pt x="874713" y="695778"/>
                  <a:pt x="874713" y="695778"/>
                </a:cubicBezTo>
                <a:cubicBezTo>
                  <a:pt x="874713" y="683259"/>
                  <a:pt x="874713" y="683259"/>
                  <a:pt x="874713" y="683259"/>
                </a:cubicBezTo>
                <a:cubicBezTo>
                  <a:pt x="895351" y="683259"/>
                  <a:pt x="895351" y="683259"/>
                  <a:pt x="895351" y="683259"/>
                </a:cubicBezTo>
                <a:cubicBezTo>
                  <a:pt x="895351" y="658222"/>
                  <a:pt x="895351" y="658222"/>
                  <a:pt x="895351" y="658222"/>
                </a:cubicBezTo>
                <a:cubicBezTo>
                  <a:pt x="907733" y="654049"/>
                  <a:pt x="907733" y="654049"/>
                  <a:pt x="907733" y="654049"/>
                </a:cubicBezTo>
                <a:close/>
                <a:moveTo>
                  <a:pt x="1658542" y="650875"/>
                </a:moveTo>
                <a:cubicBezTo>
                  <a:pt x="1662643" y="650875"/>
                  <a:pt x="1662643" y="650875"/>
                  <a:pt x="1666745" y="650875"/>
                </a:cubicBezTo>
                <a:cubicBezTo>
                  <a:pt x="1666745" y="650875"/>
                  <a:pt x="1666745" y="650875"/>
                  <a:pt x="1683149" y="688242"/>
                </a:cubicBezTo>
                <a:cubicBezTo>
                  <a:pt x="1683149" y="688242"/>
                  <a:pt x="1683149" y="688242"/>
                  <a:pt x="1687250" y="655027"/>
                </a:cubicBezTo>
                <a:cubicBezTo>
                  <a:pt x="1687250" y="655027"/>
                  <a:pt x="1691351" y="655027"/>
                  <a:pt x="1695452" y="655027"/>
                </a:cubicBezTo>
                <a:cubicBezTo>
                  <a:pt x="1695452" y="655027"/>
                  <a:pt x="1695452" y="655027"/>
                  <a:pt x="1687250" y="704850"/>
                </a:cubicBezTo>
                <a:cubicBezTo>
                  <a:pt x="1687250" y="704850"/>
                  <a:pt x="1683149" y="704850"/>
                  <a:pt x="1679048" y="704850"/>
                </a:cubicBezTo>
                <a:cubicBezTo>
                  <a:pt x="1679048" y="704850"/>
                  <a:pt x="1679048" y="704850"/>
                  <a:pt x="1662643" y="671635"/>
                </a:cubicBezTo>
                <a:cubicBezTo>
                  <a:pt x="1662643" y="671635"/>
                  <a:pt x="1662643" y="671635"/>
                  <a:pt x="1658542" y="700698"/>
                </a:cubicBezTo>
                <a:cubicBezTo>
                  <a:pt x="1654441" y="700698"/>
                  <a:pt x="1650340" y="700698"/>
                  <a:pt x="1646239" y="700698"/>
                </a:cubicBezTo>
                <a:cubicBezTo>
                  <a:pt x="1646239" y="700698"/>
                  <a:pt x="1646239" y="700698"/>
                  <a:pt x="1658542" y="650875"/>
                </a:cubicBezTo>
                <a:close/>
                <a:moveTo>
                  <a:pt x="1787526" y="646113"/>
                </a:moveTo>
                <a:lnTo>
                  <a:pt x="1787526" y="654504"/>
                </a:lnTo>
                <a:cubicBezTo>
                  <a:pt x="1783399" y="658700"/>
                  <a:pt x="1779271" y="658700"/>
                  <a:pt x="1771016" y="658700"/>
                </a:cubicBezTo>
                <a:cubicBezTo>
                  <a:pt x="1771016" y="658700"/>
                  <a:pt x="1771016" y="658700"/>
                  <a:pt x="1779271" y="700655"/>
                </a:cubicBezTo>
                <a:cubicBezTo>
                  <a:pt x="1779271" y="700655"/>
                  <a:pt x="1779271" y="700655"/>
                  <a:pt x="1771016" y="704851"/>
                </a:cubicBezTo>
                <a:cubicBezTo>
                  <a:pt x="1771016" y="704851"/>
                  <a:pt x="1771016" y="704851"/>
                  <a:pt x="1762761" y="662895"/>
                </a:cubicBezTo>
                <a:cubicBezTo>
                  <a:pt x="1758634" y="662895"/>
                  <a:pt x="1754506" y="662895"/>
                  <a:pt x="1746251" y="662895"/>
                </a:cubicBezTo>
                <a:cubicBezTo>
                  <a:pt x="1746251" y="662895"/>
                  <a:pt x="1746251" y="662895"/>
                  <a:pt x="1746251" y="654504"/>
                </a:cubicBezTo>
                <a:cubicBezTo>
                  <a:pt x="1758634" y="654504"/>
                  <a:pt x="1771016" y="650309"/>
                  <a:pt x="1787526" y="646113"/>
                </a:cubicBezTo>
                <a:close/>
                <a:moveTo>
                  <a:pt x="1617029" y="646113"/>
                </a:moveTo>
                <a:cubicBezTo>
                  <a:pt x="1617029" y="654051"/>
                  <a:pt x="1617029" y="654051"/>
                  <a:pt x="1617029" y="654051"/>
                </a:cubicBezTo>
                <a:cubicBezTo>
                  <a:pt x="1612901" y="658019"/>
                  <a:pt x="1612901" y="658019"/>
                  <a:pt x="1612901" y="658019"/>
                </a:cubicBezTo>
                <a:cubicBezTo>
                  <a:pt x="1625284" y="661988"/>
                  <a:pt x="1625284" y="661988"/>
                  <a:pt x="1625284" y="661988"/>
                </a:cubicBezTo>
                <a:cubicBezTo>
                  <a:pt x="1629412" y="661988"/>
                  <a:pt x="1633539" y="658019"/>
                  <a:pt x="1633539" y="658019"/>
                </a:cubicBezTo>
                <a:cubicBezTo>
                  <a:pt x="1633539" y="658019"/>
                  <a:pt x="1633539" y="654051"/>
                  <a:pt x="1633539" y="654051"/>
                </a:cubicBezTo>
                <a:cubicBezTo>
                  <a:pt x="1633539" y="654051"/>
                  <a:pt x="1633539" y="650082"/>
                  <a:pt x="1629412" y="650082"/>
                </a:cubicBezTo>
                <a:cubicBezTo>
                  <a:pt x="1617029" y="646113"/>
                  <a:pt x="1617029" y="646113"/>
                  <a:pt x="1617029" y="646113"/>
                </a:cubicBezTo>
                <a:close/>
                <a:moveTo>
                  <a:pt x="966943" y="643885"/>
                </a:moveTo>
                <a:lnTo>
                  <a:pt x="981464" y="643885"/>
                </a:lnTo>
                <a:lnTo>
                  <a:pt x="981464" y="660066"/>
                </a:lnTo>
                <a:lnTo>
                  <a:pt x="966943" y="660066"/>
                </a:lnTo>
                <a:lnTo>
                  <a:pt x="966943" y="643885"/>
                </a:lnTo>
                <a:close/>
                <a:moveTo>
                  <a:pt x="1795464" y="641350"/>
                </a:moveTo>
                <a:cubicBezTo>
                  <a:pt x="1799546" y="641350"/>
                  <a:pt x="1803628" y="641350"/>
                  <a:pt x="1807711" y="641350"/>
                </a:cubicBezTo>
                <a:cubicBezTo>
                  <a:pt x="1807711" y="641350"/>
                  <a:pt x="1807711" y="641350"/>
                  <a:pt x="1824039" y="687917"/>
                </a:cubicBezTo>
                <a:cubicBezTo>
                  <a:pt x="1819957" y="687917"/>
                  <a:pt x="1815875" y="687917"/>
                  <a:pt x="1811793" y="692150"/>
                </a:cubicBezTo>
                <a:cubicBezTo>
                  <a:pt x="1811793" y="692150"/>
                  <a:pt x="1811793" y="692150"/>
                  <a:pt x="1795464" y="641350"/>
                </a:cubicBezTo>
                <a:close/>
                <a:moveTo>
                  <a:pt x="177800" y="641349"/>
                </a:moveTo>
                <a:lnTo>
                  <a:pt x="252413" y="641349"/>
                </a:lnTo>
                <a:lnTo>
                  <a:pt x="252413" y="654049"/>
                </a:lnTo>
                <a:lnTo>
                  <a:pt x="195262" y="654049"/>
                </a:lnTo>
                <a:lnTo>
                  <a:pt x="195262" y="712787"/>
                </a:lnTo>
                <a:lnTo>
                  <a:pt x="249238" y="712787"/>
                </a:lnTo>
                <a:lnTo>
                  <a:pt x="249238" y="725487"/>
                </a:lnTo>
                <a:lnTo>
                  <a:pt x="195262" y="725487"/>
                </a:lnTo>
                <a:lnTo>
                  <a:pt x="195262" y="795337"/>
                </a:lnTo>
                <a:lnTo>
                  <a:pt x="177800" y="795337"/>
                </a:lnTo>
                <a:lnTo>
                  <a:pt x="177800" y="641349"/>
                </a:lnTo>
                <a:close/>
                <a:moveTo>
                  <a:pt x="1612770" y="633413"/>
                </a:moveTo>
                <a:cubicBezTo>
                  <a:pt x="1633275" y="641668"/>
                  <a:pt x="1633275" y="641668"/>
                  <a:pt x="1633275" y="641668"/>
                </a:cubicBezTo>
                <a:cubicBezTo>
                  <a:pt x="1641477" y="645796"/>
                  <a:pt x="1641477" y="649923"/>
                  <a:pt x="1641477" y="654051"/>
                </a:cubicBezTo>
                <a:cubicBezTo>
                  <a:pt x="1641477" y="654051"/>
                  <a:pt x="1641477" y="658178"/>
                  <a:pt x="1641477" y="658178"/>
                </a:cubicBezTo>
                <a:cubicBezTo>
                  <a:pt x="1641477" y="662306"/>
                  <a:pt x="1637376" y="670561"/>
                  <a:pt x="1629174" y="670561"/>
                </a:cubicBezTo>
                <a:cubicBezTo>
                  <a:pt x="1633275" y="695326"/>
                  <a:pt x="1633275" y="695326"/>
                  <a:pt x="1633275" y="695326"/>
                </a:cubicBezTo>
                <a:cubicBezTo>
                  <a:pt x="1629174" y="695326"/>
                  <a:pt x="1625073" y="691198"/>
                  <a:pt x="1620972" y="691198"/>
                </a:cubicBezTo>
                <a:cubicBezTo>
                  <a:pt x="1620972" y="670561"/>
                  <a:pt x="1620972" y="670561"/>
                  <a:pt x="1620972" y="670561"/>
                </a:cubicBezTo>
                <a:cubicBezTo>
                  <a:pt x="1608668" y="666433"/>
                  <a:pt x="1608668" y="666433"/>
                  <a:pt x="1608668" y="666433"/>
                </a:cubicBezTo>
                <a:cubicBezTo>
                  <a:pt x="1604567" y="682943"/>
                  <a:pt x="1604567" y="682943"/>
                  <a:pt x="1604567" y="682943"/>
                </a:cubicBezTo>
                <a:cubicBezTo>
                  <a:pt x="1600466" y="682943"/>
                  <a:pt x="1596365" y="682943"/>
                  <a:pt x="1592264" y="678816"/>
                </a:cubicBezTo>
                <a:cubicBezTo>
                  <a:pt x="1604567" y="658178"/>
                  <a:pt x="1604567" y="658178"/>
                  <a:pt x="1604567" y="658178"/>
                </a:cubicBezTo>
                <a:cubicBezTo>
                  <a:pt x="1604567" y="654051"/>
                  <a:pt x="1604567" y="654051"/>
                  <a:pt x="1604567" y="654051"/>
                </a:cubicBezTo>
                <a:cubicBezTo>
                  <a:pt x="1612770" y="633413"/>
                  <a:pt x="1612770" y="633413"/>
                  <a:pt x="1612770" y="633413"/>
                </a:cubicBezTo>
                <a:close/>
                <a:moveTo>
                  <a:pt x="1855109" y="630214"/>
                </a:moveTo>
                <a:cubicBezTo>
                  <a:pt x="1851027" y="629693"/>
                  <a:pt x="1846945" y="630735"/>
                  <a:pt x="1844903" y="632818"/>
                </a:cubicBezTo>
                <a:cubicBezTo>
                  <a:pt x="1836739" y="636986"/>
                  <a:pt x="1836739" y="641153"/>
                  <a:pt x="1836739" y="645320"/>
                </a:cubicBezTo>
                <a:cubicBezTo>
                  <a:pt x="1836739" y="649487"/>
                  <a:pt x="1836739" y="653655"/>
                  <a:pt x="1836739" y="653655"/>
                </a:cubicBezTo>
                <a:cubicBezTo>
                  <a:pt x="1836739" y="653655"/>
                  <a:pt x="1836739" y="657822"/>
                  <a:pt x="1840821" y="657822"/>
                </a:cubicBezTo>
                <a:cubicBezTo>
                  <a:pt x="1844903" y="661989"/>
                  <a:pt x="1853068" y="661989"/>
                  <a:pt x="1857150" y="661989"/>
                </a:cubicBezTo>
                <a:cubicBezTo>
                  <a:pt x="1861232" y="657822"/>
                  <a:pt x="1861232" y="657822"/>
                  <a:pt x="1861232" y="657822"/>
                </a:cubicBezTo>
                <a:cubicBezTo>
                  <a:pt x="1865314" y="653655"/>
                  <a:pt x="1865314" y="649487"/>
                  <a:pt x="1865314" y="645320"/>
                </a:cubicBezTo>
                <a:cubicBezTo>
                  <a:pt x="1865314" y="645320"/>
                  <a:pt x="1865314" y="641153"/>
                  <a:pt x="1865314" y="636986"/>
                </a:cubicBezTo>
                <a:cubicBezTo>
                  <a:pt x="1863273" y="632818"/>
                  <a:pt x="1859191" y="630735"/>
                  <a:pt x="1855109" y="630214"/>
                </a:cubicBezTo>
                <a:close/>
                <a:moveTo>
                  <a:pt x="726110" y="628649"/>
                </a:moveTo>
                <a:cubicBezTo>
                  <a:pt x="742951" y="628649"/>
                  <a:pt x="742951" y="628649"/>
                  <a:pt x="742951" y="628649"/>
                </a:cubicBezTo>
                <a:lnTo>
                  <a:pt x="742951" y="795917"/>
                </a:lnTo>
                <a:cubicBezTo>
                  <a:pt x="726110" y="795917"/>
                  <a:pt x="726110" y="795917"/>
                  <a:pt x="726110" y="795917"/>
                </a:cubicBezTo>
                <a:cubicBezTo>
                  <a:pt x="726110" y="779190"/>
                  <a:pt x="726110" y="779190"/>
                  <a:pt x="726110" y="779190"/>
                </a:cubicBezTo>
                <a:cubicBezTo>
                  <a:pt x="717689" y="795917"/>
                  <a:pt x="709268" y="800099"/>
                  <a:pt x="692427" y="800099"/>
                </a:cubicBezTo>
                <a:cubicBezTo>
                  <a:pt x="658744" y="800099"/>
                  <a:pt x="646113" y="775009"/>
                  <a:pt x="646113" y="741555"/>
                </a:cubicBezTo>
                <a:cubicBezTo>
                  <a:pt x="646113" y="708101"/>
                  <a:pt x="658744" y="683011"/>
                  <a:pt x="692427" y="683011"/>
                </a:cubicBezTo>
                <a:cubicBezTo>
                  <a:pt x="713479" y="683011"/>
                  <a:pt x="726110" y="695556"/>
                  <a:pt x="726110" y="703920"/>
                </a:cubicBezTo>
                <a:cubicBezTo>
                  <a:pt x="726110" y="628649"/>
                  <a:pt x="726110" y="628649"/>
                  <a:pt x="726110" y="628649"/>
                </a:cubicBezTo>
                <a:close/>
                <a:moveTo>
                  <a:pt x="1857377" y="622131"/>
                </a:moveTo>
                <a:cubicBezTo>
                  <a:pt x="1864256" y="623662"/>
                  <a:pt x="1870606" y="627744"/>
                  <a:pt x="1874839" y="633868"/>
                </a:cubicBezTo>
                <a:cubicBezTo>
                  <a:pt x="1874839" y="637950"/>
                  <a:pt x="1874839" y="642032"/>
                  <a:pt x="1874839" y="646114"/>
                </a:cubicBezTo>
                <a:cubicBezTo>
                  <a:pt x="1874839" y="650196"/>
                  <a:pt x="1874839" y="654278"/>
                  <a:pt x="1874839" y="658360"/>
                </a:cubicBezTo>
                <a:cubicBezTo>
                  <a:pt x="1870606" y="662443"/>
                  <a:pt x="1870606" y="666525"/>
                  <a:pt x="1862139" y="666525"/>
                </a:cubicBezTo>
                <a:cubicBezTo>
                  <a:pt x="1853672" y="674689"/>
                  <a:pt x="1836739" y="670607"/>
                  <a:pt x="1828272" y="658360"/>
                </a:cubicBezTo>
                <a:cubicBezTo>
                  <a:pt x="1828272" y="654278"/>
                  <a:pt x="1824039" y="650196"/>
                  <a:pt x="1824039" y="646114"/>
                </a:cubicBezTo>
                <a:cubicBezTo>
                  <a:pt x="1824039" y="637950"/>
                  <a:pt x="1828272" y="629785"/>
                  <a:pt x="1836739" y="625703"/>
                </a:cubicBezTo>
                <a:cubicBezTo>
                  <a:pt x="1843089" y="621621"/>
                  <a:pt x="1850497" y="620601"/>
                  <a:pt x="1857377" y="622131"/>
                </a:cubicBezTo>
                <a:close/>
                <a:moveTo>
                  <a:pt x="1571138" y="612775"/>
                </a:moveTo>
                <a:cubicBezTo>
                  <a:pt x="1579442" y="616903"/>
                  <a:pt x="1591897" y="625158"/>
                  <a:pt x="1600201" y="629285"/>
                </a:cubicBezTo>
                <a:cubicBezTo>
                  <a:pt x="1600201" y="629285"/>
                  <a:pt x="1600201" y="629285"/>
                  <a:pt x="1596049" y="637540"/>
                </a:cubicBezTo>
                <a:cubicBezTo>
                  <a:pt x="1587745" y="633413"/>
                  <a:pt x="1583593" y="629285"/>
                  <a:pt x="1575290" y="625158"/>
                </a:cubicBezTo>
                <a:lnTo>
                  <a:pt x="1571138" y="633413"/>
                </a:lnTo>
                <a:cubicBezTo>
                  <a:pt x="1575290" y="637540"/>
                  <a:pt x="1579442" y="641668"/>
                  <a:pt x="1583593" y="641668"/>
                </a:cubicBezTo>
                <a:cubicBezTo>
                  <a:pt x="1583593" y="641668"/>
                  <a:pt x="1583593" y="641668"/>
                  <a:pt x="1579442" y="649923"/>
                </a:cubicBezTo>
                <a:cubicBezTo>
                  <a:pt x="1579442" y="649923"/>
                  <a:pt x="1579442" y="649923"/>
                  <a:pt x="1566986" y="641668"/>
                </a:cubicBezTo>
                <a:cubicBezTo>
                  <a:pt x="1566986" y="641668"/>
                  <a:pt x="1566986" y="641668"/>
                  <a:pt x="1558682" y="654050"/>
                </a:cubicBezTo>
                <a:cubicBezTo>
                  <a:pt x="1558682" y="654050"/>
                  <a:pt x="1558682" y="654050"/>
                  <a:pt x="1579442" y="666433"/>
                </a:cubicBezTo>
                <a:cubicBezTo>
                  <a:pt x="1579442" y="666433"/>
                  <a:pt x="1579442" y="666433"/>
                  <a:pt x="1575290" y="674688"/>
                </a:cubicBezTo>
                <a:cubicBezTo>
                  <a:pt x="1562834" y="666433"/>
                  <a:pt x="1554530" y="662305"/>
                  <a:pt x="1546226" y="654050"/>
                </a:cubicBezTo>
                <a:cubicBezTo>
                  <a:pt x="1546226" y="654050"/>
                  <a:pt x="1546226" y="654050"/>
                  <a:pt x="1571138" y="612775"/>
                </a:cubicBezTo>
                <a:close/>
                <a:moveTo>
                  <a:pt x="1898969" y="579438"/>
                </a:moveTo>
                <a:cubicBezTo>
                  <a:pt x="1898969" y="579438"/>
                  <a:pt x="1898969" y="579438"/>
                  <a:pt x="1931989" y="616943"/>
                </a:cubicBezTo>
                <a:cubicBezTo>
                  <a:pt x="1927862" y="621110"/>
                  <a:pt x="1927862" y="621110"/>
                  <a:pt x="1923734" y="625277"/>
                </a:cubicBezTo>
                <a:cubicBezTo>
                  <a:pt x="1923734" y="625277"/>
                  <a:pt x="1923734" y="625277"/>
                  <a:pt x="1890714" y="612776"/>
                </a:cubicBezTo>
                <a:cubicBezTo>
                  <a:pt x="1890714" y="612776"/>
                  <a:pt x="1890714" y="612776"/>
                  <a:pt x="1907224" y="637779"/>
                </a:cubicBezTo>
                <a:cubicBezTo>
                  <a:pt x="1903096" y="641946"/>
                  <a:pt x="1903096" y="641946"/>
                  <a:pt x="1898969" y="646113"/>
                </a:cubicBezTo>
                <a:cubicBezTo>
                  <a:pt x="1898969" y="646113"/>
                  <a:pt x="1898969" y="646113"/>
                  <a:pt x="1870076" y="604441"/>
                </a:cubicBezTo>
                <a:cubicBezTo>
                  <a:pt x="1874204" y="604441"/>
                  <a:pt x="1874204" y="600274"/>
                  <a:pt x="1878331" y="600274"/>
                </a:cubicBezTo>
                <a:cubicBezTo>
                  <a:pt x="1878331" y="600274"/>
                  <a:pt x="1878331" y="600274"/>
                  <a:pt x="1911351" y="608608"/>
                </a:cubicBezTo>
                <a:cubicBezTo>
                  <a:pt x="1911351" y="608608"/>
                  <a:pt x="1911351" y="608608"/>
                  <a:pt x="1890714" y="587772"/>
                </a:cubicBezTo>
                <a:cubicBezTo>
                  <a:pt x="1894841" y="583605"/>
                  <a:pt x="1894841" y="583605"/>
                  <a:pt x="1898969" y="579438"/>
                </a:cubicBezTo>
                <a:close/>
                <a:moveTo>
                  <a:pt x="1534626" y="579438"/>
                </a:moveTo>
                <a:cubicBezTo>
                  <a:pt x="1542930" y="587742"/>
                  <a:pt x="1551233" y="596046"/>
                  <a:pt x="1563689" y="604350"/>
                </a:cubicBezTo>
                <a:cubicBezTo>
                  <a:pt x="1559537" y="612653"/>
                  <a:pt x="1559537" y="612653"/>
                  <a:pt x="1559537" y="612653"/>
                </a:cubicBezTo>
                <a:cubicBezTo>
                  <a:pt x="1555385" y="608501"/>
                  <a:pt x="1551233" y="604350"/>
                  <a:pt x="1547081" y="604350"/>
                </a:cubicBezTo>
                <a:cubicBezTo>
                  <a:pt x="1518018" y="633413"/>
                  <a:pt x="1518018" y="633413"/>
                  <a:pt x="1518018" y="633413"/>
                </a:cubicBezTo>
                <a:cubicBezTo>
                  <a:pt x="1509714" y="625109"/>
                  <a:pt x="1509714" y="625109"/>
                  <a:pt x="1509714" y="625109"/>
                </a:cubicBezTo>
                <a:cubicBezTo>
                  <a:pt x="1538778" y="596046"/>
                  <a:pt x="1538778" y="596046"/>
                  <a:pt x="1538778" y="596046"/>
                </a:cubicBezTo>
                <a:cubicBezTo>
                  <a:pt x="1534626" y="591894"/>
                  <a:pt x="1530474" y="587742"/>
                  <a:pt x="1526322" y="583590"/>
                </a:cubicBezTo>
                <a:cubicBezTo>
                  <a:pt x="1534626" y="579438"/>
                  <a:pt x="1534626" y="579438"/>
                  <a:pt x="1534626" y="579438"/>
                </a:cubicBezTo>
                <a:close/>
                <a:moveTo>
                  <a:pt x="1924051" y="566738"/>
                </a:moveTo>
                <a:lnTo>
                  <a:pt x="1931989" y="579438"/>
                </a:lnTo>
                <a:lnTo>
                  <a:pt x="1936751" y="587376"/>
                </a:lnTo>
                <a:lnTo>
                  <a:pt x="1944689" y="579438"/>
                </a:lnTo>
                <a:lnTo>
                  <a:pt x="1944689" y="574676"/>
                </a:lnTo>
                <a:lnTo>
                  <a:pt x="1924051" y="566738"/>
                </a:lnTo>
                <a:close/>
                <a:moveTo>
                  <a:pt x="1919742" y="558800"/>
                </a:moveTo>
                <a:cubicBezTo>
                  <a:pt x="1970089" y="571103"/>
                  <a:pt x="1970089" y="571103"/>
                  <a:pt x="1970089" y="571103"/>
                </a:cubicBezTo>
                <a:cubicBezTo>
                  <a:pt x="1970089" y="575204"/>
                  <a:pt x="1965894" y="575204"/>
                  <a:pt x="1965894" y="579305"/>
                </a:cubicBezTo>
                <a:cubicBezTo>
                  <a:pt x="1965894" y="579305"/>
                  <a:pt x="1965894" y="579305"/>
                  <a:pt x="1961698" y="579305"/>
                </a:cubicBezTo>
                <a:cubicBezTo>
                  <a:pt x="1953307" y="579305"/>
                  <a:pt x="1953307" y="579305"/>
                  <a:pt x="1953307" y="579305"/>
                </a:cubicBezTo>
                <a:cubicBezTo>
                  <a:pt x="1940720" y="595710"/>
                  <a:pt x="1940720" y="595710"/>
                  <a:pt x="1940720" y="595710"/>
                </a:cubicBezTo>
                <a:cubicBezTo>
                  <a:pt x="1944916" y="603912"/>
                  <a:pt x="1944916" y="603912"/>
                  <a:pt x="1944916" y="603912"/>
                </a:cubicBezTo>
                <a:cubicBezTo>
                  <a:pt x="1944916" y="603912"/>
                  <a:pt x="1940720" y="608013"/>
                  <a:pt x="1940720" y="608013"/>
                </a:cubicBezTo>
                <a:cubicBezTo>
                  <a:pt x="1919742" y="579305"/>
                  <a:pt x="1919742" y="579305"/>
                  <a:pt x="1919742" y="579305"/>
                </a:cubicBezTo>
                <a:cubicBezTo>
                  <a:pt x="1911351" y="567002"/>
                  <a:pt x="1911351" y="567002"/>
                  <a:pt x="1911351" y="567002"/>
                </a:cubicBezTo>
                <a:lnTo>
                  <a:pt x="1919742" y="558800"/>
                </a:lnTo>
                <a:close/>
                <a:moveTo>
                  <a:pt x="1500586" y="541338"/>
                </a:moveTo>
                <a:cubicBezTo>
                  <a:pt x="1504753" y="545571"/>
                  <a:pt x="1504753" y="545571"/>
                  <a:pt x="1508920" y="549805"/>
                </a:cubicBezTo>
                <a:cubicBezTo>
                  <a:pt x="1508920" y="549805"/>
                  <a:pt x="1508920" y="549805"/>
                  <a:pt x="1496419" y="583671"/>
                </a:cubicBezTo>
                <a:cubicBezTo>
                  <a:pt x="1496419" y="583671"/>
                  <a:pt x="1496419" y="583671"/>
                  <a:pt x="1521422" y="562505"/>
                </a:cubicBezTo>
                <a:cubicBezTo>
                  <a:pt x="1521422" y="566738"/>
                  <a:pt x="1525589" y="566738"/>
                  <a:pt x="1525589" y="570971"/>
                </a:cubicBezTo>
                <a:cubicBezTo>
                  <a:pt x="1525589" y="570971"/>
                  <a:pt x="1525589" y="570971"/>
                  <a:pt x="1488084" y="604838"/>
                </a:cubicBezTo>
                <a:cubicBezTo>
                  <a:pt x="1483917" y="600605"/>
                  <a:pt x="1483917" y="600605"/>
                  <a:pt x="1479750" y="596371"/>
                </a:cubicBezTo>
                <a:cubicBezTo>
                  <a:pt x="1479750" y="596371"/>
                  <a:pt x="1479750" y="596371"/>
                  <a:pt x="1492252" y="562505"/>
                </a:cubicBezTo>
                <a:cubicBezTo>
                  <a:pt x="1492252" y="562505"/>
                  <a:pt x="1492252" y="562505"/>
                  <a:pt x="1467249" y="579438"/>
                </a:cubicBezTo>
                <a:cubicBezTo>
                  <a:pt x="1463081" y="575205"/>
                  <a:pt x="1463081" y="575205"/>
                  <a:pt x="1458914" y="570971"/>
                </a:cubicBezTo>
                <a:cubicBezTo>
                  <a:pt x="1458914" y="570971"/>
                  <a:pt x="1458914" y="570971"/>
                  <a:pt x="1500586" y="541338"/>
                </a:cubicBezTo>
                <a:close/>
                <a:moveTo>
                  <a:pt x="1936752" y="528638"/>
                </a:moveTo>
                <a:lnTo>
                  <a:pt x="1973264" y="550863"/>
                </a:lnTo>
                <a:lnTo>
                  <a:pt x="1985965" y="528638"/>
                </a:lnTo>
                <a:lnTo>
                  <a:pt x="1993902" y="533401"/>
                </a:lnTo>
                <a:lnTo>
                  <a:pt x="1978027" y="561976"/>
                </a:lnTo>
                <a:lnTo>
                  <a:pt x="1931989" y="538163"/>
                </a:lnTo>
                <a:lnTo>
                  <a:pt x="1936752" y="528638"/>
                </a:lnTo>
                <a:close/>
                <a:moveTo>
                  <a:pt x="1492829" y="525463"/>
                </a:moveTo>
                <a:cubicBezTo>
                  <a:pt x="1492829" y="529630"/>
                  <a:pt x="1497014" y="529630"/>
                  <a:pt x="1497014" y="533798"/>
                </a:cubicBezTo>
                <a:cubicBezTo>
                  <a:pt x="1497014" y="533798"/>
                  <a:pt x="1497014" y="533798"/>
                  <a:pt x="1455161" y="558801"/>
                </a:cubicBezTo>
                <a:cubicBezTo>
                  <a:pt x="1450976" y="554634"/>
                  <a:pt x="1450976" y="550467"/>
                  <a:pt x="1450976" y="550467"/>
                </a:cubicBezTo>
                <a:cubicBezTo>
                  <a:pt x="1450976" y="550467"/>
                  <a:pt x="1450976" y="550467"/>
                  <a:pt x="1492829" y="525463"/>
                </a:cubicBezTo>
                <a:close/>
                <a:moveTo>
                  <a:pt x="1482542" y="485751"/>
                </a:moveTo>
                <a:cubicBezTo>
                  <a:pt x="1480468" y="485230"/>
                  <a:pt x="1478394" y="486272"/>
                  <a:pt x="1476320" y="488355"/>
                </a:cubicBezTo>
                <a:cubicBezTo>
                  <a:pt x="1430696" y="500857"/>
                  <a:pt x="1430696" y="500857"/>
                  <a:pt x="1430696" y="500857"/>
                </a:cubicBezTo>
                <a:cubicBezTo>
                  <a:pt x="1422401" y="505024"/>
                  <a:pt x="1422401" y="509191"/>
                  <a:pt x="1422401" y="517526"/>
                </a:cubicBezTo>
                <a:cubicBezTo>
                  <a:pt x="1468025" y="634207"/>
                  <a:pt x="1584159" y="717551"/>
                  <a:pt x="1716883" y="717551"/>
                </a:cubicBezTo>
                <a:cubicBezTo>
                  <a:pt x="1849607" y="717551"/>
                  <a:pt x="1965740" y="634207"/>
                  <a:pt x="2011364" y="513358"/>
                </a:cubicBezTo>
                <a:cubicBezTo>
                  <a:pt x="2011364" y="509191"/>
                  <a:pt x="2007217" y="505024"/>
                  <a:pt x="2003069" y="500857"/>
                </a:cubicBezTo>
                <a:cubicBezTo>
                  <a:pt x="1957445" y="488355"/>
                  <a:pt x="1957445" y="488355"/>
                  <a:pt x="1957445" y="488355"/>
                </a:cubicBezTo>
                <a:cubicBezTo>
                  <a:pt x="1955371" y="486272"/>
                  <a:pt x="1953297" y="485230"/>
                  <a:pt x="1951224" y="485751"/>
                </a:cubicBezTo>
                <a:cubicBezTo>
                  <a:pt x="1949150" y="486272"/>
                  <a:pt x="1947076" y="488355"/>
                  <a:pt x="1945002" y="492522"/>
                </a:cubicBezTo>
                <a:cubicBezTo>
                  <a:pt x="1907673" y="584201"/>
                  <a:pt x="1820573" y="646709"/>
                  <a:pt x="1716883" y="646709"/>
                </a:cubicBezTo>
                <a:cubicBezTo>
                  <a:pt x="1613192" y="646709"/>
                  <a:pt x="1526092" y="584201"/>
                  <a:pt x="1488763" y="492522"/>
                </a:cubicBezTo>
                <a:cubicBezTo>
                  <a:pt x="1486689" y="488355"/>
                  <a:pt x="1484616" y="486272"/>
                  <a:pt x="1482542" y="485751"/>
                </a:cubicBezTo>
                <a:close/>
                <a:moveTo>
                  <a:pt x="1662749" y="478852"/>
                </a:moveTo>
                <a:cubicBezTo>
                  <a:pt x="1551306" y="533313"/>
                  <a:pt x="1551306" y="533313"/>
                  <a:pt x="1551306" y="533313"/>
                </a:cubicBezTo>
                <a:cubicBezTo>
                  <a:pt x="1547179" y="533313"/>
                  <a:pt x="1543051" y="533313"/>
                  <a:pt x="1543051" y="537502"/>
                </a:cubicBezTo>
                <a:cubicBezTo>
                  <a:pt x="1543051" y="537502"/>
                  <a:pt x="1543051" y="537502"/>
                  <a:pt x="1543051" y="541691"/>
                </a:cubicBezTo>
                <a:cubicBezTo>
                  <a:pt x="1543051" y="541691"/>
                  <a:pt x="1543051" y="545880"/>
                  <a:pt x="1547179" y="545880"/>
                </a:cubicBezTo>
                <a:cubicBezTo>
                  <a:pt x="1584326" y="587773"/>
                  <a:pt x="1621474" y="608719"/>
                  <a:pt x="1675132" y="621287"/>
                </a:cubicBezTo>
                <a:cubicBezTo>
                  <a:pt x="1679259" y="625476"/>
                  <a:pt x="1683387" y="625476"/>
                  <a:pt x="1683387" y="621287"/>
                </a:cubicBezTo>
                <a:cubicBezTo>
                  <a:pt x="1687514" y="621287"/>
                  <a:pt x="1687514" y="617098"/>
                  <a:pt x="1687514" y="608719"/>
                </a:cubicBezTo>
                <a:cubicBezTo>
                  <a:pt x="1687514" y="608719"/>
                  <a:pt x="1679259" y="487231"/>
                  <a:pt x="1679259" y="487231"/>
                </a:cubicBezTo>
                <a:cubicBezTo>
                  <a:pt x="1679259" y="483042"/>
                  <a:pt x="1675132" y="478852"/>
                  <a:pt x="1675132" y="478852"/>
                </a:cubicBezTo>
                <a:cubicBezTo>
                  <a:pt x="1671004" y="474663"/>
                  <a:pt x="1666877" y="474663"/>
                  <a:pt x="1662749" y="478852"/>
                </a:cubicBezTo>
                <a:close/>
                <a:moveTo>
                  <a:pt x="1762761" y="474663"/>
                </a:moveTo>
                <a:cubicBezTo>
                  <a:pt x="1758634" y="478836"/>
                  <a:pt x="1758634" y="483009"/>
                  <a:pt x="1758634" y="487182"/>
                </a:cubicBezTo>
                <a:cubicBezTo>
                  <a:pt x="1746251" y="608194"/>
                  <a:pt x="1746251" y="608194"/>
                  <a:pt x="1746251" y="608194"/>
                </a:cubicBezTo>
                <a:cubicBezTo>
                  <a:pt x="1746251" y="612367"/>
                  <a:pt x="1746251" y="616540"/>
                  <a:pt x="1750379" y="620713"/>
                </a:cubicBezTo>
                <a:cubicBezTo>
                  <a:pt x="1750379" y="620713"/>
                  <a:pt x="1754506" y="620713"/>
                  <a:pt x="1758634" y="620713"/>
                </a:cubicBezTo>
                <a:cubicBezTo>
                  <a:pt x="1812291" y="608194"/>
                  <a:pt x="1849439" y="587330"/>
                  <a:pt x="1886587" y="545602"/>
                </a:cubicBezTo>
                <a:cubicBezTo>
                  <a:pt x="1890714" y="541429"/>
                  <a:pt x="1890714" y="541429"/>
                  <a:pt x="1890714" y="537256"/>
                </a:cubicBezTo>
                <a:cubicBezTo>
                  <a:pt x="1890714" y="533083"/>
                  <a:pt x="1886587" y="533083"/>
                  <a:pt x="1882459" y="528910"/>
                </a:cubicBezTo>
                <a:cubicBezTo>
                  <a:pt x="1775144" y="474663"/>
                  <a:pt x="1775144" y="474663"/>
                  <a:pt x="1775144" y="474663"/>
                </a:cubicBezTo>
                <a:cubicBezTo>
                  <a:pt x="1771016" y="474663"/>
                  <a:pt x="1766889" y="474663"/>
                  <a:pt x="1762761" y="474663"/>
                </a:cubicBezTo>
                <a:close/>
                <a:moveTo>
                  <a:pt x="725572" y="428624"/>
                </a:moveTo>
                <a:cubicBezTo>
                  <a:pt x="705101" y="432820"/>
                  <a:pt x="696913" y="441211"/>
                  <a:pt x="696913" y="457993"/>
                </a:cubicBezTo>
                <a:cubicBezTo>
                  <a:pt x="696913" y="470580"/>
                  <a:pt x="696913" y="487362"/>
                  <a:pt x="717384" y="487362"/>
                </a:cubicBezTo>
                <a:cubicBezTo>
                  <a:pt x="741948" y="487362"/>
                  <a:pt x="774701" y="478971"/>
                  <a:pt x="774701" y="478971"/>
                </a:cubicBezTo>
                <a:cubicBezTo>
                  <a:pt x="774701" y="428624"/>
                  <a:pt x="774701" y="428624"/>
                  <a:pt x="774701" y="428624"/>
                </a:cubicBezTo>
                <a:lnTo>
                  <a:pt x="725572" y="428624"/>
                </a:lnTo>
                <a:close/>
                <a:moveTo>
                  <a:pt x="352426" y="346073"/>
                </a:moveTo>
                <a:cubicBezTo>
                  <a:pt x="315516" y="346073"/>
                  <a:pt x="303213" y="362695"/>
                  <a:pt x="303213" y="412562"/>
                </a:cubicBezTo>
                <a:cubicBezTo>
                  <a:pt x="303213" y="462428"/>
                  <a:pt x="311415" y="487361"/>
                  <a:pt x="352426" y="487361"/>
                </a:cubicBezTo>
                <a:cubicBezTo>
                  <a:pt x="393436" y="487361"/>
                  <a:pt x="401638" y="458272"/>
                  <a:pt x="401638" y="412562"/>
                </a:cubicBezTo>
                <a:cubicBezTo>
                  <a:pt x="401638" y="362695"/>
                  <a:pt x="389335" y="346073"/>
                  <a:pt x="352426" y="346073"/>
                </a:cubicBezTo>
                <a:close/>
                <a:moveTo>
                  <a:pt x="1704770" y="341312"/>
                </a:moveTo>
                <a:cubicBezTo>
                  <a:pt x="1704770" y="341312"/>
                  <a:pt x="1704770" y="353885"/>
                  <a:pt x="1704770" y="353885"/>
                </a:cubicBezTo>
                <a:cubicBezTo>
                  <a:pt x="1684063" y="358076"/>
                  <a:pt x="1671639" y="379031"/>
                  <a:pt x="1671639" y="399986"/>
                </a:cubicBezTo>
                <a:cubicBezTo>
                  <a:pt x="1671639" y="425132"/>
                  <a:pt x="1692346" y="446087"/>
                  <a:pt x="1717193" y="446087"/>
                </a:cubicBezTo>
                <a:cubicBezTo>
                  <a:pt x="1742041" y="446087"/>
                  <a:pt x="1766889" y="425132"/>
                  <a:pt x="1766889" y="399986"/>
                </a:cubicBezTo>
                <a:cubicBezTo>
                  <a:pt x="1766889" y="379031"/>
                  <a:pt x="1750324" y="358076"/>
                  <a:pt x="1729617" y="353885"/>
                </a:cubicBezTo>
                <a:cubicBezTo>
                  <a:pt x="1729617" y="349694"/>
                  <a:pt x="1729617" y="341312"/>
                  <a:pt x="1729617" y="341312"/>
                </a:cubicBezTo>
                <a:cubicBezTo>
                  <a:pt x="1704770" y="341312"/>
                  <a:pt x="1704770" y="341312"/>
                  <a:pt x="1704770" y="341312"/>
                </a:cubicBezTo>
                <a:close/>
                <a:moveTo>
                  <a:pt x="1716883" y="328612"/>
                </a:moveTo>
                <a:cubicBezTo>
                  <a:pt x="1755899" y="328612"/>
                  <a:pt x="1787527" y="360596"/>
                  <a:pt x="1787527" y="400050"/>
                </a:cubicBezTo>
                <a:cubicBezTo>
                  <a:pt x="1787527" y="439504"/>
                  <a:pt x="1755899" y="471488"/>
                  <a:pt x="1716883" y="471488"/>
                </a:cubicBezTo>
                <a:cubicBezTo>
                  <a:pt x="1677867" y="471488"/>
                  <a:pt x="1646239" y="439504"/>
                  <a:pt x="1646239" y="400050"/>
                </a:cubicBezTo>
                <a:cubicBezTo>
                  <a:pt x="1646239" y="360596"/>
                  <a:pt x="1677867" y="328612"/>
                  <a:pt x="1716883" y="328612"/>
                </a:cubicBezTo>
                <a:close/>
                <a:moveTo>
                  <a:pt x="1716883" y="320675"/>
                </a:moveTo>
                <a:cubicBezTo>
                  <a:pt x="1673483" y="320675"/>
                  <a:pt x="1638301" y="356212"/>
                  <a:pt x="1638301" y="400050"/>
                </a:cubicBezTo>
                <a:cubicBezTo>
                  <a:pt x="1638301" y="443888"/>
                  <a:pt x="1673483" y="479425"/>
                  <a:pt x="1716883" y="479425"/>
                </a:cubicBezTo>
                <a:cubicBezTo>
                  <a:pt x="1760283" y="479425"/>
                  <a:pt x="1795465" y="443888"/>
                  <a:pt x="1795465" y="400050"/>
                </a:cubicBezTo>
                <a:cubicBezTo>
                  <a:pt x="1795465" y="356212"/>
                  <a:pt x="1760283" y="320675"/>
                  <a:pt x="1716883" y="320675"/>
                </a:cubicBezTo>
                <a:close/>
                <a:moveTo>
                  <a:pt x="1924004" y="317500"/>
                </a:moveTo>
                <a:cubicBezTo>
                  <a:pt x="1924004" y="317500"/>
                  <a:pt x="1919866" y="317500"/>
                  <a:pt x="1911592" y="321667"/>
                </a:cubicBezTo>
                <a:cubicBezTo>
                  <a:pt x="1812301" y="388342"/>
                  <a:pt x="1812301" y="388342"/>
                  <a:pt x="1812301" y="388342"/>
                </a:cubicBezTo>
                <a:cubicBezTo>
                  <a:pt x="1808164" y="392510"/>
                  <a:pt x="1808164" y="396677"/>
                  <a:pt x="1808164" y="400844"/>
                </a:cubicBezTo>
                <a:cubicBezTo>
                  <a:pt x="1808164" y="400844"/>
                  <a:pt x="1808164" y="405011"/>
                  <a:pt x="1812301" y="409178"/>
                </a:cubicBezTo>
                <a:lnTo>
                  <a:pt x="1915729" y="480021"/>
                </a:lnTo>
                <a:cubicBezTo>
                  <a:pt x="1915729" y="480021"/>
                  <a:pt x="1919866" y="484188"/>
                  <a:pt x="1924004" y="480021"/>
                </a:cubicBezTo>
                <a:cubicBezTo>
                  <a:pt x="1928141" y="480021"/>
                  <a:pt x="1928141" y="480021"/>
                  <a:pt x="1928141" y="471686"/>
                </a:cubicBezTo>
                <a:cubicBezTo>
                  <a:pt x="1944689" y="421680"/>
                  <a:pt x="1944689" y="375841"/>
                  <a:pt x="1928141" y="325834"/>
                </a:cubicBezTo>
                <a:cubicBezTo>
                  <a:pt x="1928141" y="321667"/>
                  <a:pt x="1928141" y="317500"/>
                  <a:pt x="1924004" y="317500"/>
                </a:cubicBezTo>
                <a:close/>
                <a:moveTo>
                  <a:pt x="1509762" y="317500"/>
                </a:moveTo>
                <a:cubicBezTo>
                  <a:pt x="1505625" y="317500"/>
                  <a:pt x="1505625" y="321667"/>
                  <a:pt x="1501487" y="325834"/>
                </a:cubicBezTo>
                <a:cubicBezTo>
                  <a:pt x="1489076" y="375841"/>
                  <a:pt x="1489076" y="421680"/>
                  <a:pt x="1501487" y="475854"/>
                </a:cubicBezTo>
                <a:cubicBezTo>
                  <a:pt x="1505625" y="475854"/>
                  <a:pt x="1505625" y="480021"/>
                  <a:pt x="1509762" y="480021"/>
                </a:cubicBezTo>
                <a:cubicBezTo>
                  <a:pt x="1509762" y="484188"/>
                  <a:pt x="1513899" y="480021"/>
                  <a:pt x="1518036" y="480021"/>
                </a:cubicBezTo>
                <a:cubicBezTo>
                  <a:pt x="1621464" y="409178"/>
                  <a:pt x="1621464" y="409178"/>
                  <a:pt x="1621464" y="409178"/>
                </a:cubicBezTo>
                <a:cubicBezTo>
                  <a:pt x="1625601" y="409178"/>
                  <a:pt x="1625601" y="405011"/>
                  <a:pt x="1625601" y="400844"/>
                </a:cubicBezTo>
                <a:cubicBezTo>
                  <a:pt x="1625601" y="396677"/>
                  <a:pt x="1625601" y="392510"/>
                  <a:pt x="1621464" y="388342"/>
                </a:cubicBezTo>
                <a:lnTo>
                  <a:pt x="1518036" y="321667"/>
                </a:lnTo>
                <a:cubicBezTo>
                  <a:pt x="1518036" y="317500"/>
                  <a:pt x="1513899" y="317500"/>
                  <a:pt x="1509762" y="317500"/>
                </a:cubicBezTo>
                <a:close/>
                <a:moveTo>
                  <a:pt x="1032821" y="304799"/>
                </a:moveTo>
                <a:cubicBezTo>
                  <a:pt x="1032821" y="304799"/>
                  <a:pt x="1036942" y="304799"/>
                  <a:pt x="1041062" y="304799"/>
                </a:cubicBezTo>
                <a:cubicBezTo>
                  <a:pt x="1041062" y="304799"/>
                  <a:pt x="1041062" y="304799"/>
                  <a:pt x="1074028" y="304799"/>
                </a:cubicBezTo>
                <a:cubicBezTo>
                  <a:pt x="1078149" y="304799"/>
                  <a:pt x="1078149" y="304799"/>
                  <a:pt x="1082270" y="308966"/>
                </a:cubicBezTo>
                <a:cubicBezTo>
                  <a:pt x="1082270" y="308966"/>
                  <a:pt x="1082270" y="308966"/>
                  <a:pt x="1123477" y="479821"/>
                </a:cubicBezTo>
                <a:cubicBezTo>
                  <a:pt x="1123477" y="479821"/>
                  <a:pt x="1123477" y="479821"/>
                  <a:pt x="1127598" y="479821"/>
                </a:cubicBezTo>
                <a:cubicBezTo>
                  <a:pt x="1127598" y="479821"/>
                  <a:pt x="1127598" y="479821"/>
                  <a:pt x="1172926" y="308966"/>
                </a:cubicBezTo>
                <a:cubicBezTo>
                  <a:pt x="1172926" y="304799"/>
                  <a:pt x="1177047" y="304799"/>
                  <a:pt x="1181168" y="304799"/>
                </a:cubicBezTo>
                <a:cubicBezTo>
                  <a:pt x="1181168" y="304799"/>
                  <a:pt x="1181168" y="304799"/>
                  <a:pt x="1214134" y="304799"/>
                </a:cubicBezTo>
                <a:cubicBezTo>
                  <a:pt x="1218254" y="304799"/>
                  <a:pt x="1218254" y="304799"/>
                  <a:pt x="1222375" y="304799"/>
                </a:cubicBezTo>
                <a:cubicBezTo>
                  <a:pt x="1222375" y="308966"/>
                  <a:pt x="1222375" y="308966"/>
                  <a:pt x="1222375" y="313133"/>
                </a:cubicBezTo>
                <a:cubicBezTo>
                  <a:pt x="1222375" y="313133"/>
                  <a:pt x="1222375" y="313133"/>
                  <a:pt x="1218254" y="338137"/>
                </a:cubicBezTo>
                <a:cubicBezTo>
                  <a:pt x="1214134" y="350638"/>
                  <a:pt x="1210013" y="367307"/>
                  <a:pt x="1201771" y="388143"/>
                </a:cubicBezTo>
                <a:cubicBezTo>
                  <a:pt x="1193530" y="433982"/>
                  <a:pt x="1177047" y="496490"/>
                  <a:pt x="1164685" y="542329"/>
                </a:cubicBezTo>
                <a:cubicBezTo>
                  <a:pt x="1152322" y="584001"/>
                  <a:pt x="1131719" y="604837"/>
                  <a:pt x="1098753" y="604837"/>
                </a:cubicBezTo>
                <a:cubicBezTo>
                  <a:pt x="1098753" y="604837"/>
                  <a:pt x="1098753" y="604837"/>
                  <a:pt x="1094632" y="604837"/>
                </a:cubicBezTo>
                <a:cubicBezTo>
                  <a:pt x="1078149" y="604837"/>
                  <a:pt x="1053425" y="600670"/>
                  <a:pt x="1041062" y="600670"/>
                </a:cubicBezTo>
                <a:cubicBezTo>
                  <a:pt x="1036942" y="596503"/>
                  <a:pt x="1032821" y="596503"/>
                  <a:pt x="1032821" y="592335"/>
                </a:cubicBezTo>
                <a:cubicBezTo>
                  <a:pt x="1032821" y="592335"/>
                  <a:pt x="1032821" y="592335"/>
                  <a:pt x="1032821" y="567332"/>
                </a:cubicBezTo>
                <a:cubicBezTo>
                  <a:pt x="1032821" y="567332"/>
                  <a:pt x="1032821" y="563165"/>
                  <a:pt x="1036942" y="563165"/>
                </a:cubicBezTo>
                <a:cubicBezTo>
                  <a:pt x="1036942" y="558998"/>
                  <a:pt x="1041062" y="558998"/>
                  <a:pt x="1041062" y="558998"/>
                </a:cubicBezTo>
                <a:cubicBezTo>
                  <a:pt x="1041062" y="558998"/>
                  <a:pt x="1041062" y="558998"/>
                  <a:pt x="1082270" y="563165"/>
                </a:cubicBezTo>
                <a:cubicBezTo>
                  <a:pt x="1106994" y="563165"/>
                  <a:pt x="1111115" y="550663"/>
                  <a:pt x="1115236" y="538162"/>
                </a:cubicBezTo>
                <a:cubicBezTo>
                  <a:pt x="1115236" y="533995"/>
                  <a:pt x="1115236" y="533995"/>
                  <a:pt x="1119357" y="529828"/>
                </a:cubicBezTo>
                <a:cubicBezTo>
                  <a:pt x="1119357" y="529828"/>
                  <a:pt x="1119357" y="529828"/>
                  <a:pt x="1106994" y="529828"/>
                </a:cubicBezTo>
                <a:cubicBezTo>
                  <a:pt x="1090511" y="529828"/>
                  <a:pt x="1082270" y="513159"/>
                  <a:pt x="1082270" y="504824"/>
                </a:cubicBezTo>
                <a:cubicBezTo>
                  <a:pt x="1082270" y="504824"/>
                  <a:pt x="1082270" y="504824"/>
                  <a:pt x="1032821" y="313133"/>
                </a:cubicBezTo>
                <a:cubicBezTo>
                  <a:pt x="1028700" y="308966"/>
                  <a:pt x="1032821" y="308966"/>
                  <a:pt x="1032821" y="304799"/>
                </a:cubicBezTo>
                <a:close/>
                <a:moveTo>
                  <a:pt x="994979" y="300037"/>
                </a:moveTo>
                <a:cubicBezTo>
                  <a:pt x="994979" y="300037"/>
                  <a:pt x="999140" y="300037"/>
                  <a:pt x="999140" y="304193"/>
                </a:cubicBezTo>
                <a:cubicBezTo>
                  <a:pt x="1003300" y="304193"/>
                  <a:pt x="1003300" y="308350"/>
                  <a:pt x="1003300" y="308350"/>
                </a:cubicBezTo>
                <a:cubicBezTo>
                  <a:pt x="1003300" y="308350"/>
                  <a:pt x="1003300" y="308350"/>
                  <a:pt x="1003300" y="341601"/>
                </a:cubicBezTo>
                <a:cubicBezTo>
                  <a:pt x="1003300" y="345757"/>
                  <a:pt x="999140" y="345757"/>
                  <a:pt x="994979" y="349913"/>
                </a:cubicBezTo>
                <a:cubicBezTo>
                  <a:pt x="965857" y="349913"/>
                  <a:pt x="940895" y="370695"/>
                  <a:pt x="932574" y="374852"/>
                </a:cubicBezTo>
                <a:cubicBezTo>
                  <a:pt x="932574" y="374852"/>
                  <a:pt x="932574" y="374852"/>
                  <a:pt x="932574" y="520324"/>
                </a:cubicBezTo>
                <a:cubicBezTo>
                  <a:pt x="932574" y="524481"/>
                  <a:pt x="928414" y="528637"/>
                  <a:pt x="924254" y="528637"/>
                </a:cubicBezTo>
                <a:cubicBezTo>
                  <a:pt x="924254" y="528637"/>
                  <a:pt x="924254" y="528637"/>
                  <a:pt x="890971" y="528637"/>
                </a:cubicBezTo>
                <a:cubicBezTo>
                  <a:pt x="886810" y="528637"/>
                  <a:pt x="882650" y="524481"/>
                  <a:pt x="882650" y="520324"/>
                </a:cubicBezTo>
                <a:cubicBezTo>
                  <a:pt x="882650" y="520324"/>
                  <a:pt x="882650" y="520324"/>
                  <a:pt x="882650" y="312506"/>
                </a:cubicBezTo>
                <a:cubicBezTo>
                  <a:pt x="882650" y="304193"/>
                  <a:pt x="886810" y="304193"/>
                  <a:pt x="890971" y="304193"/>
                </a:cubicBezTo>
                <a:cubicBezTo>
                  <a:pt x="890971" y="304193"/>
                  <a:pt x="890971" y="304193"/>
                  <a:pt x="924254" y="304193"/>
                </a:cubicBezTo>
                <a:cubicBezTo>
                  <a:pt x="928414" y="304193"/>
                  <a:pt x="932574" y="304193"/>
                  <a:pt x="932574" y="312506"/>
                </a:cubicBezTo>
                <a:cubicBezTo>
                  <a:pt x="932574" y="312506"/>
                  <a:pt x="932574" y="312506"/>
                  <a:pt x="932574" y="324975"/>
                </a:cubicBezTo>
                <a:cubicBezTo>
                  <a:pt x="949216" y="316662"/>
                  <a:pt x="970017" y="300037"/>
                  <a:pt x="994979" y="300037"/>
                </a:cubicBezTo>
                <a:close/>
                <a:moveTo>
                  <a:pt x="750816" y="295274"/>
                </a:moveTo>
                <a:cubicBezTo>
                  <a:pt x="800606" y="295274"/>
                  <a:pt x="825501" y="320340"/>
                  <a:pt x="825501" y="374649"/>
                </a:cubicBezTo>
                <a:cubicBezTo>
                  <a:pt x="825501" y="525044"/>
                  <a:pt x="825501" y="525044"/>
                  <a:pt x="825501" y="525044"/>
                </a:cubicBezTo>
                <a:cubicBezTo>
                  <a:pt x="825501" y="525044"/>
                  <a:pt x="825501" y="529221"/>
                  <a:pt x="825501" y="529221"/>
                </a:cubicBezTo>
                <a:cubicBezTo>
                  <a:pt x="821352" y="533399"/>
                  <a:pt x="821352" y="533399"/>
                  <a:pt x="817203" y="533399"/>
                </a:cubicBezTo>
                <a:cubicBezTo>
                  <a:pt x="800606" y="529221"/>
                  <a:pt x="792308" y="525044"/>
                  <a:pt x="784010" y="516688"/>
                </a:cubicBezTo>
                <a:cubicBezTo>
                  <a:pt x="784010" y="516688"/>
                  <a:pt x="742518" y="533399"/>
                  <a:pt x="709325" y="533399"/>
                </a:cubicBezTo>
                <a:cubicBezTo>
                  <a:pt x="667833" y="533399"/>
                  <a:pt x="642938" y="508333"/>
                  <a:pt x="642938" y="462379"/>
                </a:cubicBezTo>
                <a:cubicBezTo>
                  <a:pt x="642938" y="416425"/>
                  <a:pt x="667833" y="395537"/>
                  <a:pt x="717623" y="391360"/>
                </a:cubicBezTo>
                <a:cubicBezTo>
                  <a:pt x="775711" y="387182"/>
                  <a:pt x="775711" y="387182"/>
                  <a:pt x="775711" y="387182"/>
                </a:cubicBezTo>
                <a:cubicBezTo>
                  <a:pt x="775711" y="374649"/>
                  <a:pt x="775711" y="374649"/>
                  <a:pt x="775711" y="374649"/>
                </a:cubicBezTo>
                <a:cubicBezTo>
                  <a:pt x="775711" y="357939"/>
                  <a:pt x="763264" y="345406"/>
                  <a:pt x="746667" y="345406"/>
                </a:cubicBezTo>
                <a:cubicBezTo>
                  <a:pt x="721772" y="345406"/>
                  <a:pt x="688579" y="349583"/>
                  <a:pt x="667833" y="349583"/>
                </a:cubicBezTo>
                <a:cubicBezTo>
                  <a:pt x="667833" y="349583"/>
                  <a:pt x="663684" y="349583"/>
                  <a:pt x="663684" y="349583"/>
                </a:cubicBezTo>
                <a:cubicBezTo>
                  <a:pt x="659535" y="345406"/>
                  <a:pt x="659535" y="345406"/>
                  <a:pt x="659535" y="341228"/>
                </a:cubicBezTo>
                <a:cubicBezTo>
                  <a:pt x="659535" y="311985"/>
                  <a:pt x="659535" y="311985"/>
                  <a:pt x="659535" y="311985"/>
                </a:cubicBezTo>
                <a:cubicBezTo>
                  <a:pt x="659535" y="307807"/>
                  <a:pt x="663684" y="303629"/>
                  <a:pt x="667833" y="303629"/>
                </a:cubicBezTo>
                <a:cubicBezTo>
                  <a:pt x="684430" y="303629"/>
                  <a:pt x="725921" y="295274"/>
                  <a:pt x="750816" y="295274"/>
                </a:cubicBezTo>
                <a:close/>
                <a:moveTo>
                  <a:pt x="354013" y="295273"/>
                </a:moveTo>
                <a:cubicBezTo>
                  <a:pt x="410125" y="295273"/>
                  <a:pt x="455613" y="348579"/>
                  <a:pt x="455613" y="414336"/>
                </a:cubicBezTo>
                <a:cubicBezTo>
                  <a:pt x="455613" y="480093"/>
                  <a:pt x="410125" y="533399"/>
                  <a:pt x="354013" y="533399"/>
                </a:cubicBezTo>
                <a:cubicBezTo>
                  <a:pt x="297901" y="533399"/>
                  <a:pt x="252413" y="480093"/>
                  <a:pt x="252413" y="414336"/>
                </a:cubicBezTo>
                <a:cubicBezTo>
                  <a:pt x="252413" y="348579"/>
                  <a:pt x="297901" y="295273"/>
                  <a:pt x="354013" y="295273"/>
                </a:cubicBezTo>
                <a:close/>
                <a:moveTo>
                  <a:pt x="53975" y="266699"/>
                </a:moveTo>
                <a:cubicBezTo>
                  <a:pt x="53975" y="358774"/>
                  <a:pt x="53975" y="358774"/>
                  <a:pt x="53975" y="358774"/>
                </a:cubicBezTo>
                <a:cubicBezTo>
                  <a:pt x="62207" y="358774"/>
                  <a:pt x="82785" y="358774"/>
                  <a:pt x="107480" y="358774"/>
                </a:cubicBezTo>
                <a:cubicBezTo>
                  <a:pt x="144521" y="358774"/>
                  <a:pt x="165100" y="342033"/>
                  <a:pt x="165100" y="312737"/>
                </a:cubicBezTo>
                <a:cubicBezTo>
                  <a:pt x="165100" y="291810"/>
                  <a:pt x="148637" y="266699"/>
                  <a:pt x="111595" y="266699"/>
                </a:cubicBezTo>
                <a:cubicBezTo>
                  <a:pt x="91017" y="266699"/>
                  <a:pt x="91017" y="266699"/>
                  <a:pt x="91017" y="266699"/>
                </a:cubicBezTo>
                <a:cubicBezTo>
                  <a:pt x="70438" y="266699"/>
                  <a:pt x="62207" y="266699"/>
                  <a:pt x="53975" y="266699"/>
                </a:cubicBezTo>
                <a:close/>
                <a:moveTo>
                  <a:pt x="546894" y="250824"/>
                </a:moveTo>
                <a:cubicBezTo>
                  <a:pt x="546894" y="250824"/>
                  <a:pt x="551050" y="250824"/>
                  <a:pt x="551050" y="250824"/>
                </a:cubicBezTo>
                <a:cubicBezTo>
                  <a:pt x="555205" y="254980"/>
                  <a:pt x="555205" y="254980"/>
                  <a:pt x="555205" y="259135"/>
                </a:cubicBezTo>
                <a:cubicBezTo>
                  <a:pt x="555205" y="304846"/>
                  <a:pt x="555205" y="304846"/>
                  <a:pt x="555205" y="304846"/>
                </a:cubicBezTo>
                <a:cubicBezTo>
                  <a:pt x="609227" y="304846"/>
                  <a:pt x="609227" y="304846"/>
                  <a:pt x="609227" y="304846"/>
                </a:cubicBezTo>
                <a:cubicBezTo>
                  <a:pt x="613383" y="304846"/>
                  <a:pt x="617538" y="304846"/>
                  <a:pt x="617538" y="313157"/>
                </a:cubicBezTo>
                <a:cubicBezTo>
                  <a:pt x="617538" y="342245"/>
                  <a:pt x="617538" y="342245"/>
                  <a:pt x="617538" y="342245"/>
                </a:cubicBezTo>
                <a:cubicBezTo>
                  <a:pt x="617538" y="346401"/>
                  <a:pt x="613383" y="350556"/>
                  <a:pt x="609227" y="350556"/>
                </a:cubicBezTo>
                <a:cubicBezTo>
                  <a:pt x="555205" y="350556"/>
                  <a:pt x="555205" y="350556"/>
                  <a:pt x="555205" y="350556"/>
                </a:cubicBezTo>
                <a:cubicBezTo>
                  <a:pt x="555205" y="441978"/>
                  <a:pt x="555205" y="441978"/>
                  <a:pt x="555205" y="441978"/>
                </a:cubicBezTo>
                <a:cubicBezTo>
                  <a:pt x="555205" y="475222"/>
                  <a:pt x="555205" y="483533"/>
                  <a:pt x="580138" y="483533"/>
                </a:cubicBezTo>
                <a:cubicBezTo>
                  <a:pt x="588449" y="483533"/>
                  <a:pt x="600916" y="483533"/>
                  <a:pt x="609227" y="483533"/>
                </a:cubicBezTo>
                <a:cubicBezTo>
                  <a:pt x="613383" y="483533"/>
                  <a:pt x="617538" y="487688"/>
                  <a:pt x="617538" y="491844"/>
                </a:cubicBezTo>
                <a:cubicBezTo>
                  <a:pt x="617538" y="520932"/>
                  <a:pt x="617538" y="520932"/>
                  <a:pt x="617538" y="520932"/>
                </a:cubicBezTo>
                <a:cubicBezTo>
                  <a:pt x="617538" y="525088"/>
                  <a:pt x="613383" y="529244"/>
                  <a:pt x="609227" y="529244"/>
                </a:cubicBezTo>
                <a:cubicBezTo>
                  <a:pt x="596760" y="529244"/>
                  <a:pt x="584294" y="533399"/>
                  <a:pt x="571827" y="533399"/>
                </a:cubicBezTo>
                <a:cubicBezTo>
                  <a:pt x="521961" y="533399"/>
                  <a:pt x="505339" y="512621"/>
                  <a:pt x="505339" y="450289"/>
                </a:cubicBezTo>
                <a:cubicBezTo>
                  <a:pt x="505339" y="350556"/>
                  <a:pt x="505339" y="350556"/>
                  <a:pt x="505339" y="350556"/>
                </a:cubicBezTo>
                <a:cubicBezTo>
                  <a:pt x="484561" y="350556"/>
                  <a:pt x="484561" y="350556"/>
                  <a:pt x="484561" y="350556"/>
                </a:cubicBezTo>
                <a:cubicBezTo>
                  <a:pt x="480406" y="350556"/>
                  <a:pt x="476250" y="346401"/>
                  <a:pt x="476250" y="342245"/>
                </a:cubicBezTo>
                <a:cubicBezTo>
                  <a:pt x="476250" y="313157"/>
                  <a:pt x="476250" y="313157"/>
                  <a:pt x="476250" y="313157"/>
                </a:cubicBezTo>
                <a:cubicBezTo>
                  <a:pt x="476250" y="304846"/>
                  <a:pt x="480406" y="304846"/>
                  <a:pt x="484561" y="304846"/>
                </a:cubicBezTo>
                <a:cubicBezTo>
                  <a:pt x="505339" y="304846"/>
                  <a:pt x="505339" y="304846"/>
                  <a:pt x="505339" y="304846"/>
                </a:cubicBezTo>
                <a:cubicBezTo>
                  <a:pt x="505339" y="267446"/>
                  <a:pt x="505339" y="267446"/>
                  <a:pt x="505339" y="267446"/>
                </a:cubicBezTo>
                <a:cubicBezTo>
                  <a:pt x="505339" y="263291"/>
                  <a:pt x="505339" y="259135"/>
                  <a:pt x="509494" y="259135"/>
                </a:cubicBezTo>
                <a:cubicBezTo>
                  <a:pt x="546894" y="250824"/>
                  <a:pt x="546894" y="250824"/>
                  <a:pt x="546894" y="250824"/>
                </a:cubicBezTo>
                <a:close/>
                <a:moveTo>
                  <a:pt x="103337" y="217487"/>
                </a:moveTo>
                <a:cubicBezTo>
                  <a:pt x="107471" y="217487"/>
                  <a:pt x="111604" y="217487"/>
                  <a:pt x="111604" y="217487"/>
                </a:cubicBezTo>
                <a:cubicBezTo>
                  <a:pt x="198408" y="217487"/>
                  <a:pt x="219075" y="267271"/>
                  <a:pt x="219075" y="312906"/>
                </a:cubicBezTo>
                <a:cubicBezTo>
                  <a:pt x="219075" y="350244"/>
                  <a:pt x="202541" y="375136"/>
                  <a:pt x="165340" y="391731"/>
                </a:cubicBezTo>
                <a:lnTo>
                  <a:pt x="219075" y="516191"/>
                </a:lnTo>
                <a:cubicBezTo>
                  <a:pt x="219075" y="520340"/>
                  <a:pt x="219075" y="520340"/>
                  <a:pt x="219075" y="524488"/>
                </a:cubicBezTo>
                <a:cubicBezTo>
                  <a:pt x="219075" y="524488"/>
                  <a:pt x="214942" y="528637"/>
                  <a:pt x="210808" y="528637"/>
                </a:cubicBezTo>
                <a:cubicBezTo>
                  <a:pt x="173607" y="528637"/>
                  <a:pt x="173607" y="528637"/>
                  <a:pt x="173607" y="528637"/>
                </a:cubicBezTo>
                <a:cubicBezTo>
                  <a:pt x="169473" y="528637"/>
                  <a:pt x="165340" y="524488"/>
                  <a:pt x="165340" y="524488"/>
                </a:cubicBezTo>
                <a:cubicBezTo>
                  <a:pt x="111604" y="408326"/>
                  <a:pt x="111604" y="408326"/>
                  <a:pt x="111604" y="408326"/>
                </a:cubicBezTo>
                <a:cubicBezTo>
                  <a:pt x="86803" y="408326"/>
                  <a:pt x="66136" y="408326"/>
                  <a:pt x="53736" y="404177"/>
                </a:cubicBezTo>
                <a:cubicBezTo>
                  <a:pt x="53736" y="520340"/>
                  <a:pt x="53736" y="520340"/>
                  <a:pt x="53736" y="520340"/>
                </a:cubicBezTo>
                <a:cubicBezTo>
                  <a:pt x="53736" y="524488"/>
                  <a:pt x="49602" y="528637"/>
                  <a:pt x="45469" y="528637"/>
                </a:cubicBezTo>
                <a:cubicBezTo>
                  <a:pt x="8267" y="528637"/>
                  <a:pt x="8267" y="528637"/>
                  <a:pt x="8267" y="528637"/>
                </a:cubicBezTo>
                <a:cubicBezTo>
                  <a:pt x="4134" y="528637"/>
                  <a:pt x="0" y="524488"/>
                  <a:pt x="0" y="520340"/>
                </a:cubicBezTo>
                <a:cubicBezTo>
                  <a:pt x="0" y="229933"/>
                  <a:pt x="0" y="229933"/>
                  <a:pt x="0" y="229933"/>
                </a:cubicBezTo>
                <a:cubicBezTo>
                  <a:pt x="0" y="225784"/>
                  <a:pt x="4134" y="221636"/>
                  <a:pt x="8267" y="221636"/>
                </a:cubicBezTo>
                <a:cubicBezTo>
                  <a:pt x="53736" y="217487"/>
                  <a:pt x="90937" y="217487"/>
                  <a:pt x="103337" y="217487"/>
                </a:cubicBezTo>
                <a:close/>
                <a:moveTo>
                  <a:pt x="1941299" y="180951"/>
                </a:moveTo>
                <a:cubicBezTo>
                  <a:pt x="1938725" y="180430"/>
                  <a:pt x="1936665" y="181472"/>
                  <a:pt x="1936665" y="183555"/>
                </a:cubicBezTo>
                <a:cubicBezTo>
                  <a:pt x="1903714" y="221060"/>
                  <a:pt x="1903714" y="221060"/>
                  <a:pt x="1903714" y="221060"/>
                </a:cubicBezTo>
                <a:cubicBezTo>
                  <a:pt x="1895476" y="225227"/>
                  <a:pt x="1895476" y="233562"/>
                  <a:pt x="1903714" y="237729"/>
                </a:cubicBezTo>
                <a:cubicBezTo>
                  <a:pt x="1953141" y="291902"/>
                  <a:pt x="1973736" y="362745"/>
                  <a:pt x="1957260" y="450256"/>
                </a:cubicBezTo>
                <a:cubicBezTo>
                  <a:pt x="1957260" y="458590"/>
                  <a:pt x="1961379" y="462757"/>
                  <a:pt x="1965498" y="462757"/>
                </a:cubicBezTo>
                <a:cubicBezTo>
                  <a:pt x="2010806" y="475259"/>
                  <a:pt x="2010806" y="475259"/>
                  <a:pt x="2010806" y="475259"/>
                </a:cubicBezTo>
                <a:cubicBezTo>
                  <a:pt x="2019044" y="479426"/>
                  <a:pt x="2023163" y="475259"/>
                  <a:pt x="2023163" y="471092"/>
                </a:cubicBezTo>
                <a:cubicBezTo>
                  <a:pt x="2047876" y="362745"/>
                  <a:pt x="2014925" y="254398"/>
                  <a:pt x="1949022" y="187722"/>
                </a:cubicBezTo>
                <a:cubicBezTo>
                  <a:pt x="1946963" y="183555"/>
                  <a:pt x="1943873" y="181472"/>
                  <a:pt x="1941299" y="180951"/>
                </a:cubicBezTo>
                <a:close/>
                <a:moveTo>
                  <a:pt x="1491989" y="180951"/>
                </a:moveTo>
                <a:cubicBezTo>
                  <a:pt x="1489388" y="181472"/>
                  <a:pt x="1486266" y="183555"/>
                  <a:pt x="1484185" y="187722"/>
                </a:cubicBezTo>
                <a:cubicBezTo>
                  <a:pt x="1417596" y="254398"/>
                  <a:pt x="1384301" y="362745"/>
                  <a:pt x="1409272" y="471092"/>
                </a:cubicBezTo>
                <a:cubicBezTo>
                  <a:pt x="1409272" y="475259"/>
                  <a:pt x="1413434" y="479426"/>
                  <a:pt x="1421758" y="475259"/>
                </a:cubicBezTo>
                <a:cubicBezTo>
                  <a:pt x="1467538" y="462757"/>
                  <a:pt x="1467538" y="462757"/>
                  <a:pt x="1467538" y="462757"/>
                </a:cubicBezTo>
                <a:cubicBezTo>
                  <a:pt x="1471700" y="462757"/>
                  <a:pt x="1475862" y="458590"/>
                  <a:pt x="1475862" y="450256"/>
                </a:cubicBezTo>
                <a:cubicBezTo>
                  <a:pt x="1459214" y="362745"/>
                  <a:pt x="1480023" y="291902"/>
                  <a:pt x="1529965" y="237729"/>
                </a:cubicBezTo>
                <a:cubicBezTo>
                  <a:pt x="1538289" y="233562"/>
                  <a:pt x="1538289" y="225227"/>
                  <a:pt x="1534127" y="221060"/>
                </a:cubicBezTo>
                <a:cubicBezTo>
                  <a:pt x="1496671" y="183555"/>
                  <a:pt x="1496671" y="183555"/>
                  <a:pt x="1496671" y="183555"/>
                </a:cubicBezTo>
                <a:cubicBezTo>
                  <a:pt x="1496671" y="181472"/>
                  <a:pt x="1494590" y="180430"/>
                  <a:pt x="1491989" y="180951"/>
                </a:cubicBezTo>
                <a:close/>
                <a:moveTo>
                  <a:pt x="1750379" y="174625"/>
                </a:moveTo>
                <a:cubicBezTo>
                  <a:pt x="1746251" y="178798"/>
                  <a:pt x="1746251" y="182971"/>
                  <a:pt x="1746251" y="187144"/>
                </a:cubicBezTo>
                <a:cubicBezTo>
                  <a:pt x="1754506" y="308156"/>
                  <a:pt x="1754506" y="308156"/>
                  <a:pt x="1754506" y="308156"/>
                </a:cubicBezTo>
                <a:cubicBezTo>
                  <a:pt x="1758634" y="312329"/>
                  <a:pt x="1758634" y="316502"/>
                  <a:pt x="1762761" y="320675"/>
                </a:cubicBezTo>
                <a:cubicBezTo>
                  <a:pt x="1766889" y="320675"/>
                  <a:pt x="1771016" y="320675"/>
                  <a:pt x="1775144" y="320675"/>
                </a:cubicBezTo>
                <a:cubicBezTo>
                  <a:pt x="1882459" y="266428"/>
                  <a:pt x="1882459" y="266428"/>
                  <a:pt x="1882459" y="266428"/>
                </a:cubicBezTo>
                <a:cubicBezTo>
                  <a:pt x="1886587" y="262255"/>
                  <a:pt x="1890714" y="262255"/>
                  <a:pt x="1890714" y="258082"/>
                </a:cubicBezTo>
                <a:cubicBezTo>
                  <a:pt x="1890714" y="253909"/>
                  <a:pt x="1890714" y="253909"/>
                  <a:pt x="1886587" y="249736"/>
                </a:cubicBezTo>
                <a:cubicBezTo>
                  <a:pt x="1849439" y="208008"/>
                  <a:pt x="1812291" y="187144"/>
                  <a:pt x="1758634" y="174625"/>
                </a:cubicBezTo>
                <a:cubicBezTo>
                  <a:pt x="1754506" y="174625"/>
                  <a:pt x="1754506" y="174625"/>
                  <a:pt x="1750379" y="174625"/>
                </a:cubicBezTo>
                <a:close/>
                <a:moveTo>
                  <a:pt x="1675132" y="174625"/>
                </a:moveTo>
                <a:cubicBezTo>
                  <a:pt x="1621474" y="187144"/>
                  <a:pt x="1584326" y="212181"/>
                  <a:pt x="1547179" y="249736"/>
                </a:cubicBezTo>
                <a:cubicBezTo>
                  <a:pt x="1543051" y="253909"/>
                  <a:pt x="1543051" y="258082"/>
                  <a:pt x="1543051" y="258082"/>
                </a:cubicBezTo>
                <a:cubicBezTo>
                  <a:pt x="1543051" y="262255"/>
                  <a:pt x="1547179" y="266428"/>
                  <a:pt x="1551306" y="266428"/>
                </a:cubicBezTo>
                <a:cubicBezTo>
                  <a:pt x="1658622" y="320675"/>
                  <a:pt x="1658622" y="320675"/>
                  <a:pt x="1658622" y="320675"/>
                </a:cubicBezTo>
                <a:cubicBezTo>
                  <a:pt x="1662749" y="320675"/>
                  <a:pt x="1666877" y="320675"/>
                  <a:pt x="1671004" y="320675"/>
                </a:cubicBezTo>
                <a:cubicBezTo>
                  <a:pt x="1675132" y="320675"/>
                  <a:pt x="1675132" y="316502"/>
                  <a:pt x="1675132" y="312329"/>
                </a:cubicBezTo>
                <a:cubicBezTo>
                  <a:pt x="1687514" y="187144"/>
                  <a:pt x="1687514" y="187144"/>
                  <a:pt x="1687514" y="187144"/>
                </a:cubicBezTo>
                <a:cubicBezTo>
                  <a:pt x="1687514" y="182971"/>
                  <a:pt x="1683387" y="178798"/>
                  <a:pt x="1683387" y="174625"/>
                </a:cubicBezTo>
                <a:cubicBezTo>
                  <a:pt x="1679259" y="174625"/>
                  <a:pt x="1679259" y="174625"/>
                  <a:pt x="1675132" y="174625"/>
                </a:cubicBezTo>
                <a:close/>
                <a:moveTo>
                  <a:pt x="1579247" y="133350"/>
                </a:moveTo>
                <a:cubicBezTo>
                  <a:pt x="1575119" y="137716"/>
                  <a:pt x="1570992" y="137716"/>
                  <a:pt x="1566864" y="142082"/>
                </a:cubicBezTo>
                <a:cubicBezTo>
                  <a:pt x="1570992" y="142082"/>
                  <a:pt x="1570992" y="142082"/>
                  <a:pt x="1570992" y="142082"/>
                </a:cubicBezTo>
                <a:cubicBezTo>
                  <a:pt x="1575119" y="150813"/>
                  <a:pt x="1575119" y="150813"/>
                  <a:pt x="1575119" y="150813"/>
                </a:cubicBezTo>
                <a:cubicBezTo>
                  <a:pt x="1583375" y="146447"/>
                  <a:pt x="1583375" y="146447"/>
                  <a:pt x="1583375" y="146447"/>
                </a:cubicBezTo>
                <a:cubicBezTo>
                  <a:pt x="1587502" y="146447"/>
                  <a:pt x="1587502" y="146447"/>
                  <a:pt x="1587502" y="142082"/>
                </a:cubicBezTo>
                <a:cubicBezTo>
                  <a:pt x="1587502" y="137716"/>
                  <a:pt x="1583375" y="133350"/>
                  <a:pt x="1579247" y="133350"/>
                </a:cubicBezTo>
                <a:close/>
                <a:moveTo>
                  <a:pt x="1575142" y="124846"/>
                </a:moveTo>
                <a:cubicBezTo>
                  <a:pt x="1587729" y="120650"/>
                  <a:pt x="1600315" y="133237"/>
                  <a:pt x="1596120" y="141628"/>
                </a:cubicBezTo>
                <a:cubicBezTo>
                  <a:pt x="1596120" y="145823"/>
                  <a:pt x="1596120" y="145823"/>
                  <a:pt x="1596120" y="145823"/>
                </a:cubicBezTo>
                <a:cubicBezTo>
                  <a:pt x="1612902" y="162606"/>
                  <a:pt x="1612902" y="162606"/>
                  <a:pt x="1612902" y="162606"/>
                </a:cubicBezTo>
                <a:cubicBezTo>
                  <a:pt x="1608707" y="162606"/>
                  <a:pt x="1608707" y="162606"/>
                  <a:pt x="1604511" y="166801"/>
                </a:cubicBezTo>
                <a:cubicBezTo>
                  <a:pt x="1587729" y="154215"/>
                  <a:pt x="1587729" y="154215"/>
                  <a:pt x="1587729" y="154215"/>
                </a:cubicBezTo>
                <a:cubicBezTo>
                  <a:pt x="1579338" y="158410"/>
                  <a:pt x="1579338" y="158410"/>
                  <a:pt x="1579338" y="158410"/>
                </a:cubicBezTo>
                <a:cubicBezTo>
                  <a:pt x="1587729" y="175192"/>
                  <a:pt x="1587729" y="175192"/>
                  <a:pt x="1587729" y="175192"/>
                </a:cubicBezTo>
                <a:cubicBezTo>
                  <a:pt x="1583533" y="175192"/>
                  <a:pt x="1583533" y="179388"/>
                  <a:pt x="1579338" y="179388"/>
                </a:cubicBezTo>
                <a:lnTo>
                  <a:pt x="1558360" y="141628"/>
                </a:lnTo>
                <a:cubicBezTo>
                  <a:pt x="1554164" y="137432"/>
                  <a:pt x="1554164" y="137432"/>
                  <a:pt x="1554164" y="137432"/>
                </a:cubicBezTo>
                <a:cubicBezTo>
                  <a:pt x="1562555" y="133237"/>
                  <a:pt x="1570946" y="129041"/>
                  <a:pt x="1575142" y="124846"/>
                </a:cubicBezTo>
                <a:close/>
                <a:moveTo>
                  <a:pt x="1836161" y="117475"/>
                </a:moveTo>
                <a:cubicBezTo>
                  <a:pt x="1840347" y="117475"/>
                  <a:pt x="1840347" y="117475"/>
                  <a:pt x="1844532" y="121557"/>
                </a:cubicBezTo>
                <a:cubicBezTo>
                  <a:pt x="1844532" y="121557"/>
                  <a:pt x="1844532" y="121557"/>
                  <a:pt x="1848717" y="141968"/>
                </a:cubicBezTo>
                <a:cubicBezTo>
                  <a:pt x="1848717" y="141968"/>
                  <a:pt x="1848717" y="141968"/>
                  <a:pt x="1869644" y="133804"/>
                </a:cubicBezTo>
                <a:cubicBezTo>
                  <a:pt x="1873829" y="133804"/>
                  <a:pt x="1878014" y="137886"/>
                  <a:pt x="1878014" y="137886"/>
                </a:cubicBezTo>
                <a:cubicBezTo>
                  <a:pt x="1878014" y="137886"/>
                  <a:pt x="1878014" y="137886"/>
                  <a:pt x="1848717" y="154214"/>
                </a:cubicBezTo>
                <a:cubicBezTo>
                  <a:pt x="1848717" y="154214"/>
                  <a:pt x="1848717" y="154214"/>
                  <a:pt x="1840347" y="174625"/>
                </a:cubicBezTo>
                <a:lnTo>
                  <a:pt x="1831976" y="166461"/>
                </a:lnTo>
                <a:cubicBezTo>
                  <a:pt x="1831976" y="166461"/>
                  <a:pt x="1831976" y="166461"/>
                  <a:pt x="1840347" y="146050"/>
                </a:cubicBezTo>
                <a:cubicBezTo>
                  <a:pt x="1840347" y="146050"/>
                  <a:pt x="1840347" y="146050"/>
                  <a:pt x="1836161" y="117475"/>
                </a:cubicBezTo>
                <a:close/>
                <a:moveTo>
                  <a:pt x="1794829" y="112713"/>
                </a:moveTo>
                <a:cubicBezTo>
                  <a:pt x="1790701" y="120651"/>
                  <a:pt x="1790701" y="120651"/>
                  <a:pt x="1790701" y="120651"/>
                </a:cubicBezTo>
                <a:lnTo>
                  <a:pt x="1790701" y="124619"/>
                </a:lnTo>
                <a:cubicBezTo>
                  <a:pt x="1803084" y="128588"/>
                  <a:pt x="1803084" y="128588"/>
                  <a:pt x="1803084" y="128588"/>
                </a:cubicBezTo>
                <a:cubicBezTo>
                  <a:pt x="1807212" y="128588"/>
                  <a:pt x="1811339" y="124619"/>
                  <a:pt x="1811339" y="120651"/>
                </a:cubicBezTo>
                <a:cubicBezTo>
                  <a:pt x="1811339" y="116682"/>
                  <a:pt x="1807212" y="116682"/>
                  <a:pt x="1807212" y="116682"/>
                </a:cubicBezTo>
                <a:cubicBezTo>
                  <a:pt x="1803084" y="112713"/>
                  <a:pt x="1798956" y="112713"/>
                  <a:pt x="1794829" y="112713"/>
                </a:cubicBezTo>
                <a:close/>
                <a:moveTo>
                  <a:pt x="1637508" y="112117"/>
                </a:moveTo>
                <a:cubicBezTo>
                  <a:pt x="1629174" y="112117"/>
                  <a:pt x="1620839" y="116285"/>
                  <a:pt x="1620839" y="124619"/>
                </a:cubicBezTo>
                <a:cubicBezTo>
                  <a:pt x="1620839" y="128786"/>
                  <a:pt x="1620839" y="128786"/>
                  <a:pt x="1620839" y="128786"/>
                </a:cubicBezTo>
                <a:cubicBezTo>
                  <a:pt x="1620839" y="137121"/>
                  <a:pt x="1629174" y="141288"/>
                  <a:pt x="1637508" y="141288"/>
                </a:cubicBezTo>
                <a:cubicBezTo>
                  <a:pt x="1645843" y="141288"/>
                  <a:pt x="1654177" y="132954"/>
                  <a:pt x="1654177" y="124619"/>
                </a:cubicBezTo>
                <a:cubicBezTo>
                  <a:pt x="1654177" y="116285"/>
                  <a:pt x="1645843" y="107950"/>
                  <a:pt x="1637508" y="112117"/>
                </a:cubicBezTo>
                <a:close/>
                <a:moveTo>
                  <a:pt x="1741489" y="104775"/>
                </a:moveTo>
                <a:cubicBezTo>
                  <a:pt x="1737520" y="117158"/>
                  <a:pt x="1737520" y="117158"/>
                  <a:pt x="1737520" y="117158"/>
                </a:cubicBezTo>
                <a:lnTo>
                  <a:pt x="1733551" y="125413"/>
                </a:lnTo>
                <a:cubicBezTo>
                  <a:pt x="1737520" y="125413"/>
                  <a:pt x="1745457" y="125413"/>
                  <a:pt x="1749426" y="125413"/>
                </a:cubicBezTo>
                <a:cubicBezTo>
                  <a:pt x="1745457" y="117158"/>
                  <a:pt x="1745457" y="117158"/>
                  <a:pt x="1745457" y="117158"/>
                </a:cubicBezTo>
                <a:cubicBezTo>
                  <a:pt x="1741489" y="104775"/>
                  <a:pt x="1741489" y="104775"/>
                  <a:pt x="1741489" y="104775"/>
                </a:cubicBezTo>
                <a:close/>
                <a:moveTo>
                  <a:pt x="1633407" y="104165"/>
                </a:moveTo>
                <a:cubicBezTo>
                  <a:pt x="1649811" y="100013"/>
                  <a:pt x="1662114" y="112469"/>
                  <a:pt x="1662114" y="124925"/>
                </a:cubicBezTo>
                <a:cubicBezTo>
                  <a:pt x="1662114" y="141532"/>
                  <a:pt x="1653912" y="149836"/>
                  <a:pt x="1637508" y="149836"/>
                </a:cubicBezTo>
                <a:cubicBezTo>
                  <a:pt x="1625204" y="153988"/>
                  <a:pt x="1612901" y="141532"/>
                  <a:pt x="1612901" y="129076"/>
                </a:cubicBezTo>
                <a:cubicBezTo>
                  <a:pt x="1612901" y="129076"/>
                  <a:pt x="1612901" y="129076"/>
                  <a:pt x="1612901" y="124925"/>
                </a:cubicBezTo>
                <a:cubicBezTo>
                  <a:pt x="1612901" y="112469"/>
                  <a:pt x="1621103" y="104165"/>
                  <a:pt x="1633407" y="104165"/>
                </a:cubicBezTo>
                <a:close/>
                <a:moveTo>
                  <a:pt x="1787382" y="100013"/>
                </a:moveTo>
                <a:cubicBezTo>
                  <a:pt x="1795752" y="100013"/>
                  <a:pt x="1804123" y="104209"/>
                  <a:pt x="1812494" y="108404"/>
                </a:cubicBezTo>
                <a:cubicBezTo>
                  <a:pt x="1816679" y="108404"/>
                  <a:pt x="1820864" y="112600"/>
                  <a:pt x="1820864" y="120991"/>
                </a:cubicBezTo>
                <a:cubicBezTo>
                  <a:pt x="1820864" y="125186"/>
                  <a:pt x="1816679" y="133578"/>
                  <a:pt x="1808308" y="137773"/>
                </a:cubicBezTo>
                <a:cubicBezTo>
                  <a:pt x="1812494" y="158751"/>
                  <a:pt x="1812494" y="158751"/>
                  <a:pt x="1812494" y="158751"/>
                </a:cubicBezTo>
                <a:cubicBezTo>
                  <a:pt x="1808308" y="158751"/>
                  <a:pt x="1808308" y="158751"/>
                  <a:pt x="1804123" y="154555"/>
                </a:cubicBezTo>
                <a:cubicBezTo>
                  <a:pt x="1799938" y="133578"/>
                  <a:pt x="1799938" y="133578"/>
                  <a:pt x="1799938" y="133578"/>
                </a:cubicBezTo>
                <a:cubicBezTo>
                  <a:pt x="1791567" y="133578"/>
                  <a:pt x="1791567" y="133578"/>
                  <a:pt x="1791567" y="133578"/>
                </a:cubicBezTo>
                <a:lnTo>
                  <a:pt x="1787382" y="150360"/>
                </a:lnTo>
                <a:cubicBezTo>
                  <a:pt x="1783197" y="150360"/>
                  <a:pt x="1779011" y="150360"/>
                  <a:pt x="1774826" y="146164"/>
                </a:cubicBezTo>
                <a:cubicBezTo>
                  <a:pt x="1783197" y="120991"/>
                  <a:pt x="1783197" y="120991"/>
                  <a:pt x="1783197" y="120991"/>
                </a:cubicBezTo>
                <a:cubicBezTo>
                  <a:pt x="1787382" y="100013"/>
                  <a:pt x="1787382" y="100013"/>
                  <a:pt x="1787382" y="100013"/>
                </a:cubicBezTo>
                <a:close/>
                <a:moveTo>
                  <a:pt x="1737015" y="92075"/>
                </a:moveTo>
                <a:cubicBezTo>
                  <a:pt x="1749571" y="92075"/>
                  <a:pt x="1749571" y="92075"/>
                  <a:pt x="1749571" y="92075"/>
                </a:cubicBezTo>
                <a:cubicBezTo>
                  <a:pt x="1753757" y="116987"/>
                  <a:pt x="1753757" y="116987"/>
                  <a:pt x="1753757" y="116987"/>
                </a:cubicBezTo>
                <a:cubicBezTo>
                  <a:pt x="1762127" y="146050"/>
                  <a:pt x="1762127" y="146050"/>
                  <a:pt x="1762127" y="146050"/>
                </a:cubicBezTo>
                <a:cubicBezTo>
                  <a:pt x="1757942" y="146050"/>
                  <a:pt x="1757942" y="141898"/>
                  <a:pt x="1753757" y="141898"/>
                </a:cubicBezTo>
                <a:cubicBezTo>
                  <a:pt x="1749571" y="133594"/>
                  <a:pt x="1749571" y="133594"/>
                  <a:pt x="1749571" y="133594"/>
                </a:cubicBezTo>
                <a:cubicBezTo>
                  <a:pt x="1741201" y="133594"/>
                  <a:pt x="1737015" y="133594"/>
                  <a:pt x="1728645" y="133594"/>
                </a:cubicBezTo>
                <a:lnTo>
                  <a:pt x="1724460" y="141898"/>
                </a:lnTo>
                <a:cubicBezTo>
                  <a:pt x="1720274" y="141898"/>
                  <a:pt x="1720274" y="141898"/>
                  <a:pt x="1716089" y="141898"/>
                </a:cubicBezTo>
                <a:cubicBezTo>
                  <a:pt x="1728645" y="116987"/>
                  <a:pt x="1728645" y="116987"/>
                  <a:pt x="1728645" y="116987"/>
                </a:cubicBezTo>
                <a:cubicBezTo>
                  <a:pt x="1737015" y="92075"/>
                  <a:pt x="1737015" y="92075"/>
                  <a:pt x="1737015" y="92075"/>
                </a:cubicBezTo>
                <a:close/>
                <a:moveTo>
                  <a:pt x="1712914" y="92075"/>
                </a:moveTo>
                <a:cubicBezTo>
                  <a:pt x="1712914" y="92075"/>
                  <a:pt x="1712914" y="92075"/>
                  <a:pt x="1712914" y="100277"/>
                </a:cubicBezTo>
                <a:cubicBezTo>
                  <a:pt x="1712914" y="100277"/>
                  <a:pt x="1712914" y="100277"/>
                  <a:pt x="1696173" y="100277"/>
                </a:cubicBezTo>
                <a:cubicBezTo>
                  <a:pt x="1696173" y="100277"/>
                  <a:pt x="1696173" y="100277"/>
                  <a:pt x="1700358" y="141288"/>
                </a:cubicBezTo>
                <a:cubicBezTo>
                  <a:pt x="1700358" y="141288"/>
                  <a:pt x="1700358" y="141288"/>
                  <a:pt x="1687802" y="141288"/>
                </a:cubicBezTo>
                <a:cubicBezTo>
                  <a:pt x="1687802" y="141288"/>
                  <a:pt x="1687802" y="141288"/>
                  <a:pt x="1683617" y="100277"/>
                </a:cubicBezTo>
                <a:lnTo>
                  <a:pt x="1666876" y="104378"/>
                </a:lnTo>
                <a:cubicBezTo>
                  <a:pt x="1666876" y="104378"/>
                  <a:pt x="1666876" y="104378"/>
                  <a:pt x="1666876" y="96176"/>
                </a:cubicBezTo>
                <a:cubicBezTo>
                  <a:pt x="1683617" y="92075"/>
                  <a:pt x="1691988" y="92075"/>
                  <a:pt x="1712914" y="92075"/>
                </a:cubicBezTo>
                <a:close/>
                <a:moveTo>
                  <a:pt x="1181630" y="92074"/>
                </a:moveTo>
                <a:cubicBezTo>
                  <a:pt x="1160463" y="92074"/>
                  <a:pt x="1147763" y="112712"/>
                  <a:pt x="1147763" y="133349"/>
                </a:cubicBezTo>
                <a:lnTo>
                  <a:pt x="1211263" y="133349"/>
                </a:lnTo>
                <a:cubicBezTo>
                  <a:pt x="1211263" y="112712"/>
                  <a:pt x="1202796" y="92074"/>
                  <a:pt x="1181630" y="92074"/>
                </a:cubicBezTo>
                <a:close/>
                <a:moveTo>
                  <a:pt x="1716089" y="84138"/>
                </a:moveTo>
                <a:cubicBezTo>
                  <a:pt x="1641444" y="84138"/>
                  <a:pt x="1575093" y="108903"/>
                  <a:pt x="1521183" y="150178"/>
                </a:cubicBezTo>
                <a:cubicBezTo>
                  <a:pt x="1512889" y="158433"/>
                  <a:pt x="1512889" y="162561"/>
                  <a:pt x="1517036" y="166688"/>
                </a:cubicBezTo>
                <a:cubicBezTo>
                  <a:pt x="1550212" y="203836"/>
                  <a:pt x="1550212" y="203836"/>
                  <a:pt x="1550212" y="203836"/>
                </a:cubicBezTo>
                <a:cubicBezTo>
                  <a:pt x="1554359" y="207963"/>
                  <a:pt x="1558505" y="207963"/>
                  <a:pt x="1566799" y="203836"/>
                </a:cubicBezTo>
                <a:cubicBezTo>
                  <a:pt x="1608269" y="170816"/>
                  <a:pt x="1658032" y="150178"/>
                  <a:pt x="1716089" y="150178"/>
                </a:cubicBezTo>
                <a:cubicBezTo>
                  <a:pt x="1769999" y="150178"/>
                  <a:pt x="1823910" y="170816"/>
                  <a:pt x="1865379" y="203836"/>
                </a:cubicBezTo>
                <a:cubicBezTo>
                  <a:pt x="1873673" y="207963"/>
                  <a:pt x="1877820" y="207963"/>
                  <a:pt x="1881967" y="203836"/>
                </a:cubicBezTo>
                <a:cubicBezTo>
                  <a:pt x="1915142" y="166688"/>
                  <a:pt x="1915142" y="166688"/>
                  <a:pt x="1915142" y="166688"/>
                </a:cubicBezTo>
                <a:cubicBezTo>
                  <a:pt x="1919289" y="162561"/>
                  <a:pt x="1919289" y="158433"/>
                  <a:pt x="1910995" y="150178"/>
                </a:cubicBezTo>
                <a:cubicBezTo>
                  <a:pt x="1857085" y="108903"/>
                  <a:pt x="1790734" y="84138"/>
                  <a:pt x="1716089" y="84138"/>
                </a:cubicBezTo>
                <a:close/>
                <a:moveTo>
                  <a:pt x="1181894" y="84137"/>
                </a:moveTo>
                <a:cubicBezTo>
                  <a:pt x="1214799" y="84137"/>
                  <a:pt x="1227138" y="108970"/>
                  <a:pt x="1227138" y="137942"/>
                </a:cubicBezTo>
                <a:cubicBezTo>
                  <a:pt x="1227138" y="146220"/>
                  <a:pt x="1227138" y="146220"/>
                  <a:pt x="1227138" y="146220"/>
                </a:cubicBezTo>
                <a:cubicBezTo>
                  <a:pt x="1148989" y="146220"/>
                  <a:pt x="1148989" y="146220"/>
                  <a:pt x="1148989" y="146220"/>
                </a:cubicBezTo>
                <a:cubicBezTo>
                  <a:pt x="1148989" y="166914"/>
                  <a:pt x="1161329" y="187608"/>
                  <a:pt x="1186007" y="187608"/>
                </a:cubicBezTo>
                <a:cubicBezTo>
                  <a:pt x="1198346" y="187608"/>
                  <a:pt x="1210686" y="183470"/>
                  <a:pt x="1218912" y="179331"/>
                </a:cubicBezTo>
                <a:lnTo>
                  <a:pt x="1218912" y="191747"/>
                </a:lnTo>
                <a:cubicBezTo>
                  <a:pt x="1210686" y="195886"/>
                  <a:pt x="1194233" y="200025"/>
                  <a:pt x="1186007" y="200025"/>
                </a:cubicBezTo>
                <a:cubicBezTo>
                  <a:pt x="1148989" y="200025"/>
                  <a:pt x="1136650" y="175192"/>
                  <a:pt x="1136650" y="142081"/>
                </a:cubicBezTo>
                <a:cubicBezTo>
                  <a:pt x="1136650" y="104831"/>
                  <a:pt x="1153102" y="84137"/>
                  <a:pt x="1181894" y="84137"/>
                </a:cubicBezTo>
                <a:close/>
                <a:moveTo>
                  <a:pt x="887413" y="41274"/>
                </a:moveTo>
                <a:lnTo>
                  <a:pt x="995363" y="41274"/>
                </a:lnTo>
                <a:lnTo>
                  <a:pt x="995363" y="53974"/>
                </a:lnTo>
                <a:lnTo>
                  <a:pt x="949326" y="53974"/>
                </a:lnTo>
                <a:lnTo>
                  <a:pt x="949326" y="195262"/>
                </a:lnTo>
                <a:lnTo>
                  <a:pt x="933451" y="195262"/>
                </a:lnTo>
                <a:lnTo>
                  <a:pt x="933451" y="53974"/>
                </a:lnTo>
                <a:lnTo>
                  <a:pt x="887413" y="53974"/>
                </a:lnTo>
                <a:lnTo>
                  <a:pt x="887413" y="41274"/>
                </a:lnTo>
                <a:close/>
                <a:moveTo>
                  <a:pt x="1020763" y="28574"/>
                </a:moveTo>
                <a:cubicBezTo>
                  <a:pt x="1033010" y="28574"/>
                  <a:pt x="1033010" y="28574"/>
                  <a:pt x="1033010" y="28574"/>
                </a:cubicBezTo>
                <a:cubicBezTo>
                  <a:pt x="1033010" y="103584"/>
                  <a:pt x="1033010" y="103584"/>
                  <a:pt x="1033010" y="103584"/>
                </a:cubicBezTo>
                <a:cubicBezTo>
                  <a:pt x="1041174" y="91082"/>
                  <a:pt x="1053420" y="82748"/>
                  <a:pt x="1069749" y="82748"/>
                </a:cubicBezTo>
                <a:cubicBezTo>
                  <a:pt x="1098324" y="82748"/>
                  <a:pt x="1106488" y="99416"/>
                  <a:pt x="1106488" y="128587"/>
                </a:cubicBezTo>
                <a:cubicBezTo>
                  <a:pt x="1106488" y="195262"/>
                  <a:pt x="1106488" y="195262"/>
                  <a:pt x="1106488" y="195262"/>
                </a:cubicBezTo>
                <a:cubicBezTo>
                  <a:pt x="1090160" y="195262"/>
                  <a:pt x="1090160" y="195262"/>
                  <a:pt x="1090160" y="195262"/>
                </a:cubicBezTo>
                <a:cubicBezTo>
                  <a:pt x="1090160" y="128587"/>
                  <a:pt x="1090160" y="128587"/>
                  <a:pt x="1090160" y="128587"/>
                </a:cubicBezTo>
                <a:cubicBezTo>
                  <a:pt x="1090160" y="107751"/>
                  <a:pt x="1090160" y="91082"/>
                  <a:pt x="1065667" y="91082"/>
                </a:cubicBezTo>
                <a:cubicBezTo>
                  <a:pt x="1041174" y="91082"/>
                  <a:pt x="1033010" y="116085"/>
                  <a:pt x="1033010" y="136921"/>
                </a:cubicBezTo>
                <a:cubicBezTo>
                  <a:pt x="1033010" y="195262"/>
                  <a:pt x="1033010" y="195262"/>
                  <a:pt x="1033010" y="195262"/>
                </a:cubicBezTo>
                <a:cubicBezTo>
                  <a:pt x="1020763" y="195262"/>
                  <a:pt x="1020763" y="195262"/>
                  <a:pt x="1020763" y="195262"/>
                </a:cubicBezTo>
                <a:lnTo>
                  <a:pt x="1020763" y="28574"/>
                </a:lnTo>
                <a:close/>
                <a:moveTo>
                  <a:pt x="1704456" y="0"/>
                </a:moveTo>
                <a:cubicBezTo>
                  <a:pt x="1712741" y="0"/>
                  <a:pt x="1721026" y="0"/>
                  <a:pt x="1729310" y="0"/>
                </a:cubicBezTo>
                <a:cubicBezTo>
                  <a:pt x="1741737" y="20820"/>
                  <a:pt x="1745880" y="41641"/>
                  <a:pt x="1745880" y="62461"/>
                </a:cubicBezTo>
                <a:cubicBezTo>
                  <a:pt x="1750022" y="62461"/>
                  <a:pt x="1770734" y="66625"/>
                  <a:pt x="1774877" y="66625"/>
                </a:cubicBezTo>
                <a:cubicBezTo>
                  <a:pt x="1779019" y="45805"/>
                  <a:pt x="1791446" y="24984"/>
                  <a:pt x="1803873" y="12492"/>
                </a:cubicBezTo>
                <a:cubicBezTo>
                  <a:pt x="1808016" y="12492"/>
                  <a:pt x="1808016" y="12492"/>
                  <a:pt x="1808016" y="12492"/>
                </a:cubicBezTo>
                <a:cubicBezTo>
                  <a:pt x="1816300" y="12492"/>
                  <a:pt x="1824585" y="16656"/>
                  <a:pt x="1832870" y="16656"/>
                </a:cubicBezTo>
                <a:cubicBezTo>
                  <a:pt x="1832870" y="20820"/>
                  <a:pt x="1832870" y="20820"/>
                  <a:pt x="1832870" y="20820"/>
                </a:cubicBezTo>
                <a:cubicBezTo>
                  <a:pt x="1837012" y="29149"/>
                  <a:pt x="1837012" y="37477"/>
                  <a:pt x="1837012" y="49969"/>
                </a:cubicBezTo>
                <a:cubicBezTo>
                  <a:pt x="1837012" y="62461"/>
                  <a:pt x="1837012" y="70789"/>
                  <a:pt x="1832870" y="83282"/>
                </a:cubicBezTo>
                <a:cubicBezTo>
                  <a:pt x="1837012" y="83282"/>
                  <a:pt x="1853582" y="91610"/>
                  <a:pt x="1857724" y="91610"/>
                </a:cubicBezTo>
                <a:cubicBezTo>
                  <a:pt x="1870151" y="74953"/>
                  <a:pt x="1886721" y="58297"/>
                  <a:pt x="1903291" y="49969"/>
                </a:cubicBezTo>
                <a:cubicBezTo>
                  <a:pt x="1911575" y="49969"/>
                  <a:pt x="1919860" y="58297"/>
                  <a:pt x="1928145" y="62461"/>
                </a:cubicBezTo>
                <a:cubicBezTo>
                  <a:pt x="1928145" y="83282"/>
                  <a:pt x="1919860" y="104102"/>
                  <a:pt x="1911575" y="124922"/>
                </a:cubicBezTo>
                <a:cubicBezTo>
                  <a:pt x="1911575" y="124922"/>
                  <a:pt x="1928145" y="137414"/>
                  <a:pt x="1932287" y="141579"/>
                </a:cubicBezTo>
                <a:cubicBezTo>
                  <a:pt x="1948857" y="124922"/>
                  <a:pt x="1965426" y="112430"/>
                  <a:pt x="1986138" y="108266"/>
                </a:cubicBezTo>
                <a:cubicBezTo>
                  <a:pt x="1994423" y="112430"/>
                  <a:pt x="2002708" y="120758"/>
                  <a:pt x="2006850" y="129086"/>
                </a:cubicBezTo>
                <a:cubicBezTo>
                  <a:pt x="2002708" y="149907"/>
                  <a:pt x="1990281" y="166563"/>
                  <a:pt x="1973711" y="183219"/>
                </a:cubicBezTo>
                <a:cubicBezTo>
                  <a:pt x="1977853" y="187383"/>
                  <a:pt x="1990281" y="204040"/>
                  <a:pt x="1990281" y="204040"/>
                </a:cubicBezTo>
                <a:cubicBezTo>
                  <a:pt x="2010993" y="195711"/>
                  <a:pt x="2031705" y="187383"/>
                  <a:pt x="2052416" y="187383"/>
                </a:cubicBezTo>
                <a:cubicBezTo>
                  <a:pt x="2052416" y="191547"/>
                  <a:pt x="2052416" y="191547"/>
                  <a:pt x="2052416" y="191547"/>
                </a:cubicBezTo>
                <a:cubicBezTo>
                  <a:pt x="2056559" y="195711"/>
                  <a:pt x="2064844" y="204040"/>
                  <a:pt x="2064844" y="212368"/>
                </a:cubicBezTo>
                <a:cubicBezTo>
                  <a:pt x="2056559" y="233188"/>
                  <a:pt x="2039989" y="245680"/>
                  <a:pt x="2023420" y="258173"/>
                </a:cubicBezTo>
                <a:cubicBezTo>
                  <a:pt x="2023420" y="262337"/>
                  <a:pt x="2031705" y="278993"/>
                  <a:pt x="2031705" y="283157"/>
                </a:cubicBezTo>
                <a:cubicBezTo>
                  <a:pt x="2052416" y="278993"/>
                  <a:pt x="2073128" y="278993"/>
                  <a:pt x="2093840" y="283157"/>
                </a:cubicBezTo>
                <a:cubicBezTo>
                  <a:pt x="2097983" y="291485"/>
                  <a:pt x="2102125" y="299813"/>
                  <a:pt x="2102125" y="308141"/>
                </a:cubicBezTo>
                <a:cubicBezTo>
                  <a:pt x="2102125" y="312306"/>
                  <a:pt x="2102125" y="312306"/>
                  <a:pt x="2102125" y="312306"/>
                </a:cubicBezTo>
                <a:cubicBezTo>
                  <a:pt x="2089698" y="324798"/>
                  <a:pt x="2068986" y="337290"/>
                  <a:pt x="2048274" y="341454"/>
                </a:cubicBezTo>
                <a:cubicBezTo>
                  <a:pt x="2048274" y="345618"/>
                  <a:pt x="2052416" y="366438"/>
                  <a:pt x="2052416" y="366438"/>
                </a:cubicBezTo>
                <a:cubicBezTo>
                  <a:pt x="2073128" y="366438"/>
                  <a:pt x="2093840" y="374767"/>
                  <a:pt x="2110410" y="383095"/>
                </a:cubicBezTo>
                <a:cubicBezTo>
                  <a:pt x="2110410" y="387259"/>
                  <a:pt x="2110410" y="387259"/>
                  <a:pt x="2110410" y="387259"/>
                </a:cubicBezTo>
                <a:cubicBezTo>
                  <a:pt x="2114552" y="391423"/>
                  <a:pt x="2114552" y="395587"/>
                  <a:pt x="2114552" y="399751"/>
                </a:cubicBezTo>
                <a:cubicBezTo>
                  <a:pt x="2114552" y="403915"/>
                  <a:pt x="2114552" y="408079"/>
                  <a:pt x="2110410" y="412243"/>
                </a:cubicBezTo>
                <a:cubicBezTo>
                  <a:pt x="2093840" y="424736"/>
                  <a:pt x="2073128" y="428900"/>
                  <a:pt x="2052416" y="428900"/>
                </a:cubicBezTo>
                <a:cubicBezTo>
                  <a:pt x="2048274" y="433064"/>
                  <a:pt x="2048274" y="453884"/>
                  <a:pt x="2048274" y="453884"/>
                </a:cubicBezTo>
                <a:cubicBezTo>
                  <a:pt x="2068986" y="462212"/>
                  <a:pt x="2085556" y="470540"/>
                  <a:pt x="2102125" y="487197"/>
                </a:cubicBezTo>
                <a:cubicBezTo>
                  <a:pt x="2102125" y="495525"/>
                  <a:pt x="2097983" y="508017"/>
                  <a:pt x="2093840" y="512181"/>
                </a:cubicBezTo>
                <a:cubicBezTo>
                  <a:pt x="2093840" y="516345"/>
                  <a:pt x="2093840" y="516345"/>
                  <a:pt x="2093840" y="516345"/>
                </a:cubicBezTo>
                <a:cubicBezTo>
                  <a:pt x="2073128" y="520509"/>
                  <a:pt x="2052416" y="520509"/>
                  <a:pt x="2031705" y="516345"/>
                </a:cubicBezTo>
                <a:cubicBezTo>
                  <a:pt x="2031705" y="516345"/>
                  <a:pt x="2023420" y="537165"/>
                  <a:pt x="2023420" y="537165"/>
                </a:cubicBezTo>
                <a:cubicBezTo>
                  <a:pt x="2039989" y="549658"/>
                  <a:pt x="2056559" y="566314"/>
                  <a:pt x="2064844" y="582970"/>
                </a:cubicBezTo>
                <a:cubicBezTo>
                  <a:pt x="2064844" y="587134"/>
                  <a:pt x="2064844" y="587134"/>
                  <a:pt x="2064844" y="587134"/>
                </a:cubicBezTo>
                <a:cubicBezTo>
                  <a:pt x="2060701" y="591298"/>
                  <a:pt x="2056559" y="599627"/>
                  <a:pt x="2052416" y="607955"/>
                </a:cubicBezTo>
                <a:cubicBezTo>
                  <a:pt x="2031705" y="607955"/>
                  <a:pt x="2010993" y="603791"/>
                  <a:pt x="1990281" y="591298"/>
                </a:cubicBezTo>
                <a:cubicBezTo>
                  <a:pt x="1990281" y="595463"/>
                  <a:pt x="1977853" y="612119"/>
                  <a:pt x="1973711" y="612119"/>
                </a:cubicBezTo>
                <a:cubicBezTo>
                  <a:pt x="1990281" y="628775"/>
                  <a:pt x="2002708" y="649595"/>
                  <a:pt x="2006850" y="666252"/>
                </a:cubicBezTo>
                <a:cubicBezTo>
                  <a:pt x="2006850" y="670416"/>
                  <a:pt x="2006850" y="670416"/>
                  <a:pt x="2006850" y="670416"/>
                </a:cubicBezTo>
                <a:cubicBezTo>
                  <a:pt x="2002708" y="674580"/>
                  <a:pt x="1994423" y="682908"/>
                  <a:pt x="1986138" y="687072"/>
                </a:cubicBezTo>
                <a:cubicBezTo>
                  <a:pt x="1965426" y="682908"/>
                  <a:pt x="1944714" y="670416"/>
                  <a:pt x="1932287" y="657924"/>
                </a:cubicBezTo>
                <a:cubicBezTo>
                  <a:pt x="1928145" y="657924"/>
                  <a:pt x="1911575" y="670416"/>
                  <a:pt x="1911575" y="674580"/>
                </a:cubicBezTo>
                <a:cubicBezTo>
                  <a:pt x="1919860" y="691236"/>
                  <a:pt x="1928145" y="712057"/>
                  <a:pt x="1928145" y="732877"/>
                </a:cubicBezTo>
                <a:cubicBezTo>
                  <a:pt x="1928145" y="732877"/>
                  <a:pt x="1928145" y="737041"/>
                  <a:pt x="1928145" y="737041"/>
                </a:cubicBezTo>
                <a:cubicBezTo>
                  <a:pt x="1924002" y="737041"/>
                  <a:pt x="1924002" y="737041"/>
                  <a:pt x="1924002" y="737041"/>
                </a:cubicBezTo>
                <a:cubicBezTo>
                  <a:pt x="1919860" y="741205"/>
                  <a:pt x="1911575" y="745369"/>
                  <a:pt x="1903291" y="749533"/>
                </a:cubicBezTo>
                <a:cubicBezTo>
                  <a:pt x="1882579" y="737041"/>
                  <a:pt x="1870151" y="724549"/>
                  <a:pt x="1857724" y="703728"/>
                </a:cubicBezTo>
                <a:cubicBezTo>
                  <a:pt x="1853582" y="703728"/>
                  <a:pt x="1837012" y="712057"/>
                  <a:pt x="1832870" y="716221"/>
                </a:cubicBezTo>
                <a:cubicBezTo>
                  <a:pt x="1837012" y="724549"/>
                  <a:pt x="1837012" y="737041"/>
                  <a:pt x="1837012" y="745369"/>
                </a:cubicBezTo>
                <a:cubicBezTo>
                  <a:pt x="1837012" y="757861"/>
                  <a:pt x="1837012" y="766190"/>
                  <a:pt x="1832870" y="778682"/>
                </a:cubicBezTo>
                <a:cubicBezTo>
                  <a:pt x="1824585" y="782846"/>
                  <a:pt x="1816300" y="782846"/>
                  <a:pt x="1808016" y="787010"/>
                </a:cubicBezTo>
                <a:cubicBezTo>
                  <a:pt x="1803873" y="787010"/>
                  <a:pt x="1803873" y="787010"/>
                  <a:pt x="1803873" y="787010"/>
                </a:cubicBezTo>
                <a:cubicBezTo>
                  <a:pt x="1791446" y="770354"/>
                  <a:pt x="1779019" y="749533"/>
                  <a:pt x="1774877" y="732877"/>
                </a:cubicBezTo>
                <a:cubicBezTo>
                  <a:pt x="1770734" y="732877"/>
                  <a:pt x="1750022" y="732877"/>
                  <a:pt x="1750022" y="732877"/>
                </a:cubicBezTo>
                <a:cubicBezTo>
                  <a:pt x="1750022" y="757861"/>
                  <a:pt x="1741737" y="778682"/>
                  <a:pt x="1733453" y="795338"/>
                </a:cubicBezTo>
                <a:cubicBezTo>
                  <a:pt x="1729310" y="795338"/>
                  <a:pt x="1729310" y="795338"/>
                  <a:pt x="1729310" y="795338"/>
                </a:cubicBezTo>
                <a:cubicBezTo>
                  <a:pt x="1725168" y="795338"/>
                  <a:pt x="1712741" y="795338"/>
                  <a:pt x="1704456" y="795338"/>
                </a:cubicBezTo>
                <a:cubicBezTo>
                  <a:pt x="1692029" y="778682"/>
                  <a:pt x="1687886" y="757861"/>
                  <a:pt x="1687886" y="732877"/>
                </a:cubicBezTo>
                <a:cubicBezTo>
                  <a:pt x="1683744" y="732877"/>
                  <a:pt x="1663032" y="732877"/>
                  <a:pt x="1658890" y="732877"/>
                </a:cubicBezTo>
                <a:cubicBezTo>
                  <a:pt x="1654747" y="749533"/>
                  <a:pt x="1642320" y="770354"/>
                  <a:pt x="1629893" y="787010"/>
                </a:cubicBezTo>
                <a:cubicBezTo>
                  <a:pt x="1625751" y="787010"/>
                  <a:pt x="1625751" y="787010"/>
                  <a:pt x="1625751" y="787010"/>
                </a:cubicBezTo>
                <a:cubicBezTo>
                  <a:pt x="1617466" y="782846"/>
                  <a:pt x="1609181" y="782846"/>
                  <a:pt x="1600896" y="778682"/>
                </a:cubicBezTo>
                <a:cubicBezTo>
                  <a:pt x="1596754" y="766190"/>
                  <a:pt x="1596754" y="757861"/>
                  <a:pt x="1596754" y="745369"/>
                </a:cubicBezTo>
                <a:cubicBezTo>
                  <a:pt x="1596754" y="737041"/>
                  <a:pt x="1596754" y="724549"/>
                  <a:pt x="1600896" y="716221"/>
                </a:cubicBezTo>
                <a:cubicBezTo>
                  <a:pt x="1596754" y="712057"/>
                  <a:pt x="1580184" y="707892"/>
                  <a:pt x="1576042" y="703728"/>
                </a:cubicBezTo>
                <a:cubicBezTo>
                  <a:pt x="1567757" y="724549"/>
                  <a:pt x="1551188" y="741205"/>
                  <a:pt x="1534618" y="749533"/>
                </a:cubicBezTo>
                <a:cubicBezTo>
                  <a:pt x="1530476" y="749533"/>
                  <a:pt x="1530476" y="749533"/>
                  <a:pt x="1530476" y="749533"/>
                </a:cubicBezTo>
                <a:cubicBezTo>
                  <a:pt x="1522191" y="745369"/>
                  <a:pt x="1513906" y="741205"/>
                  <a:pt x="1509764" y="737041"/>
                </a:cubicBezTo>
                <a:cubicBezTo>
                  <a:pt x="1509764" y="737041"/>
                  <a:pt x="1509764" y="732877"/>
                  <a:pt x="1509764" y="732877"/>
                </a:cubicBezTo>
                <a:cubicBezTo>
                  <a:pt x="1509764" y="716221"/>
                  <a:pt x="1513906" y="691236"/>
                  <a:pt x="1522191" y="674580"/>
                </a:cubicBezTo>
                <a:cubicBezTo>
                  <a:pt x="1522191" y="674580"/>
                  <a:pt x="1505621" y="657924"/>
                  <a:pt x="1501479" y="657924"/>
                </a:cubicBezTo>
                <a:cubicBezTo>
                  <a:pt x="1489052" y="674580"/>
                  <a:pt x="1468340" y="682908"/>
                  <a:pt x="1447628" y="687072"/>
                </a:cubicBezTo>
                <a:cubicBezTo>
                  <a:pt x="1439343" y="682908"/>
                  <a:pt x="1435201" y="674580"/>
                  <a:pt x="1426916" y="670416"/>
                </a:cubicBezTo>
                <a:cubicBezTo>
                  <a:pt x="1435201" y="649595"/>
                  <a:pt x="1443486" y="628775"/>
                  <a:pt x="1460055" y="616283"/>
                </a:cubicBezTo>
                <a:cubicBezTo>
                  <a:pt x="1455913" y="612119"/>
                  <a:pt x="1443486" y="595463"/>
                  <a:pt x="1443486" y="591298"/>
                </a:cubicBezTo>
                <a:cubicBezTo>
                  <a:pt x="1422774" y="603791"/>
                  <a:pt x="1402062" y="607955"/>
                  <a:pt x="1381350" y="607955"/>
                </a:cubicBezTo>
                <a:cubicBezTo>
                  <a:pt x="1377208" y="603791"/>
                  <a:pt x="1373065" y="591298"/>
                  <a:pt x="1368923" y="587134"/>
                </a:cubicBezTo>
                <a:cubicBezTo>
                  <a:pt x="1368923" y="582970"/>
                  <a:pt x="1368923" y="582970"/>
                  <a:pt x="1368923" y="582970"/>
                </a:cubicBezTo>
                <a:cubicBezTo>
                  <a:pt x="1377208" y="566314"/>
                  <a:pt x="1393777" y="549658"/>
                  <a:pt x="1414489" y="541330"/>
                </a:cubicBezTo>
                <a:cubicBezTo>
                  <a:pt x="1410347" y="537165"/>
                  <a:pt x="1402062" y="516345"/>
                  <a:pt x="1402062" y="516345"/>
                </a:cubicBezTo>
                <a:cubicBezTo>
                  <a:pt x="1381350" y="520509"/>
                  <a:pt x="1360638" y="520509"/>
                  <a:pt x="1339926" y="516345"/>
                </a:cubicBezTo>
                <a:cubicBezTo>
                  <a:pt x="1335784" y="508017"/>
                  <a:pt x="1331641" y="495525"/>
                  <a:pt x="1331641" y="491361"/>
                </a:cubicBezTo>
                <a:cubicBezTo>
                  <a:pt x="1331641" y="487197"/>
                  <a:pt x="1331641" y="487197"/>
                  <a:pt x="1331641" y="487197"/>
                </a:cubicBezTo>
                <a:cubicBezTo>
                  <a:pt x="1344068" y="474704"/>
                  <a:pt x="1364780" y="462212"/>
                  <a:pt x="1385492" y="453884"/>
                </a:cubicBezTo>
                <a:cubicBezTo>
                  <a:pt x="1385492" y="453884"/>
                  <a:pt x="1381350" y="433064"/>
                  <a:pt x="1381350" y="428900"/>
                </a:cubicBezTo>
                <a:cubicBezTo>
                  <a:pt x="1360638" y="428900"/>
                  <a:pt x="1339926" y="424736"/>
                  <a:pt x="1323357" y="412243"/>
                </a:cubicBezTo>
                <a:cubicBezTo>
                  <a:pt x="1319214" y="412243"/>
                  <a:pt x="1319214" y="412243"/>
                  <a:pt x="1319214" y="412243"/>
                </a:cubicBezTo>
                <a:cubicBezTo>
                  <a:pt x="1319214" y="408079"/>
                  <a:pt x="1319214" y="403915"/>
                  <a:pt x="1319214" y="399751"/>
                </a:cubicBezTo>
                <a:cubicBezTo>
                  <a:pt x="1319214" y="391423"/>
                  <a:pt x="1319214" y="387259"/>
                  <a:pt x="1319214" y="383095"/>
                </a:cubicBezTo>
                <a:cubicBezTo>
                  <a:pt x="1323357" y="383095"/>
                  <a:pt x="1323357" y="383095"/>
                  <a:pt x="1323357" y="383095"/>
                </a:cubicBezTo>
                <a:cubicBezTo>
                  <a:pt x="1339926" y="374767"/>
                  <a:pt x="1360638" y="366438"/>
                  <a:pt x="1381350" y="366438"/>
                </a:cubicBezTo>
                <a:cubicBezTo>
                  <a:pt x="1381350" y="362274"/>
                  <a:pt x="1385492" y="345618"/>
                  <a:pt x="1385492" y="341454"/>
                </a:cubicBezTo>
                <a:cubicBezTo>
                  <a:pt x="1364780" y="333126"/>
                  <a:pt x="1344068" y="324798"/>
                  <a:pt x="1331641" y="308141"/>
                </a:cubicBezTo>
                <a:cubicBezTo>
                  <a:pt x="1331641" y="299813"/>
                  <a:pt x="1335784" y="291485"/>
                  <a:pt x="1339926" y="283157"/>
                </a:cubicBezTo>
                <a:cubicBezTo>
                  <a:pt x="1356496" y="274829"/>
                  <a:pt x="1381350" y="274829"/>
                  <a:pt x="1402062" y="283157"/>
                </a:cubicBezTo>
                <a:cubicBezTo>
                  <a:pt x="1402062" y="278993"/>
                  <a:pt x="1410347" y="262337"/>
                  <a:pt x="1410347" y="258173"/>
                </a:cubicBezTo>
                <a:cubicBezTo>
                  <a:pt x="1393777" y="245680"/>
                  <a:pt x="1377208" y="229024"/>
                  <a:pt x="1368923" y="212368"/>
                </a:cubicBezTo>
                <a:cubicBezTo>
                  <a:pt x="1368923" y="204040"/>
                  <a:pt x="1377208" y="195711"/>
                  <a:pt x="1381350" y="187383"/>
                </a:cubicBezTo>
                <a:cubicBezTo>
                  <a:pt x="1402062" y="187383"/>
                  <a:pt x="1422774" y="195711"/>
                  <a:pt x="1443486" y="204040"/>
                </a:cubicBezTo>
                <a:cubicBezTo>
                  <a:pt x="1443486" y="204040"/>
                  <a:pt x="1455913" y="183219"/>
                  <a:pt x="1460055" y="183219"/>
                </a:cubicBezTo>
                <a:cubicBezTo>
                  <a:pt x="1443486" y="166563"/>
                  <a:pt x="1431059" y="145743"/>
                  <a:pt x="1426916" y="129086"/>
                </a:cubicBezTo>
                <a:cubicBezTo>
                  <a:pt x="1426916" y="124922"/>
                  <a:pt x="1426916" y="124922"/>
                  <a:pt x="1426916" y="124922"/>
                </a:cubicBezTo>
                <a:cubicBezTo>
                  <a:pt x="1431059" y="120758"/>
                  <a:pt x="1439343" y="112430"/>
                  <a:pt x="1447628" y="108266"/>
                </a:cubicBezTo>
                <a:cubicBezTo>
                  <a:pt x="1468340" y="112430"/>
                  <a:pt x="1489052" y="124922"/>
                  <a:pt x="1501479" y="137414"/>
                </a:cubicBezTo>
                <a:cubicBezTo>
                  <a:pt x="1505621" y="137414"/>
                  <a:pt x="1518049" y="124922"/>
                  <a:pt x="1522191" y="124922"/>
                </a:cubicBezTo>
                <a:cubicBezTo>
                  <a:pt x="1509764" y="104102"/>
                  <a:pt x="1505621" y="83282"/>
                  <a:pt x="1505621" y="62461"/>
                </a:cubicBezTo>
                <a:cubicBezTo>
                  <a:pt x="1513906" y="58297"/>
                  <a:pt x="1522191" y="49969"/>
                  <a:pt x="1530476" y="49969"/>
                </a:cubicBezTo>
                <a:cubicBezTo>
                  <a:pt x="1547045" y="58297"/>
                  <a:pt x="1563615" y="74953"/>
                  <a:pt x="1576042" y="91610"/>
                </a:cubicBezTo>
                <a:cubicBezTo>
                  <a:pt x="1576042" y="91610"/>
                  <a:pt x="1596754" y="83282"/>
                  <a:pt x="1600896" y="83282"/>
                </a:cubicBezTo>
                <a:cubicBezTo>
                  <a:pt x="1596754" y="70789"/>
                  <a:pt x="1596754" y="62461"/>
                  <a:pt x="1596754" y="49969"/>
                </a:cubicBezTo>
                <a:cubicBezTo>
                  <a:pt x="1596754" y="37477"/>
                  <a:pt x="1596754" y="29149"/>
                  <a:pt x="1600896" y="20820"/>
                </a:cubicBezTo>
                <a:cubicBezTo>
                  <a:pt x="1600896" y="16656"/>
                  <a:pt x="1600896" y="16656"/>
                  <a:pt x="1600896" y="16656"/>
                </a:cubicBezTo>
                <a:cubicBezTo>
                  <a:pt x="1609181" y="16656"/>
                  <a:pt x="1617466" y="12492"/>
                  <a:pt x="1625751" y="12492"/>
                </a:cubicBezTo>
                <a:cubicBezTo>
                  <a:pt x="1629893" y="12492"/>
                  <a:pt x="1629893" y="12492"/>
                  <a:pt x="1629893" y="12492"/>
                </a:cubicBezTo>
                <a:cubicBezTo>
                  <a:pt x="1642320" y="24984"/>
                  <a:pt x="1654747" y="45805"/>
                  <a:pt x="1658890" y="66625"/>
                </a:cubicBezTo>
                <a:cubicBezTo>
                  <a:pt x="1663032" y="66625"/>
                  <a:pt x="1683744" y="62461"/>
                  <a:pt x="1687886" y="62461"/>
                </a:cubicBezTo>
                <a:cubicBezTo>
                  <a:pt x="1687886" y="41641"/>
                  <a:pt x="1692029" y="20820"/>
                  <a:pt x="1704456" y="0"/>
                </a:cubicBezTo>
                <a:close/>
              </a:path>
            </a:pathLst>
          </a:custGeom>
          <a:solidFill>
            <a:srgbClr val="8bd4e2"/>
          </a:solidFill>
          <a:ln w="0">
            <a:noFill/>
          </a:ln>
        </p:spPr>
        <p:style>
          <a:lnRef idx="0"/>
          <a:fillRef idx="0"/>
          <a:effectRef idx="0"/>
          <a:fontRef idx="minor"/>
        </p:style>
      </p:sp>
      <p:sp>
        <p:nvSpPr>
          <p:cNvPr id="230" name="PlaceHolder 1"/>
          <p:cNvSpPr>
            <a:spLocks noGrp="1"/>
          </p:cNvSpPr>
          <p:nvPr>
            <p:ph type="sldNum" idx="4"/>
          </p:nvPr>
        </p:nvSpPr>
        <p:spPr>
          <a:xfrm>
            <a:off x="11649240" y="115560"/>
            <a:ext cx="408960" cy="351720"/>
          </a:xfrm>
          <a:prstGeom prst="rect">
            <a:avLst/>
          </a:prstGeom>
          <a:noFill/>
          <a:ln w="0">
            <a:noFill/>
          </a:ln>
        </p:spPr>
        <p:txBody>
          <a:bodyPr lIns="90000" rIns="90000" tIns="46800" bIns="46800" anchor="ctr">
            <a:noAutofit/>
          </a:bodyPr>
          <a:lstStyle>
            <a:lvl1pPr algn="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defRPr b="0" lang="en-US" sz="1200" spc="-1" strike="noStrike">
                <a:solidFill>
                  <a:srgbClr val="ffffff"/>
                </a:solidFill>
                <a:latin typeface="Times New Roman"/>
                <a:ea typeface="DejaVu Sans"/>
              </a:defRPr>
            </a:lvl1pPr>
          </a:lstStyle>
          <a:p>
            <a:pPr algn="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fld id="{793B6B08-CFE8-4A7F-84DF-9956FD17BA8E}" type="slidenum">
              <a:rPr b="0" lang="en-US" sz="1200" spc="-1" strike="noStrike">
                <a:solidFill>
                  <a:srgbClr val="ffffff"/>
                </a:solidFill>
                <a:latin typeface="Times New Roman"/>
                <a:ea typeface="DejaVu Sans"/>
              </a:rPr>
              <a:t>&lt;number&gt;</a:t>
            </a:fld>
            <a:endParaRPr b="0" lang="en-GB" sz="1200" spc="-1" strike="noStrike">
              <a:latin typeface="Times New Roman"/>
            </a:endParaRPr>
          </a:p>
        </p:txBody>
      </p:sp>
      <p:sp>
        <p:nvSpPr>
          <p:cNvPr id="231" name="PlaceHolder 2"/>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r>
              <a:rPr b="0" lang="en-GB" sz="4400" spc="-1" strike="noStrike">
                <a:latin typeface="Arial"/>
              </a:rPr>
              <a:t>Click to edit the title text format</a:t>
            </a:r>
            <a:endParaRPr b="0" lang="en-GB" sz="4400" spc="-1" strike="noStrike">
              <a:latin typeface="Arial"/>
            </a:endParaRPr>
          </a:p>
        </p:txBody>
      </p:sp>
      <p:sp>
        <p:nvSpPr>
          <p:cNvPr id="232" name="PlaceHolder 3"/>
          <p:cNvSpPr>
            <a:spLocks noGrp="1"/>
          </p:cNvSpPr>
          <p:nvPr>
            <p:ph type="body"/>
          </p:nvPr>
        </p:nvSpPr>
        <p:spPr>
          <a:xfrm>
            <a:off x="609480" y="1604520"/>
            <a:ext cx="1097352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GB" sz="3200" spc="-1" strike="noStrike">
                <a:latin typeface="Arial"/>
              </a:rPr>
              <a:t>Click to edit the outline text format</a:t>
            </a:r>
            <a:endParaRPr b="0" lang="en-GB" sz="3200" spc="-1" strike="noStrike">
              <a:latin typeface="Arial"/>
            </a:endParaRPr>
          </a:p>
          <a:p>
            <a:pPr lvl="1" marL="864000" indent="-324000">
              <a:spcBef>
                <a:spcPts val="1134"/>
              </a:spcBef>
              <a:buClr>
                <a:srgbClr val="000000"/>
              </a:buClr>
              <a:buSzPct val="75000"/>
              <a:buFont typeface="Symbol" charset="2"/>
              <a:buChar char=""/>
            </a:pPr>
            <a:r>
              <a:rPr b="0" lang="en-GB" sz="2800" spc="-1" strike="noStrike">
                <a:latin typeface="Arial"/>
              </a:rPr>
              <a:t>Second Outline Level</a:t>
            </a:r>
            <a:endParaRPr b="0" lang="en-GB" sz="2800" spc="-1" strike="noStrike">
              <a:latin typeface="Arial"/>
            </a:endParaRPr>
          </a:p>
          <a:p>
            <a:pPr lvl="2" marL="1296000" indent="-288000">
              <a:spcBef>
                <a:spcPts val="850"/>
              </a:spcBef>
              <a:buClr>
                <a:srgbClr val="000000"/>
              </a:buClr>
              <a:buSzPct val="45000"/>
              <a:buFont typeface="Wingdings" charset="2"/>
              <a:buChar char=""/>
            </a:pPr>
            <a:r>
              <a:rPr b="0" lang="en-GB" sz="2400" spc="-1" strike="noStrike">
                <a:latin typeface="Arial"/>
              </a:rPr>
              <a:t>Third Outline Level</a:t>
            </a:r>
            <a:endParaRPr b="0" lang="en-GB" sz="2400" spc="-1" strike="noStrike">
              <a:latin typeface="Arial"/>
            </a:endParaRPr>
          </a:p>
          <a:p>
            <a:pPr lvl="3" marL="1728000" indent="-216000">
              <a:spcBef>
                <a:spcPts val="567"/>
              </a:spcBef>
              <a:buClr>
                <a:srgbClr val="000000"/>
              </a:buClr>
              <a:buSzPct val="75000"/>
              <a:buFont typeface="Symbol" charset="2"/>
              <a:buChar char=""/>
            </a:pPr>
            <a:r>
              <a:rPr b="0" lang="en-GB" sz="2000" spc="-1" strike="noStrike">
                <a:latin typeface="Arial"/>
              </a:rPr>
              <a:t>Fourth Outline Level</a:t>
            </a:r>
            <a:endParaRPr b="0" lang="en-GB" sz="2000" spc="-1" strike="noStrike">
              <a:latin typeface="Arial"/>
            </a:endParaRPr>
          </a:p>
          <a:p>
            <a:pPr lvl="4" marL="2160000" indent="-216000">
              <a:spcBef>
                <a:spcPts val="283"/>
              </a:spcBef>
              <a:buClr>
                <a:srgbClr val="000000"/>
              </a:buClr>
              <a:buSzPct val="45000"/>
              <a:buFont typeface="Wingdings" charset="2"/>
              <a:buChar char=""/>
            </a:pPr>
            <a:r>
              <a:rPr b="0" lang="en-GB" sz="2000" spc="-1" strike="noStrike">
                <a:latin typeface="Arial"/>
              </a:rPr>
              <a:t>Fifth Outline Level</a:t>
            </a:r>
            <a:endParaRPr b="0" lang="en-GB" sz="2000" spc="-1" strike="noStrike">
              <a:latin typeface="Arial"/>
            </a:endParaRPr>
          </a:p>
          <a:p>
            <a:pPr lvl="5" marL="2592000" indent="-216000">
              <a:spcBef>
                <a:spcPts val="283"/>
              </a:spcBef>
              <a:buClr>
                <a:srgbClr val="000000"/>
              </a:buClr>
              <a:buSzPct val="45000"/>
              <a:buFont typeface="Wingdings" charset="2"/>
              <a:buChar char=""/>
            </a:pPr>
            <a:r>
              <a:rPr b="0" lang="en-GB" sz="2000" spc="-1" strike="noStrike">
                <a:latin typeface="Arial"/>
              </a:rPr>
              <a:t>Sixth Outline Level</a:t>
            </a:r>
            <a:endParaRPr b="0" lang="en-GB" sz="2000" spc="-1" strike="noStrike">
              <a:latin typeface="Arial"/>
            </a:endParaRPr>
          </a:p>
          <a:p>
            <a:pPr lvl="6" marL="3024000" indent="-216000">
              <a:spcBef>
                <a:spcPts val="283"/>
              </a:spcBef>
              <a:buClr>
                <a:srgbClr val="000000"/>
              </a:buClr>
              <a:buSzPct val="45000"/>
              <a:buFont typeface="Wingdings" charset="2"/>
              <a:buChar char=""/>
            </a:pPr>
            <a:r>
              <a:rPr b="0" lang="en-GB" sz="2000" spc="-1" strike="noStrike">
                <a:latin typeface="Arial"/>
              </a:rPr>
              <a:t>Seventh Outline Level</a:t>
            </a:r>
            <a:endParaRPr b="0" lang="en-GB"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 id="2147483711" r:id="rId12"/>
    <p:sldLayoutId id="2147483712" r:id="rId13"/>
  </p:sldLayoutIdLst>
</p:sldMaster>
</file>

<file path=ppt/slideMasters/slideMaster6.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269" name="PlaceHolder 1"/>
          <p:cNvSpPr>
            <a:spLocks noGrp="1"/>
          </p:cNvSpPr>
          <p:nvPr>
            <p:ph type="ftr" idx="5"/>
          </p:nvPr>
        </p:nvSpPr>
        <p:spPr>
          <a:xfrm>
            <a:off x="685800" y="6554520"/>
            <a:ext cx="5029200" cy="227880"/>
          </a:xfrm>
          <a:prstGeom prst="rect">
            <a:avLst/>
          </a:prstGeom>
          <a:noFill/>
          <a:ln w="0">
            <a:noFill/>
          </a:ln>
        </p:spPr>
        <p:txBody>
          <a:bodyPr lIns="90000" rIns="90000" tIns="45000" bIns="45000" anchor="ctr">
            <a:noAutofit/>
          </a:bodyPr>
          <a:lstStyle>
            <a:lvl1pPr algn="ctr">
              <a:lnSpc>
                <a:spcPct val="100000"/>
              </a:lnSpc>
              <a:buNone/>
              <a:defRPr b="0" lang="en-GB" sz="1400" spc="-1" strike="noStrike">
                <a:latin typeface="Times New Roman"/>
              </a:defRPr>
            </a:lvl1pPr>
          </a:lstStyle>
          <a:p>
            <a:pPr algn="ctr">
              <a:lnSpc>
                <a:spcPct val="100000"/>
              </a:lnSpc>
              <a:buNone/>
            </a:pPr>
            <a:r>
              <a:rPr b="0" lang="en-GB" sz="1400" spc="-1" strike="noStrike">
                <a:latin typeface="Times New Roman"/>
              </a:rPr>
              <a:t>&lt;footer&gt;</a:t>
            </a:r>
            <a:endParaRPr b="0" lang="en-GB" sz="1400" spc="-1" strike="noStrike">
              <a:latin typeface="Times New Roman"/>
            </a:endParaRPr>
          </a:p>
        </p:txBody>
      </p:sp>
      <p:sp>
        <p:nvSpPr>
          <p:cNvPr id="270" name="PlaceHolder 2"/>
          <p:cNvSpPr>
            <a:spLocks noGrp="1"/>
          </p:cNvSpPr>
          <p:nvPr>
            <p:ph type="sldNum" idx="6"/>
          </p:nvPr>
        </p:nvSpPr>
        <p:spPr>
          <a:xfrm>
            <a:off x="8764560" y="5876280"/>
            <a:ext cx="2925720" cy="1396440"/>
          </a:xfrm>
          <a:prstGeom prst="rect">
            <a:avLst/>
          </a:prstGeom>
          <a:noFill/>
          <a:ln w="0">
            <a:noFill/>
          </a:ln>
        </p:spPr>
        <p:txBody>
          <a:bodyPr lIns="90000" rIns="90000" tIns="45000" bIns="45000" anchor="b">
            <a:noAutofit/>
          </a:bodyPr>
          <a:lstStyle>
            <a:lvl1pPr algn="r">
              <a:lnSpc>
                <a:spcPct val="100000"/>
              </a:lnSpc>
              <a:buNone/>
              <a:defRPr b="0" lang="en-AU" sz="10300" spc="-1" strike="noStrike">
                <a:solidFill>
                  <a:srgbClr val="50b4c8">
                    <a:alpha val="25000"/>
                  </a:srgbClr>
                </a:solidFill>
                <a:latin typeface="Calibri Light"/>
              </a:defRPr>
            </a:lvl1pPr>
          </a:lstStyle>
          <a:p>
            <a:pPr algn="r">
              <a:lnSpc>
                <a:spcPct val="100000"/>
              </a:lnSpc>
              <a:buNone/>
            </a:pPr>
            <a:fld id="{E86212D1-9544-4F0B-93BB-120B43622989}" type="slidenum">
              <a:rPr b="0" lang="en-AU" sz="10300" spc="-1" strike="noStrike">
                <a:solidFill>
                  <a:srgbClr val="50b4c8">
                    <a:alpha val="25000"/>
                  </a:srgbClr>
                </a:solidFill>
                <a:latin typeface="Calibri Light"/>
              </a:rPr>
              <a:t>&lt;number&gt;</a:t>
            </a:fld>
            <a:endParaRPr b="0" lang="en-GB" sz="10300" spc="-1" strike="noStrike">
              <a:latin typeface="Times New Roman"/>
            </a:endParaRPr>
          </a:p>
        </p:txBody>
      </p:sp>
      <p:sp>
        <p:nvSpPr>
          <p:cNvPr id="271" name="PlaceHolder 3"/>
          <p:cNvSpPr>
            <a:spLocks noGrp="1"/>
          </p:cNvSpPr>
          <p:nvPr>
            <p:ph type="dt" idx="7"/>
          </p:nvPr>
        </p:nvSpPr>
        <p:spPr>
          <a:xfrm>
            <a:off x="685800" y="6412320"/>
            <a:ext cx="4114440" cy="227880"/>
          </a:xfrm>
          <a:prstGeom prst="rect">
            <a:avLst/>
          </a:prstGeom>
          <a:noFill/>
          <a:ln w="0">
            <a:noFill/>
          </a:ln>
        </p:spPr>
        <p:txBody>
          <a:bodyPr lIns="90000" rIns="90000" tIns="45000" bIns="45000" anchor="ctr">
            <a:noAutofit/>
          </a:bodyPr>
          <a:lstStyle>
            <a:lvl1pPr>
              <a:defRPr b="0" lang="en-GB" sz="1400" spc="-1" strike="noStrike">
                <a:latin typeface="Times New Roman"/>
              </a:defRPr>
            </a:lvl1pPr>
          </a:lstStyle>
          <a:p>
            <a:r>
              <a:rPr b="0" lang="en-GB" sz="1400" spc="-1" strike="noStrike">
                <a:latin typeface="Times New Roman"/>
              </a:rPr>
              <a:t>&lt;date/time&gt;</a:t>
            </a:r>
            <a:endParaRPr b="0" lang="en-GB" sz="1400" spc="-1" strike="noStrike">
              <a:latin typeface="Times New Roman"/>
            </a:endParaRPr>
          </a:p>
        </p:txBody>
      </p:sp>
      <p:sp>
        <p:nvSpPr>
          <p:cNvPr id="272" name="PlaceHolder 4"/>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r>
              <a:rPr b="0" lang="en-GB" sz="4400" spc="-1" strike="noStrike">
                <a:latin typeface="Arial"/>
              </a:rPr>
              <a:t>Click to edit the title text format</a:t>
            </a:r>
            <a:endParaRPr b="0" lang="en-GB" sz="4400" spc="-1" strike="noStrike">
              <a:latin typeface="Arial"/>
            </a:endParaRPr>
          </a:p>
        </p:txBody>
      </p:sp>
      <p:sp>
        <p:nvSpPr>
          <p:cNvPr id="273" name="PlaceHolder 5"/>
          <p:cNvSpPr>
            <a:spLocks noGrp="1"/>
          </p:cNvSpPr>
          <p:nvPr>
            <p:ph type="body"/>
          </p:nvPr>
        </p:nvSpPr>
        <p:spPr>
          <a:xfrm>
            <a:off x="609480" y="1604520"/>
            <a:ext cx="1097352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GB" sz="3200" spc="-1" strike="noStrike">
                <a:latin typeface="Arial"/>
              </a:rPr>
              <a:t>Click to edit the outline text format</a:t>
            </a:r>
            <a:endParaRPr b="0" lang="en-GB" sz="3200" spc="-1" strike="noStrike">
              <a:latin typeface="Arial"/>
            </a:endParaRPr>
          </a:p>
          <a:p>
            <a:pPr lvl="1" marL="864000" indent="-324000">
              <a:spcBef>
                <a:spcPts val="1134"/>
              </a:spcBef>
              <a:buClr>
                <a:srgbClr val="000000"/>
              </a:buClr>
              <a:buSzPct val="75000"/>
              <a:buFont typeface="Symbol" charset="2"/>
              <a:buChar char=""/>
            </a:pPr>
            <a:r>
              <a:rPr b="0" lang="en-GB" sz="2800" spc="-1" strike="noStrike">
                <a:latin typeface="Arial"/>
              </a:rPr>
              <a:t>Second Outline Level</a:t>
            </a:r>
            <a:endParaRPr b="0" lang="en-GB" sz="2800" spc="-1" strike="noStrike">
              <a:latin typeface="Arial"/>
            </a:endParaRPr>
          </a:p>
          <a:p>
            <a:pPr lvl="2" marL="1296000" indent="-288000">
              <a:spcBef>
                <a:spcPts val="850"/>
              </a:spcBef>
              <a:buClr>
                <a:srgbClr val="000000"/>
              </a:buClr>
              <a:buSzPct val="45000"/>
              <a:buFont typeface="Wingdings" charset="2"/>
              <a:buChar char=""/>
            </a:pPr>
            <a:r>
              <a:rPr b="0" lang="en-GB" sz="2400" spc="-1" strike="noStrike">
                <a:latin typeface="Arial"/>
              </a:rPr>
              <a:t>Third Outline Level</a:t>
            </a:r>
            <a:endParaRPr b="0" lang="en-GB" sz="2400" spc="-1" strike="noStrike">
              <a:latin typeface="Arial"/>
            </a:endParaRPr>
          </a:p>
          <a:p>
            <a:pPr lvl="3" marL="1728000" indent="-216000">
              <a:spcBef>
                <a:spcPts val="567"/>
              </a:spcBef>
              <a:buClr>
                <a:srgbClr val="000000"/>
              </a:buClr>
              <a:buSzPct val="75000"/>
              <a:buFont typeface="Symbol" charset="2"/>
              <a:buChar char=""/>
            </a:pPr>
            <a:r>
              <a:rPr b="0" lang="en-GB" sz="2000" spc="-1" strike="noStrike">
                <a:latin typeface="Arial"/>
              </a:rPr>
              <a:t>Fourth Outline Level</a:t>
            </a:r>
            <a:endParaRPr b="0" lang="en-GB" sz="2000" spc="-1" strike="noStrike">
              <a:latin typeface="Arial"/>
            </a:endParaRPr>
          </a:p>
          <a:p>
            <a:pPr lvl="4" marL="2160000" indent="-216000">
              <a:spcBef>
                <a:spcPts val="283"/>
              </a:spcBef>
              <a:buClr>
                <a:srgbClr val="000000"/>
              </a:buClr>
              <a:buSzPct val="45000"/>
              <a:buFont typeface="Wingdings" charset="2"/>
              <a:buChar char=""/>
            </a:pPr>
            <a:r>
              <a:rPr b="0" lang="en-GB" sz="2000" spc="-1" strike="noStrike">
                <a:latin typeface="Arial"/>
              </a:rPr>
              <a:t>Fifth Outline Level</a:t>
            </a:r>
            <a:endParaRPr b="0" lang="en-GB" sz="2000" spc="-1" strike="noStrike">
              <a:latin typeface="Arial"/>
            </a:endParaRPr>
          </a:p>
          <a:p>
            <a:pPr lvl="5" marL="2592000" indent="-216000">
              <a:spcBef>
                <a:spcPts val="283"/>
              </a:spcBef>
              <a:buClr>
                <a:srgbClr val="000000"/>
              </a:buClr>
              <a:buSzPct val="45000"/>
              <a:buFont typeface="Wingdings" charset="2"/>
              <a:buChar char=""/>
            </a:pPr>
            <a:r>
              <a:rPr b="0" lang="en-GB" sz="2000" spc="-1" strike="noStrike">
                <a:latin typeface="Arial"/>
              </a:rPr>
              <a:t>Sixth Outline Level</a:t>
            </a:r>
            <a:endParaRPr b="0" lang="en-GB" sz="2000" spc="-1" strike="noStrike">
              <a:latin typeface="Arial"/>
            </a:endParaRPr>
          </a:p>
          <a:p>
            <a:pPr lvl="6" marL="3024000" indent="-216000">
              <a:spcBef>
                <a:spcPts val="283"/>
              </a:spcBef>
              <a:buClr>
                <a:srgbClr val="000000"/>
              </a:buClr>
              <a:buSzPct val="45000"/>
              <a:buFont typeface="Wingdings" charset="2"/>
              <a:buChar char=""/>
            </a:pPr>
            <a:r>
              <a:rPr b="0" lang="en-GB" sz="2000" spc="-1" strike="noStrike">
                <a:latin typeface="Arial"/>
              </a:rPr>
              <a:t>Seventh Outline Level</a:t>
            </a:r>
            <a:endParaRPr b="0" lang="en-GB"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 id="2147483724" r:id="rId12"/>
    <p:sldLayoutId id="2147483725" r:id="rId13"/>
  </p:sldLayoutIdLst>
</p:sldMaster>
</file>

<file path=ppt/slideMasters/slideMaster7.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310" name="" descr=""/>
          <p:cNvPicPr/>
          <p:nvPr/>
        </p:nvPicPr>
        <p:blipFill>
          <a:blip r:embed="rId2"/>
          <a:stretch/>
        </p:blipFill>
        <p:spPr>
          <a:xfrm>
            <a:off x="0" y="6480"/>
            <a:ext cx="12189960" cy="6855840"/>
          </a:xfrm>
          <a:prstGeom prst="rect">
            <a:avLst/>
          </a:prstGeom>
          <a:ln w="0">
            <a:noFill/>
          </a:ln>
        </p:spPr>
      </p:pic>
      <p:sp>
        <p:nvSpPr>
          <p:cNvPr id="311" name=""/>
          <p:cNvSpPr/>
          <p:nvPr/>
        </p:nvSpPr>
        <p:spPr>
          <a:xfrm>
            <a:off x="8607600" y="6408720"/>
            <a:ext cx="3582360" cy="331200"/>
          </a:xfrm>
          <a:prstGeom prst="rect">
            <a:avLst/>
          </a:prstGeom>
          <a:noFill/>
          <a:ln w="0">
            <a:noFill/>
          </a:ln>
        </p:spPr>
        <p:style>
          <a:lnRef idx="0"/>
          <a:fillRef idx="0"/>
          <a:effectRef idx="0"/>
          <a:fontRef idx="minor"/>
        </p:style>
        <p:txBody>
          <a:bodyPr lIns="90000" rIns="90000" tIns="46800" bIns="46800" anchor="t">
            <a:noAutofit/>
          </a:bodyPr>
          <a:p>
            <a:pPr algn="ctr">
              <a:lnSpc>
                <a:spcPct val="100000"/>
              </a:lnSpc>
              <a:spcBef>
                <a:spcPts val="74"/>
              </a:spcBef>
              <a:spcAft>
                <a:spcPts val="74"/>
              </a:spcAft>
              <a:buNone/>
              <a:tabLst>
                <a:tab algn="l" pos="0"/>
                <a:tab algn="l" pos="914400"/>
                <a:tab algn="l" pos="1828800"/>
                <a:tab algn="l" pos="2743200"/>
                <a:tab algn="l" pos="3657600"/>
                <a:tab algn="l" pos="4572000"/>
                <a:tab algn="l" pos="5486400"/>
                <a:tab algn="l" pos="6400800"/>
                <a:tab algn="l" pos="7315200"/>
                <a:tab algn="l" pos="8229600"/>
                <a:tab algn="l" pos="9144000"/>
                <a:tab algn="l" pos="10058400"/>
                <a:tab algn="l" pos="10329840"/>
                <a:tab algn="l" pos="10779120"/>
                <a:tab algn="l" pos="10780560"/>
                <a:tab algn="l" pos="10782360"/>
              </a:tabLst>
            </a:pPr>
            <a:r>
              <a:rPr b="1" lang="en-US" sz="1200" spc="-1" strike="noStrike">
                <a:solidFill>
                  <a:srgbClr val="ffffff"/>
                </a:solidFill>
                <a:latin typeface="Calibri"/>
                <a:ea typeface="Calibri"/>
              </a:rPr>
              <a:t>District Rotary Foundation Seminar</a:t>
            </a:r>
            <a:endParaRPr b="0" lang="en-GB" sz="1200" spc="-1" strike="noStrike">
              <a:latin typeface="Arial"/>
            </a:endParaRPr>
          </a:p>
        </p:txBody>
      </p:sp>
      <p:sp>
        <p:nvSpPr>
          <p:cNvPr id="312" name=""/>
          <p:cNvSpPr/>
          <p:nvPr/>
        </p:nvSpPr>
        <p:spPr>
          <a:xfrm>
            <a:off x="609480" y="6245280"/>
            <a:ext cx="2842920" cy="47412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
        <p:nvSpPr>
          <p:cNvPr id="313" name="PlaceHolder 1"/>
          <p:cNvSpPr>
            <a:spLocks noGrp="1"/>
          </p:cNvSpPr>
          <p:nvPr>
            <p:ph type="sldNum" idx="8"/>
          </p:nvPr>
        </p:nvSpPr>
        <p:spPr>
          <a:xfrm>
            <a:off x="8737560" y="6244920"/>
            <a:ext cx="2826720" cy="459720"/>
          </a:xfrm>
          <a:prstGeom prst="rect">
            <a:avLst/>
          </a:prstGeom>
          <a:noFill/>
          <a:ln w="0">
            <a:noFill/>
          </a:ln>
        </p:spPr>
        <p:txBody>
          <a:bodyPr lIns="90000" rIns="90000" tIns="46800" bIns="46800" anchor="t">
            <a:noAutofit/>
          </a:bodyPr>
          <a:lstStyle>
            <a:lvl1pPr marL="216000" indent="-212760">
              <a:lnSpc>
                <a:spcPct val="100000"/>
              </a:lnSpc>
              <a:spcBef>
                <a:spcPts val="74"/>
              </a:spcBef>
              <a:spcAft>
                <a:spcPts val="74"/>
              </a:spcAft>
              <a:buNone/>
              <a:tabLst>
                <a:tab algn="l" pos="0"/>
              </a:tabLst>
              <a:defRPr b="0" lang="en-US" sz="2400" spc="-1" strike="noStrike">
                <a:solidFill>
                  <a:srgbClr val="000000"/>
                </a:solidFill>
                <a:latin typeface="Times New Roman"/>
                <a:ea typeface="DejaVu Sans"/>
              </a:defRPr>
            </a:lvl1pPr>
          </a:lstStyle>
          <a:p>
            <a:pPr marL="216000" indent="-212760">
              <a:lnSpc>
                <a:spcPct val="100000"/>
              </a:lnSpc>
              <a:spcBef>
                <a:spcPts val="74"/>
              </a:spcBef>
              <a:spcAft>
                <a:spcPts val="74"/>
              </a:spcAft>
              <a:buNone/>
              <a:tabLst>
                <a:tab algn="l" pos="0"/>
              </a:tabLst>
            </a:pPr>
            <a:fld id="{72A3FA3A-D159-4ED3-B256-FAC3B7724E88}" type="slidenum">
              <a:rPr b="0" lang="en-US" sz="2400" spc="-1" strike="noStrike">
                <a:solidFill>
                  <a:srgbClr val="000000"/>
                </a:solidFill>
                <a:latin typeface="Times New Roman"/>
                <a:ea typeface="DejaVu Sans"/>
              </a:rPr>
              <a:t>&lt;number&gt;</a:t>
            </a:fld>
            <a:endParaRPr b="0" lang="en-GB" sz="2400" spc="-1" strike="noStrike">
              <a:latin typeface="Times New Roman"/>
            </a:endParaRPr>
          </a:p>
        </p:txBody>
      </p:sp>
      <p:sp>
        <p:nvSpPr>
          <p:cNvPr id="314" name="PlaceHolder 2"/>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r>
              <a:rPr b="0" lang="en-GB" sz="4400" spc="-1" strike="noStrike">
                <a:latin typeface="Arial"/>
              </a:rPr>
              <a:t>Click to edit the title text format</a:t>
            </a:r>
            <a:endParaRPr b="0" lang="en-GB" sz="4400" spc="-1" strike="noStrike">
              <a:latin typeface="Arial"/>
            </a:endParaRPr>
          </a:p>
        </p:txBody>
      </p:sp>
      <p:sp>
        <p:nvSpPr>
          <p:cNvPr id="315" name="PlaceHolder 3"/>
          <p:cNvSpPr>
            <a:spLocks noGrp="1"/>
          </p:cNvSpPr>
          <p:nvPr>
            <p:ph type="body"/>
          </p:nvPr>
        </p:nvSpPr>
        <p:spPr>
          <a:xfrm>
            <a:off x="609480" y="1604520"/>
            <a:ext cx="1097352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GB" sz="3200" spc="-1" strike="noStrike">
                <a:latin typeface="Arial"/>
              </a:rPr>
              <a:t>Click to edit the outline text format</a:t>
            </a:r>
            <a:endParaRPr b="0" lang="en-GB" sz="3200" spc="-1" strike="noStrike">
              <a:latin typeface="Arial"/>
            </a:endParaRPr>
          </a:p>
          <a:p>
            <a:pPr lvl="1" marL="864000" indent="-324000">
              <a:spcBef>
                <a:spcPts val="1134"/>
              </a:spcBef>
              <a:buClr>
                <a:srgbClr val="000000"/>
              </a:buClr>
              <a:buSzPct val="75000"/>
              <a:buFont typeface="Symbol" charset="2"/>
              <a:buChar char=""/>
            </a:pPr>
            <a:r>
              <a:rPr b="0" lang="en-GB" sz="2800" spc="-1" strike="noStrike">
                <a:latin typeface="Arial"/>
              </a:rPr>
              <a:t>Second Outline Level</a:t>
            </a:r>
            <a:endParaRPr b="0" lang="en-GB" sz="2800" spc="-1" strike="noStrike">
              <a:latin typeface="Arial"/>
            </a:endParaRPr>
          </a:p>
          <a:p>
            <a:pPr lvl="2" marL="1296000" indent="-288000">
              <a:spcBef>
                <a:spcPts val="850"/>
              </a:spcBef>
              <a:buClr>
                <a:srgbClr val="000000"/>
              </a:buClr>
              <a:buSzPct val="45000"/>
              <a:buFont typeface="Wingdings" charset="2"/>
              <a:buChar char=""/>
            </a:pPr>
            <a:r>
              <a:rPr b="0" lang="en-GB" sz="2400" spc="-1" strike="noStrike">
                <a:latin typeface="Arial"/>
              </a:rPr>
              <a:t>Third Outline Level</a:t>
            </a:r>
            <a:endParaRPr b="0" lang="en-GB" sz="2400" spc="-1" strike="noStrike">
              <a:latin typeface="Arial"/>
            </a:endParaRPr>
          </a:p>
          <a:p>
            <a:pPr lvl="3" marL="1728000" indent="-216000">
              <a:spcBef>
                <a:spcPts val="567"/>
              </a:spcBef>
              <a:buClr>
                <a:srgbClr val="000000"/>
              </a:buClr>
              <a:buSzPct val="75000"/>
              <a:buFont typeface="Symbol" charset="2"/>
              <a:buChar char=""/>
            </a:pPr>
            <a:r>
              <a:rPr b="0" lang="en-GB" sz="2000" spc="-1" strike="noStrike">
                <a:latin typeface="Arial"/>
              </a:rPr>
              <a:t>Fourth Outline Level</a:t>
            </a:r>
            <a:endParaRPr b="0" lang="en-GB" sz="2000" spc="-1" strike="noStrike">
              <a:latin typeface="Arial"/>
            </a:endParaRPr>
          </a:p>
          <a:p>
            <a:pPr lvl="4" marL="2160000" indent="-216000">
              <a:spcBef>
                <a:spcPts val="283"/>
              </a:spcBef>
              <a:buClr>
                <a:srgbClr val="000000"/>
              </a:buClr>
              <a:buSzPct val="45000"/>
              <a:buFont typeface="Wingdings" charset="2"/>
              <a:buChar char=""/>
            </a:pPr>
            <a:r>
              <a:rPr b="0" lang="en-GB" sz="2000" spc="-1" strike="noStrike">
                <a:latin typeface="Arial"/>
              </a:rPr>
              <a:t>Fifth Outline Level</a:t>
            </a:r>
            <a:endParaRPr b="0" lang="en-GB" sz="2000" spc="-1" strike="noStrike">
              <a:latin typeface="Arial"/>
            </a:endParaRPr>
          </a:p>
          <a:p>
            <a:pPr lvl="5" marL="2592000" indent="-216000">
              <a:spcBef>
                <a:spcPts val="283"/>
              </a:spcBef>
              <a:buClr>
                <a:srgbClr val="000000"/>
              </a:buClr>
              <a:buSzPct val="45000"/>
              <a:buFont typeface="Wingdings" charset="2"/>
              <a:buChar char=""/>
            </a:pPr>
            <a:r>
              <a:rPr b="0" lang="en-GB" sz="2000" spc="-1" strike="noStrike">
                <a:latin typeface="Arial"/>
              </a:rPr>
              <a:t>Sixth Outline Level</a:t>
            </a:r>
            <a:endParaRPr b="0" lang="en-GB" sz="2000" spc="-1" strike="noStrike">
              <a:latin typeface="Arial"/>
            </a:endParaRPr>
          </a:p>
          <a:p>
            <a:pPr lvl="6" marL="3024000" indent="-216000">
              <a:spcBef>
                <a:spcPts val="283"/>
              </a:spcBef>
              <a:buClr>
                <a:srgbClr val="000000"/>
              </a:buClr>
              <a:buSzPct val="45000"/>
              <a:buFont typeface="Wingdings" charset="2"/>
              <a:buChar char=""/>
            </a:pPr>
            <a:r>
              <a:rPr b="0" lang="en-GB" sz="2000" spc="-1" strike="noStrike">
                <a:latin typeface="Arial"/>
              </a:rPr>
              <a:t>Seventh Outline Level</a:t>
            </a:r>
            <a:endParaRPr b="0" lang="en-GB"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727" r:id="rId3"/>
    <p:sldLayoutId id="2147483728" r:id="rId4"/>
    <p:sldLayoutId id="2147483729" r:id="rId5"/>
    <p:sldLayoutId id="2147483730" r:id="rId6"/>
    <p:sldLayoutId id="2147483731" r:id="rId7"/>
    <p:sldLayoutId id="2147483732" r:id="rId8"/>
    <p:sldLayoutId id="2147483733" r:id="rId9"/>
    <p:sldLayoutId id="2147483734" r:id="rId10"/>
    <p:sldLayoutId id="2147483735" r:id="rId11"/>
    <p:sldLayoutId id="2147483736" r:id="rId12"/>
    <p:sldLayoutId id="2147483737" r:id="rId13"/>
    <p:sldLayoutId id="2147483738" r:id="rId14"/>
  </p:sldLayoutIdLst>
</p:sldMaster>
</file>

<file path=ppt/slideMasters/slideMaster8.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352" name="" hidden="1"/>
          <p:cNvSpPr/>
          <p:nvPr/>
        </p:nvSpPr>
        <p:spPr>
          <a:xfrm>
            <a:off x="12192120" y="0"/>
            <a:ext cx="5610960" cy="6672600"/>
          </a:xfrm>
          <a:prstGeom prst="rect">
            <a:avLst/>
          </a:prstGeom>
          <a:noFill/>
          <a:ln w="0">
            <a:noFill/>
          </a:ln>
        </p:spPr>
        <p:style>
          <a:lnRef idx="0"/>
          <a:fillRef idx="0"/>
          <a:effectRef idx="0"/>
          <a:fontRef idx="minor"/>
        </p:style>
        <p:txBody>
          <a:bodyPr lIns="90000" rIns="90000" tIns="45000" bIns="45000" anchor="t">
            <a:spAutoFit/>
          </a:bodyPr>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222222"/>
                </a:solidFill>
                <a:latin typeface="Arial"/>
                <a:ea typeface="DejaVu Sans"/>
              </a:rPr>
              <a:t>As we discussed, I’m hoping to get this buttoned up as quickly as possible. What are you thinking for turn-around?</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222222"/>
                </a:solidFill>
                <a:latin typeface="Arial"/>
                <a:ea typeface="DejaVu Sans"/>
              </a:rPr>
              <a:t> </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revise any of the “how-to” text on the first pages</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make sure the template is properly set up for both Macs and PCs – Should there be 2 versions of the PPT, one for Mac, one for PC?</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create text placeholders within each slide</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how to create certain visual effects such as the transparent photo overlays (the process is different from Mac to PC)</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creating new generic infographics (such as bar charts and tables) so that we make it easy for users to create their own in a proper style</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need your advice on fonts – I’m thinking we should only use the “free option” fonts? (see attached)</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222222"/>
                </a:solidFill>
                <a:latin typeface="Arial"/>
                <a:ea typeface="DejaVu Sans"/>
              </a:rPr>
              <a:t>• </a:t>
            </a:r>
            <a:r>
              <a:rPr b="0" lang="en-US" sz="1800" spc="-1" strike="noStrike">
                <a:solidFill>
                  <a:srgbClr val="222222"/>
                </a:solidFill>
                <a:latin typeface="Arial"/>
                <a:ea typeface="DejaVu Sans"/>
              </a:rPr>
              <a:t>make sure all colors are the proper CMYK breakdown colors for Rotary (on the way)</a:t>
            </a:r>
            <a:endParaRPr b="0" lang="en-GB" sz="1800" spc="-1" strike="noStrike">
              <a:latin typeface="Arial"/>
            </a:endParaRPr>
          </a:p>
        </p:txBody>
      </p:sp>
      <p:grpSp>
        <p:nvGrpSpPr>
          <p:cNvPr id="353" name=""/>
          <p:cNvGrpSpPr/>
          <p:nvPr/>
        </p:nvGrpSpPr>
        <p:grpSpPr>
          <a:xfrm>
            <a:off x="0" y="6985080"/>
            <a:ext cx="10070640" cy="289800"/>
            <a:chOff x="0" y="6985080"/>
            <a:chExt cx="10070640" cy="289800"/>
          </a:xfrm>
        </p:grpSpPr>
        <p:sp>
          <p:nvSpPr>
            <p:cNvPr id="354" name=""/>
            <p:cNvSpPr/>
            <p:nvPr/>
          </p:nvSpPr>
          <p:spPr>
            <a:xfrm>
              <a:off x="0" y="6985080"/>
              <a:ext cx="1412280" cy="289800"/>
            </a:xfrm>
            <a:prstGeom prst="rect">
              <a:avLst/>
            </a:prstGeom>
            <a:solidFill>
              <a:srgbClr val="48595d"/>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72,89,93</a:t>
              </a:r>
              <a:endParaRPr b="0" lang="en-GB" sz="1800" spc="-1" strike="noStrike">
                <a:latin typeface="Arial"/>
              </a:endParaRPr>
            </a:p>
          </p:txBody>
        </p:sp>
        <p:sp>
          <p:nvSpPr>
            <p:cNvPr id="355" name=""/>
            <p:cNvSpPr/>
            <p:nvPr/>
          </p:nvSpPr>
          <p:spPr>
            <a:xfrm>
              <a:off x="1731960" y="6985080"/>
              <a:ext cx="1412280" cy="289800"/>
            </a:xfrm>
            <a:prstGeom prst="rect">
              <a:avLst/>
            </a:prstGeom>
            <a:solidFill>
              <a:srgbClr val="00b2b1"/>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0,178,177</a:t>
              </a:r>
              <a:endParaRPr b="0" lang="en-GB" sz="1800" spc="-1" strike="noStrike">
                <a:latin typeface="Arial"/>
              </a:endParaRPr>
            </a:p>
          </p:txBody>
        </p:sp>
        <p:sp>
          <p:nvSpPr>
            <p:cNvPr id="356" name=""/>
            <p:cNvSpPr/>
            <p:nvPr/>
          </p:nvSpPr>
          <p:spPr>
            <a:xfrm>
              <a:off x="3463920" y="6985080"/>
              <a:ext cx="1412280" cy="289800"/>
            </a:xfrm>
            <a:prstGeom prst="rect">
              <a:avLst/>
            </a:prstGeom>
            <a:solidFill>
              <a:srgbClr val="01b0e3"/>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1,176,227</a:t>
              </a:r>
              <a:endParaRPr b="0" lang="en-GB" sz="1800" spc="-1" strike="noStrike">
                <a:latin typeface="Arial"/>
              </a:endParaRPr>
            </a:p>
          </p:txBody>
        </p:sp>
        <p:sp>
          <p:nvSpPr>
            <p:cNvPr id="357" name=""/>
            <p:cNvSpPr/>
            <p:nvPr/>
          </p:nvSpPr>
          <p:spPr>
            <a:xfrm>
              <a:off x="5194440" y="6985080"/>
              <a:ext cx="1412280" cy="289800"/>
            </a:xfrm>
            <a:prstGeom prst="rect">
              <a:avLst/>
            </a:prstGeom>
            <a:solidFill>
              <a:srgbClr val="006fd3"/>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0,111,211</a:t>
              </a:r>
              <a:endParaRPr b="0" lang="en-GB" sz="1800" spc="-1" strike="noStrike">
                <a:latin typeface="Arial"/>
              </a:endParaRPr>
            </a:p>
          </p:txBody>
        </p:sp>
        <p:sp>
          <p:nvSpPr>
            <p:cNvPr id="358" name=""/>
            <p:cNvSpPr/>
            <p:nvPr/>
          </p:nvSpPr>
          <p:spPr>
            <a:xfrm>
              <a:off x="6926400" y="6985080"/>
              <a:ext cx="1412280" cy="289800"/>
            </a:xfrm>
            <a:prstGeom prst="rect">
              <a:avLst/>
            </a:prstGeom>
            <a:solidFill>
              <a:srgbClr val="7d179e"/>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125,23,158</a:t>
              </a:r>
              <a:endParaRPr b="0" lang="en-GB" sz="1800" spc="-1" strike="noStrike">
                <a:latin typeface="Arial"/>
              </a:endParaRPr>
            </a:p>
          </p:txBody>
        </p:sp>
        <p:sp>
          <p:nvSpPr>
            <p:cNvPr id="359" name=""/>
            <p:cNvSpPr/>
            <p:nvPr/>
          </p:nvSpPr>
          <p:spPr>
            <a:xfrm>
              <a:off x="8658360" y="6985080"/>
              <a:ext cx="1412280" cy="289800"/>
            </a:xfrm>
            <a:prstGeom prst="rect">
              <a:avLst/>
            </a:prstGeom>
            <a:solidFill>
              <a:srgbClr val="eb0675"/>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235,6,117</a:t>
              </a:r>
              <a:endParaRPr b="0" lang="en-GB" sz="1800" spc="-1" strike="noStrike">
                <a:latin typeface="Arial"/>
              </a:endParaRPr>
            </a:p>
          </p:txBody>
        </p:sp>
      </p:grpSp>
      <p:sp>
        <p:nvSpPr>
          <p:cNvPr id="360" name="" hidden="1"/>
          <p:cNvSpPr/>
          <p:nvPr/>
        </p:nvSpPr>
        <p:spPr>
          <a:xfrm>
            <a:off x="12939840" y="6040440"/>
            <a:ext cx="1748880" cy="661320"/>
          </a:xfrm>
          <a:custGeom>
            <a:avLst/>
            <a:gdLst/>
            <a:ahLst/>
            <a:rect l="l" t="t" r="r" b="b"/>
            <a:pathLst>
              <a:path w="1751012" h="663575">
                <a:moveTo>
                  <a:pt x="1869753" y="541874"/>
                </a:moveTo>
                <a:cubicBezTo>
                  <a:pt x="1869753" y="541874"/>
                  <a:pt x="1869753" y="541874"/>
                  <a:pt x="1745039" y="604157"/>
                </a:cubicBezTo>
                <a:cubicBezTo>
                  <a:pt x="1742268" y="604157"/>
                  <a:pt x="1736725" y="606988"/>
                  <a:pt x="1736725" y="609819"/>
                </a:cubicBezTo>
                <a:cubicBezTo>
                  <a:pt x="1736725" y="612651"/>
                  <a:pt x="1736725" y="612651"/>
                  <a:pt x="1736725" y="612651"/>
                </a:cubicBezTo>
                <a:cubicBezTo>
                  <a:pt x="1736725" y="615482"/>
                  <a:pt x="1739496" y="618313"/>
                  <a:pt x="1742268" y="621144"/>
                </a:cubicBezTo>
                <a:cubicBezTo>
                  <a:pt x="1783839" y="666440"/>
                  <a:pt x="1825410" y="691920"/>
                  <a:pt x="1886381" y="706075"/>
                </a:cubicBezTo>
                <a:cubicBezTo>
                  <a:pt x="1889152" y="706075"/>
                  <a:pt x="1891924" y="708906"/>
                  <a:pt x="1894695" y="706075"/>
                </a:cubicBezTo>
                <a:cubicBezTo>
                  <a:pt x="1897467" y="703244"/>
                  <a:pt x="1900238" y="700413"/>
                  <a:pt x="1897467" y="691920"/>
                </a:cubicBezTo>
                <a:cubicBezTo>
                  <a:pt x="1897467" y="691920"/>
                  <a:pt x="1897467" y="691920"/>
                  <a:pt x="1889152" y="553198"/>
                </a:cubicBezTo>
                <a:cubicBezTo>
                  <a:pt x="1889152" y="547536"/>
                  <a:pt x="1886381" y="544705"/>
                  <a:pt x="1883610" y="541874"/>
                </a:cubicBezTo>
                <a:cubicBezTo>
                  <a:pt x="1878067" y="539043"/>
                  <a:pt x="1875295" y="539043"/>
                  <a:pt x="1869753" y="541874"/>
                </a:cubicBezTo>
                <a:close/>
                <a:moveTo>
                  <a:pt x="1982115" y="539043"/>
                </a:moveTo>
                <a:cubicBezTo>
                  <a:pt x="1979317" y="541868"/>
                  <a:pt x="1976518" y="547519"/>
                  <a:pt x="1976518" y="550344"/>
                </a:cubicBezTo>
                <a:cubicBezTo>
                  <a:pt x="1976518" y="550344"/>
                  <a:pt x="1976518" y="550344"/>
                  <a:pt x="1965325" y="691605"/>
                </a:cubicBezTo>
                <a:cubicBezTo>
                  <a:pt x="1965325" y="694430"/>
                  <a:pt x="1965325" y="700081"/>
                  <a:pt x="1968123" y="702906"/>
                </a:cubicBezTo>
                <a:cubicBezTo>
                  <a:pt x="1970922" y="705731"/>
                  <a:pt x="1973720" y="705731"/>
                  <a:pt x="1979317" y="702906"/>
                </a:cubicBezTo>
                <a:cubicBezTo>
                  <a:pt x="2038081" y="688780"/>
                  <a:pt x="2082854" y="663353"/>
                  <a:pt x="2124828" y="618149"/>
                </a:cubicBezTo>
                <a:cubicBezTo>
                  <a:pt x="2127627" y="615324"/>
                  <a:pt x="2130425" y="612499"/>
                  <a:pt x="2130425" y="609674"/>
                </a:cubicBezTo>
                <a:cubicBezTo>
                  <a:pt x="2127627" y="606849"/>
                  <a:pt x="2124828" y="604023"/>
                  <a:pt x="2119232" y="601198"/>
                </a:cubicBezTo>
                <a:cubicBezTo>
                  <a:pt x="2119232" y="601198"/>
                  <a:pt x="2119232" y="601198"/>
                  <a:pt x="1996106" y="539043"/>
                </a:cubicBezTo>
                <a:cubicBezTo>
                  <a:pt x="1990510" y="539043"/>
                  <a:pt x="1987711" y="539043"/>
                  <a:pt x="1982115" y="539043"/>
                </a:cubicBezTo>
                <a:close/>
                <a:moveTo>
                  <a:pt x="871538" y="485068"/>
                </a:moveTo>
                <a:lnTo>
                  <a:pt x="814983" y="487862"/>
                </a:lnTo>
                <a:cubicBezTo>
                  <a:pt x="792361" y="490656"/>
                  <a:pt x="781050" y="501832"/>
                  <a:pt x="781050" y="521390"/>
                </a:cubicBezTo>
                <a:cubicBezTo>
                  <a:pt x="781050" y="532566"/>
                  <a:pt x="783878" y="554918"/>
                  <a:pt x="806500" y="554918"/>
                </a:cubicBezTo>
                <a:cubicBezTo>
                  <a:pt x="834777" y="554918"/>
                  <a:pt x="871538" y="543742"/>
                  <a:pt x="871538" y="543742"/>
                </a:cubicBezTo>
                <a:cubicBezTo>
                  <a:pt x="871538" y="485068"/>
                  <a:pt x="871538" y="485068"/>
                  <a:pt x="871538" y="485068"/>
                </a:cubicBezTo>
                <a:close/>
                <a:moveTo>
                  <a:pt x="396876" y="389818"/>
                </a:moveTo>
                <a:cubicBezTo>
                  <a:pt x="355204" y="389818"/>
                  <a:pt x="341313" y="412372"/>
                  <a:pt x="341313" y="471575"/>
                </a:cubicBezTo>
                <a:cubicBezTo>
                  <a:pt x="341313" y="522320"/>
                  <a:pt x="349648" y="553331"/>
                  <a:pt x="396876" y="553331"/>
                </a:cubicBezTo>
                <a:cubicBezTo>
                  <a:pt x="444104" y="553331"/>
                  <a:pt x="452438" y="522320"/>
                  <a:pt x="452438" y="471575"/>
                </a:cubicBezTo>
                <a:cubicBezTo>
                  <a:pt x="452438" y="412372"/>
                  <a:pt x="435769" y="389818"/>
                  <a:pt x="396876" y="389818"/>
                </a:cubicBezTo>
                <a:close/>
                <a:moveTo>
                  <a:pt x="1964442" y="378529"/>
                </a:moveTo>
                <a:cubicBezTo>
                  <a:pt x="1960604" y="379235"/>
                  <a:pt x="1957114" y="381352"/>
                  <a:pt x="1954322" y="385585"/>
                </a:cubicBezTo>
                <a:cubicBezTo>
                  <a:pt x="1948738" y="394052"/>
                  <a:pt x="1951530" y="402518"/>
                  <a:pt x="1957114" y="408163"/>
                </a:cubicBezTo>
                <a:cubicBezTo>
                  <a:pt x="1971073" y="416629"/>
                  <a:pt x="1979448" y="433563"/>
                  <a:pt x="1979448" y="450496"/>
                </a:cubicBezTo>
                <a:cubicBezTo>
                  <a:pt x="1979448" y="475896"/>
                  <a:pt x="1957114" y="498474"/>
                  <a:pt x="1931987" y="498474"/>
                </a:cubicBezTo>
                <a:cubicBezTo>
                  <a:pt x="1906861" y="498474"/>
                  <a:pt x="1884527" y="475896"/>
                  <a:pt x="1884527" y="450496"/>
                </a:cubicBezTo>
                <a:cubicBezTo>
                  <a:pt x="1884527" y="433563"/>
                  <a:pt x="1892902" y="416629"/>
                  <a:pt x="1906861" y="408163"/>
                </a:cubicBezTo>
                <a:cubicBezTo>
                  <a:pt x="1912445" y="402518"/>
                  <a:pt x="1915237" y="394052"/>
                  <a:pt x="1909653" y="385585"/>
                </a:cubicBezTo>
                <a:cubicBezTo>
                  <a:pt x="1904069" y="377118"/>
                  <a:pt x="1895694" y="377118"/>
                  <a:pt x="1887319" y="382763"/>
                </a:cubicBezTo>
                <a:cubicBezTo>
                  <a:pt x="1864984" y="396874"/>
                  <a:pt x="1851025" y="422274"/>
                  <a:pt x="1851025" y="450496"/>
                </a:cubicBezTo>
                <a:cubicBezTo>
                  <a:pt x="1851025" y="492829"/>
                  <a:pt x="1887319" y="529518"/>
                  <a:pt x="1931987" y="529518"/>
                </a:cubicBezTo>
                <a:cubicBezTo>
                  <a:pt x="1976656" y="529518"/>
                  <a:pt x="2012950" y="492829"/>
                  <a:pt x="2012950" y="450496"/>
                </a:cubicBezTo>
                <a:cubicBezTo>
                  <a:pt x="2012950" y="422274"/>
                  <a:pt x="1998991" y="396874"/>
                  <a:pt x="1976656" y="379940"/>
                </a:cubicBezTo>
                <a:cubicBezTo>
                  <a:pt x="1972469" y="378529"/>
                  <a:pt x="1968281" y="377824"/>
                  <a:pt x="1964442" y="378529"/>
                </a:cubicBezTo>
                <a:close/>
                <a:moveTo>
                  <a:pt x="2166711" y="358068"/>
                </a:moveTo>
                <a:cubicBezTo>
                  <a:pt x="2163905" y="358068"/>
                  <a:pt x="2158292" y="358068"/>
                  <a:pt x="2155485" y="360888"/>
                </a:cubicBezTo>
                <a:cubicBezTo>
                  <a:pt x="2155485" y="360888"/>
                  <a:pt x="2155485" y="360888"/>
                  <a:pt x="2040419" y="439837"/>
                </a:cubicBezTo>
                <a:cubicBezTo>
                  <a:pt x="2034806" y="442656"/>
                  <a:pt x="2032000" y="448295"/>
                  <a:pt x="2032000" y="451115"/>
                </a:cubicBezTo>
                <a:cubicBezTo>
                  <a:pt x="2032000" y="456754"/>
                  <a:pt x="2034806" y="459574"/>
                  <a:pt x="2040419" y="462393"/>
                </a:cubicBezTo>
                <a:cubicBezTo>
                  <a:pt x="2040419" y="462393"/>
                  <a:pt x="2040419" y="462393"/>
                  <a:pt x="2155485" y="541342"/>
                </a:cubicBezTo>
                <a:cubicBezTo>
                  <a:pt x="2158292" y="544162"/>
                  <a:pt x="2161098" y="546981"/>
                  <a:pt x="2166711" y="544162"/>
                </a:cubicBezTo>
                <a:cubicBezTo>
                  <a:pt x="2169518" y="544162"/>
                  <a:pt x="2169518" y="541342"/>
                  <a:pt x="2172324" y="535703"/>
                </a:cubicBezTo>
                <a:cubicBezTo>
                  <a:pt x="2189163" y="476491"/>
                  <a:pt x="2189163" y="425739"/>
                  <a:pt x="2172324" y="366527"/>
                </a:cubicBezTo>
                <a:cubicBezTo>
                  <a:pt x="2172324" y="363707"/>
                  <a:pt x="2169518" y="358068"/>
                  <a:pt x="2166711" y="358068"/>
                </a:cubicBezTo>
                <a:close/>
                <a:moveTo>
                  <a:pt x="1697038" y="358068"/>
                </a:moveTo>
                <a:cubicBezTo>
                  <a:pt x="1694260" y="360888"/>
                  <a:pt x="1691482" y="363707"/>
                  <a:pt x="1691482" y="366527"/>
                </a:cubicBezTo>
                <a:cubicBezTo>
                  <a:pt x="1674813" y="428558"/>
                  <a:pt x="1674813" y="476491"/>
                  <a:pt x="1691482" y="535703"/>
                </a:cubicBezTo>
                <a:cubicBezTo>
                  <a:pt x="1691482" y="541342"/>
                  <a:pt x="1694260" y="544162"/>
                  <a:pt x="1697038" y="544162"/>
                </a:cubicBezTo>
                <a:cubicBezTo>
                  <a:pt x="1699816" y="546981"/>
                  <a:pt x="1702594" y="544162"/>
                  <a:pt x="1708151" y="541342"/>
                </a:cubicBezTo>
                <a:lnTo>
                  <a:pt x="1822054" y="462393"/>
                </a:lnTo>
                <a:cubicBezTo>
                  <a:pt x="1827610" y="459574"/>
                  <a:pt x="1830388" y="456754"/>
                  <a:pt x="1830388" y="451115"/>
                </a:cubicBezTo>
                <a:cubicBezTo>
                  <a:pt x="1830388" y="448295"/>
                  <a:pt x="1827610" y="442656"/>
                  <a:pt x="1822054" y="439837"/>
                </a:cubicBezTo>
                <a:cubicBezTo>
                  <a:pt x="1822054" y="439837"/>
                  <a:pt x="1822054" y="439837"/>
                  <a:pt x="1708151" y="363707"/>
                </a:cubicBezTo>
                <a:cubicBezTo>
                  <a:pt x="1705372" y="360888"/>
                  <a:pt x="1702594" y="358068"/>
                  <a:pt x="1697038" y="358068"/>
                </a:cubicBezTo>
                <a:close/>
                <a:moveTo>
                  <a:pt x="1170028" y="343781"/>
                </a:moveTo>
                <a:cubicBezTo>
                  <a:pt x="1170028" y="343781"/>
                  <a:pt x="1170028" y="343781"/>
                  <a:pt x="1206276" y="343781"/>
                </a:cubicBezTo>
                <a:cubicBezTo>
                  <a:pt x="1211853" y="343781"/>
                  <a:pt x="1214641" y="346602"/>
                  <a:pt x="1214641" y="349423"/>
                </a:cubicBezTo>
                <a:cubicBezTo>
                  <a:pt x="1214641" y="349423"/>
                  <a:pt x="1214641" y="349423"/>
                  <a:pt x="1267619" y="541235"/>
                </a:cubicBezTo>
                <a:cubicBezTo>
                  <a:pt x="1267619" y="541235"/>
                  <a:pt x="1267619" y="541235"/>
                  <a:pt x="1270407" y="541235"/>
                </a:cubicBezTo>
                <a:cubicBezTo>
                  <a:pt x="1270407" y="541235"/>
                  <a:pt x="1270407" y="541235"/>
                  <a:pt x="1320597" y="349423"/>
                </a:cubicBezTo>
                <a:cubicBezTo>
                  <a:pt x="1320597" y="346602"/>
                  <a:pt x="1326173" y="343781"/>
                  <a:pt x="1328962" y="343781"/>
                </a:cubicBezTo>
                <a:cubicBezTo>
                  <a:pt x="1328962" y="343781"/>
                  <a:pt x="1328962" y="343781"/>
                  <a:pt x="1367998" y="343781"/>
                </a:cubicBezTo>
                <a:cubicBezTo>
                  <a:pt x="1370786" y="343781"/>
                  <a:pt x="1373575" y="343781"/>
                  <a:pt x="1373575" y="346602"/>
                </a:cubicBezTo>
                <a:cubicBezTo>
                  <a:pt x="1376363" y="349423"/>
                  <a:pt x="1376363" y="352244"/>
                  <a:pt x="1376363" y="355064"/>
                </a:cubicBezTo>
                <a:cubicBezTo>
                  <a:pt x="1376363" y="355064"/>
                  <a:pt x="1376363" y="355064"/>
                  <a:pt x="1370786" y="383272"/>
                </a:cubicBezTo>
                <a:cubicBezTo>
                  <a:pt x="1365210" y="397376"/>
                  <a:pt x="1359633" y="417121"/>
                  <a:pt x="1354057" y="439687"/>
                </a:cubicBezTo>
                <a:cubicBezTo>
                  <a:pt x="1342903" y="490461"/>
                  <a:pt x="1323385" y="560980"/>
                  <a:pt x="1309444" y="614575"/>
                </a:cubicBezTo>
                <a:cubicBezTo>
                  <a:pt x="1298290" y="662528"/>
                  <a:pt x="1273196" y="685094"/>
                  <a:pt x="1236948" y="685094"/>
                </a:cubicBezTo>
                <a:cubicBezTo>
                  <a:pt x="1234159" y="685094"/>
                  <a:pt x="1234159" y="685094"/>
                  <a:pt x="1234159" y="685094"/>
                </a:cubicBezTo>
                <a:cubicBezTo>
                  <a:pt x="1211853" y="685094"/>
                  <a:pt x="1183970" y="682273"/>
                  <a:pt x="1170028" y="676632"/>
                </a:cubicBezTo>
                <a:cubicBezTo>
                  <a:pt x="1164452" y="676632"/>
                  <a:pt x="1161663" y="673811"/>
                  <a:pt x="1161663" y="668170"/>
                </a:cubicBezTo>
                <a:cubicBezTo>
                  <a:pt x="1161663" y="668170"/>
                  <a:pt x="1161663" y="668170"/>
                  <a:pt x="1161663" y="642783"/>
                </a:cubicBezTo>
                <a:cubicBezTo>
                  <a:pt x="1161663" y="639962"/>
                  <a:pt x="1161663" y="637141"/>
                  <a:pt x="1164452" y="637141"/>
                </a:cubicBezTo>
                <a:cubicBezTo>
                  <a:pt x="1167240" y="634320"/>
                  <a:pt x="1170028" y="631500"/>
                  <a:pt x="1172817" y="634320"/>
                </a:cubicBezTo>
                <a:cubicBezTo>
                  <a:pt x="1172817" y="634320"/>
                  <a:pt x="1172817" y="634320"/>
                  <a:pt x="1220218" y="637141"/>
                </a:cubicBezTo>
                <a:cubicBezTo>
                  <a:pt x="1248101" y="637141"/>
                  <a:pt x="1250889" y="620217"/>
                  <a:pt x="1253677" y="611754"/>
                </a:cubicBezTo>
                <a:cubicBezTo>
                  <a:pt x="1253677" y="611754"/>
                  <a:pt x="1253677" y="611754"/>
                  <a:pt x="1253677" y="608933"/>
                </a:cubicBezTo>
                <a:cubicBezTo>
                  <a:pt x="1256466" y="606113"/>
                  <a:pt x="1256466" y="603292"/>
                  <a:pt x="1259254" y="597650"/>
                </a:cubicBezTo>
                <a:cubicBezTo>
                  <a:pt x="1259254" y="597650"/>
                  <a:pt x="1259254" y="597650"/>
                  <a:pt x="1248101" y="597650"/>
                </a:cubicBezTo>
                <a:cubicBezTo>
                  <a:pt x="1228583" y="597650"/>
                  <a:pt x="1217429" y="580726"/>
                  <a:pt x="1214641" y="569443"/>
                </a:cubicBezTo>
                <a:cubicBezTo>
                  <a:pt x="1214641" y="569443"/>
                  <a:pt x="1214641" y="569443"/>
                  <a:pt x="1158875" y="355064"/>
                </a:cubicBezTo>
                <a:cubicBezTo>
                  <a:pt x="1158875" y="352244"/>
                  <a:pt x="1158875" y="349423"/>
                  <a:pt x="1161663" y="346602"/>
                </a:cubicBezTo>
                <a:cubicBezTo>
                  <a:pt x="1164452" y="343781"/>
                  <a:pt x="1167240" y="343781"/>
                  <a:pt x="1170028" y="343781"/>
                </a:cubicBezTo>
                <a:close/>
                <a:moveTo>
                  <a:pt x="1116013" y="340606"/>
                </a:moveTo>
                <a:cubicBezTo>
                  <a:pt x="1118791" y="340606"/>
                  <a:pt x="1121569" y="340606"/>
                  <a:pt x="1124347" y="343432"/>
                </a:cubicBezTo>
                <a:cubicBezTo>
                  <a:pt x="1127125" y="343432"/>
                  <a:pt x="1127125" y="346258"/>
                  <a:pt x="1127125" y="349085"/>
                </a:cubicBezTo>
                <a:cubicBezTo>
                  <a:pt x="1127125" y="349085"/>
                  <a:pt x="1127125" y="349085"/>
                  <a:pt x="1127125" y="385824"/>
                </a:cubicBezTo>
                <a:cubicBezTo>
                  <a:pt x="1127125" y="388650"/>
                  <a:pt x="1124347" y="394302"/>
                  <a:pt x="1118791" y="394302"/>
                </a:cubicBezTo>
                <a:cubicBezTo>
                  <a:pt x="1085453" y="397128"/>
                  <a:pt x="1060450" y="416911"/>
                  <a:pt x="1049337" y="425389"/>
                </a:cubicBezTo>
                <a:cubicBezTo>
                  <a:pt x="1049337" y="425389"/>
                  <a:pt x="1049337" y="425389"/>
                  <a:pt x="1049337" y="589303"/>
                </a:cubicBezTo>
                <a:cubicBezTo>
                  <a:pt x="1049337" y="594955"/>
                  <a:pt x="1046559" y="597781"/>
                  <a:pt x="1041003" y="597781"/>
                </a:cubicBezTo>
                <a:cubicBezTo>
                  <a:pt x="1041003" y="597781"/>
                  <a:pt x="1041003" y="597781"/>
                  <a:pt x="1002109" y="597781"/>
                </a:cubicBezTo>
                <a:cubicBezTo>
                  <a:pt x="996553" y="597781"/>
                  <a:pt x="993775" y="594955"/>
                  <a:pt x="993775" y="589303"/>
                </a:cubicBezTo>
                <a:cubicBezTo>
                  <a:pt x="993775" y="589303"/>
                  <a:pt x="993775" y="589303"/>
                  <a:pt x="993775" y="351911"/>
                </a:cubicBezTo>
                <a:cubicBezTo>
                  <a:pt x="993775" y="346258"/>
                  <a:pt x="996553" y="343432"/>
                  <a:pt x="1002109" y="343432"/>
                </a:cubicBezTo>
                <a:cubicBezTo>
                  <a:pt x="1002109" y="343432"/>
                  <a:pt x="1002109" y="343432"/>
                  <a:pt x="1041003" y="343432"/>
                </a:cubicBezTo>
                <a:cubicBezTo>
                  <a:pt x="1046559" y="343432"/>
                  <a:pt x="1049337" y="346258"/>
                  <a:pt x="1049337" y="351911"/>
                </a:cubicBezTo>
                <a:cubicBezTo>
                  <a:pt x="1049337" y="351911"/>
                  <a:pt x="1049337" y="351911"/>
                  <a:pt x="1049337" y="368867"/>
                </a:cubicBezTo>
                <a:cubicBezTo>
                  <a:pt x="1066006" y="357563"/>
                  <a:pt x="1091009" y="340606"/>
                  <a:pt x="1116013" y="340606"/>
                </a:cubicBezTo>
                <a:close/>
                <a:moveTo>
                  <a:pt x="843157" y="335843"/>
                </a:moveTo>
                <a:cubicBezTo>
                  <a:pt x="902173" y="335843"/>
                  <a:pt x="930276" y="364084"/>
                  <a:pt x="930276" y="423390"/>
                </a:cubicBezTo>
                <a:cubicBezTo>
                  <a:pt x="930276" y="592835"/>
                  <a:pt x="930276" y="592835"/>
                  <a:pt x="930276" y="592835"/>
                </a:cubicBezTo>
                <a:cubicBezTo>
                  <a:pt x="930276" y="595659"/>
                  <a:pt x="927466" y="598483"/>
                  <a:pt x="927466" y="601307"/>
                </a:cubicBezTo>
                <a:cubicBezTo>
                  <a:pt x="924656" y="604131"/>
                  <a:pt x="921845" y="604131"/>
                  <a:pt x="919035" y="604131"/>
                </a:cubicBezTo>
                <a:cubicBezTo>
                  <a:pt x="899363" y="601307"/>
                  <a:pt x="890932" y="595659"/>
                  <a:pt x="879691" y="587187"/>
                </a:cubicBezTo>
                <a:cubicBezTo>
                  <a:pt x="879691" y="587187"/>
                  <a:pt x="837536" y="604131"/>
                  <a:pt x="798192" y="604131"/>
                </a:cubicBezTo>
                <a:cubicBezTo>
                  <a:pt x="750416" y="604131"/>
                  <a:pt x="722313" y="575890"/>
                  <a:pt x="722313" y="522233"/>
                </a:cubicBezTo>
                <a:cubicBezTo>
                  <a:pt x="722313" y="471399"/>
                  <a:pt x="747606" y="448807"/>
                  <a:pt x="809433" y="445983"/>
                </a:cubicBezTo>
                <a:cubicBezTo>
                  <a:pt x="871260" y="440334"/>
                  <a:pt x="871260" y="440334"/>
                  <a:pt x="871260" y="440334"/>
                </a:cubicBezTo>
                <a:cubicBezTo>
                  <a:pt x="871260" y="423390"/>
                  <a:pt x="871260" y="423390"/>
                  <a:pt x="871260" y="423390"/>
                </a:cubicBezTo>
                <a:cubicBezTo>
                  <a:pt x="871260" y="403621"/>
                  <a:pt x="860018" y="392325"/>
                  <a:pt x="840346" y="392325"/>
                </a:cubicBezTo>
                <a:cubicBezTo>
                  <a:pt x="812243" y="392325"/>
                  <a:pt x="772899" y="397973"/>
                  <a:pt x="750416" y="397973"/>
                </a:cubicBezTo>
                <a:cubicBezTo>
                  <a:pt x="747606" y="397973"/>
                  <a:pt x="747606" y="397973"/>
                  <a:pt x="744796" y="395149"/>
                </a:cubicBezTo>
                <a:cubicBezTo>
                  <a:pt x="741985" y="395149"/>
                  <a:pt x="741985" y="392325"/>
                  <a:pt x="741985" y="389501"/>
                </a:cubicBezTo>
                <a:cubicBezTo>
                  <a:pt x="739175" y="355612"/>
                  <a:pt x="739175" y="355612"/>
                  <a:pt x="739175" y="355612"/>
                </a:cubicBezTo>
                <a:cubicBezTo>
                  <a:pt x="739175" y="352788"/>
                  <a:pt x="741985" y="347140"/>
                  <a:pt x="747606" y="347140"/>
                </a:cubicBezTo>
                <a:cubicBezTo>
                  <a:pt x="767278" y="344316"/>
                  <a:pt x="815054" y="335843"/>
                  <a:pt x="843157" y="335843"/>
                </a:cubicBezTo>
                <a:close/>
                <a:moveTo>
                  <a:pt x="396875" y="335843"/>
                </a:moveTo>
                <a:cubicBezTo>
                  <a:pt x="460001" y="335843"/>
                  <a:pt x="511175" y="395901"/>
                  <a:pt x="511175" y="469987"/>
                </a:cubicBezTo>
                <a:cubicBezTo>
                  <a:pt x="511175" y="544073"/>
                  <a:pt x="460001" y="604131"/>
                  <a:pt x="396875" y="604131"/>
                </a:cubicBezTo>
                <a:cubicBezTo>
                  <a:pt x="333749" y="604131"/>
                  <a:pt x="282575" y="544073"/>
                  <a:pt x="282575" y="469987"/>
                </a:cubicBezTo>
                <a:cubicBezTo>
                  <a:pt x="282575" y="395901"/>
                  <a:pt x="333749" y="335843"/>
                  <a:pt x="396875" y="335843"/>
                </a:cubicBezTo>
                <a:close/>
                <a:moveTo>
                  <a:pt x="103585" y="300918"/>
                </a:moveTo>
                <a:cubicBezTo>
                  <a:pt x="81360" y="300918"/>
                  <a:pt x="67470" y="300918"/>
                  <a:pt x="61913" y="303759"/>
                </a:cubicBezTo>
                <a:cubicBezTo>
                  <a:pt x="61913" y="406027"/>
                  <a:pt x="61913" y="406027"/>
                  <a:pt x="61913" y="406027"/>
                </a:cubicBezTo>
                <a:cubicBezTo>
                  <a:pt x="73026" y="406027"/>
                  <a:pt x="92473" y="408868"/>
                  <a:pt x="123032" y="406027"/>
                </a:cubicBezTo>
                <a:cubicBezTo>
                  <a:pt x="159148" y="406027"/>
                  <a:pt x="184151" y="386142"/>
                  <a:pt x="184151" y="354893"/>
                </a:cubicBezTo>
                <a:cubicBezTo>
                  <a:pt x="184151" y="329326"/>
                  <a:pt x="167482" y="300918"/>
                  <a:pt x="125810" y="300918"/>
                </a:cubicBezTo>
                <a:cubicBezTo>
                  <a:pt x="103585" y="300918"/>
                  <a:pt x="103585" y="300918"/>
                  <a:pt x="103585" y="300918"/>
                </a:cubicBezTo>
                <a:close/>
                <a:moveTo>
                  <a:pt x="614557" y="285043"/>
                </a:moveTo>
                <a:cubicBezTo>
                  <a:pt x="617342" y="285043"/>
                  <a:pt x="620127" y="285043"/>
                  <a:pt x="622912" y="285043"/>
                </a:cubicBezTo>
                <a:cubicBezTo>
                  <a:pt x="622912" y="287870"/>
                  <a:pt x="625698" y="290697"/>
                  <a:pt x="625698" y="293524"/>
                </a:cubicBezTo>
                <a:cubicBezTo>
                  <a:pt x="625698" y="344407"/>
                  <a:pt x="625698" y="344407"/>
                  <a:pt x="625698" y="344407"/>
                </a:cubicBezTo>
                <a:cubicBezTo>
                  <a:pt x="684184" y="344407"/>
                  <a:pt x="684184" y="344407"/>
                  <a:pt x="684184" y="344407"/>
                </a:cubicBezTo>
                <a:cubicBezTo>
                  <a:pt x="689755" y="344407"/>
                  <a:pt x="692540" y="347234"/>
                  <a:pt x="692540" y="352888"/>
                </a:cubicBezTo>
                <a:cubicBezTo>
                  <a:pt x="692540" y="386811"/>
                  <a:pt x="692540" y="386811"/>
                  <a:pt x="692540" y="386811"/>
                </a:cubicBezTo>
                <a:cubicBezTo>
                  <a:pt x="692540" y="392464"/>
                  <a:pt x="689755" y="395291"/>
                  <a:pt x="684184" y="395291"/>
                </a:cubicBezTo>
                <a:cubicBezTo>
                  <a:pt x="625698" y="395291"/>
                  <a:pt x="625698" y="395291"/>
                  <a:pt x="625698" y="395291"/>
                </a:cubicBezTo>
                <a:cubicBezTo>
                  <a:pt x="625698" y="499885"/>
                  <a:pt x="625698" y="499885"/>
                  <a:pt x="625698" y="499885"/>
                </a:cubicBezTo>
                <a:cubicBezTo>
                  <a:pt x="625698" y="536635"/>
                  <a:pt x="625698" y="550769"/>
                  <a:pt x="650763" y="550769"/>
                </a:cubicBezTo>
                <a:cubicBezTo>
                  <a:pt x="661904" y="550769"/>
                  <a:pt x="675829" y="547942"/>
                  <a:pt x="684184" y="547942"/>
                </a:cubicBezTo>
                <a:cubicBezTo>
                  <a:pt x="689755" y="547942"/>
                  <a:pt x="692540" y="553596"/>
                  <a:pt x="692540" y="559249"/>
                </a:cubicBezTo>
                <a:cubicBezTo>
                  <a:pt x="695325" y="590345"/>
                  <a:pt x="695325" y="590345"/>
                  <a:pt x="695325" y="590345"/>
                </a:cubicBezTo>
                <a:cubicBezTo>
                  <a:pt x="695325" y="595999"/>
                  <a:pt x="692540" y="598826"/>
                  <a:pt x="686969" y="601652"/>
                </a:cubicBezTo>
                <a:cubicBezTo>
                  <a:pt x="673044" y="601652"/>
                  <a:pt x="656334" y="607306"/>
                  <a:pt x="642408" y="607306"/>
                </a:cubicBezTo>
                <a:cubicBezTo>
                  <a:pt x="586706" y="607306"/>
                  <a:pt x="567211" y="584691"/>
                  <a:pt x="567211" y="508366"/>
                </a:cubicBezTo>
                <a:cubicBezTo>
                  <a:pt x="567211" y="395291"/>
                  <a:pt x="567211" y="395291"/>
                  <a:pt x="567211" y="395291"/>
                </a:cubicBezTo>
                <a:cubicBezTo>
                  <a:pt x="544930" y="395291"/>
                  <a:pt x="544930" y="395291"/>
                  <a:pt x="544930" y="395291"/>
                </a:cubicBezTo>
                <a:cubicBezTo>
                  <a:pt x="539360" y="395291"/>
                  <a:pt x="536575" y="392464"/>
                  <a:pt x="536575" y="386811"/>
                </a:cubicBezTo>
                <a:cubicBezTo>
                  <a:pt x="536575" y="352888"/>
                  <a:pt x="536575" y="352888"/>
                  <a:pt x="536575" y="352888"/>
                </a:cubicBezTo>
                <a:cubicBezTo>
                  <a:pt x="536575" y="347234"/>
                  <a:pt x="539360" y="344407"/>
                  <a:pt x="544930" y="344407"/>
                </a:cubicBezTo>
                <a:cubicBezTo>
                  <a:pt x="567211" y="344407"/>
                  <a:pt x="567211" y="344407"/>
                  <a:pt x="567211" y="344407"/>
                </a:cubicBezTo>
                <a:cubicBezTo>
                  <a:pt x="567211" y="302004"/>
                  <a:pt x="567211" y="302004"/>
                  <a:pt x="567211" y="302004"/>
                </a:cubicBezTo>
                <a:cubicBezTo>
                  <a:pt x="567211" y="299178"/>
                  <a:pt x="569996" y="296351"/>
                  <a:pt x="575566" y="293524"/>
                </a:cubicBezTo>
                <a:cubicBezTo>
                  <a:pt x="614557" y="285043"/>
                  <a:pt x="614557" y="285043"/>
                  <a:pt x="614557" y="285043"/>
                </a:cubicBezTo>
                <a:close/>
                <a:moveTo>
                  <a:pt x="117618" y="245356"/>
                </a:moveTo>
                <a:cubicBezTo>
                  <a:pt x="123219" y="245356"/>
                  <a:pt x="126019" y="245356"/>
                  <a:pt x="126019" y="245356"/>
                </a:cubicBezTo>
                <a:cubicBezTo>
                  <a:pt x="224034" y="245356"/>
                  <a:pt x="246438" y="304564"/>
                  <a:pt x="246438" y="352493"/>
                </a:cubicBezTo>
                <a:cubicBezTo>
                  <a:pt x="246438" y="394784"/>
                  <a:pt x="226835" y="425798"/>
                  <a:pt x="184828" y="445534"/>
                </a:cubicBezTo>
                <a:lnTo>
                  <a:pt x="249238" y="586504"/>
                </a:lnTo>
                <a:cubicBezTo>
                  <a:pt x="249238" y="589323"/>
                  <a:pt x="249238" y="592142"/>
                  <a:pt x="246438" y="594962"/>
                </a:cubicBezTo>
                <a:cubicBezTo>
                  <a:pt x="246438" y="597781"/>
                  <a:pt x="243637" y="597781"/>
                  <a:pt x="238037" y="597781"/>
                </a:cubicBezTo>
                <a:cubicBezTo>
                  <a:pt x="193230" y="597781"/>
                  <a:pt x="193230" y="597781"/>
                  <a:pt x="193230" y="597781"/>
                </a:cubicBezTo>
                <a:cubicBezTo>
                  <a:pt x="190429" y="597781"/>
                  <a:pt x="187629" y="597781"/>
                  <a:pt x="184828" y="592142"/>
                </a:cubicBezTo>
                <a:cubicBezTo>
                  <a:pt x="128820" y="462450"/>
                  <a:pt x="128820" y="462450"/>
                  <a:pt x="128820" y="462450"/>
                </a:cubicBezTo>
                <a:cubicBezTo>
                  <a:pt x="98015" y="462450"/>
                  <a:pt x="72811" y="459631"/>
                  <a:pt x="61610" y="459631"/>
                </a:cubicBezTo>
                <a:cubicBezTo>
                  <a:pt x="61610" y="589323"/>
                  <a:pt x="61610" y="589323"/>
                  <a:pt x="61610" y="589323"/>
                </a:cubicBezTo>
                <a:cubicBezTo>
                  <a:pt x="61610" y="594962"/>
                  <a:pt x="56009" y="597781"/>
                  <a:pt x="50408" y="597781"/>
                </a:cubicBezTo>
                <a:cubicBezTo>
                  <a:pt x="11202" y="597781"/>
                  <a:pt x="11202" y="597781"/>
                  <a:pt x="11202" y="597781"/>
                </a:cubicBezTo>
                <a:cubicBezTo>
                  <a:pt x="5601" y="597781"/>
                  <a:pt x="0" y="594962"/>
                  <a:pt x="0" y="589323"/>
                </a:cubicBezTo>
                <a:cubicBezTo>
                  <a:pt x="0" y="262273"/>
                  <a:pt x="0" y="262273"/>
                  <a:pt x="0" y="262273"/>
                </a:cubicBezTo>
                <a:cubicBezTo>
                  <a:pt x="0" y="256634"/>
                  <a:pt x="5601" y="250995"/>
                  <a:pt x="8402" y="250995"/>
                </a:cubicBezTo>
                <a:cubicBezTo>
                  <a:pt x="61610" y="245356"/>
                  <a:pt x="103616" y="245356"/>
                  <a:pt x="117618" y="245356"/>
                </a:cubicBezTo>
                <a:close/>
                <a:moveTo>
                  <a:pt x="1968123" y="200530"/>
                </a:moveTo>
                <a:cubicBezTo>
                  <a:pt x="1965325" y="203328"/>
                  <a:pt x="1965325" y="206126"/>
                  <a:pt x="1965325" y="211723"/>
                </a:cubicBezTo>
                <a:cubicBezTo>
                  <a:pt x="1965325" y="211723"/>
                  <a:pt x="1965325" y="211723"/>
                  <a:pt x="1976518" y="348840"/>
                </a:cubicBezTo>
                <a:cubicBezTo>
                  <a:pt x="1976518" y="354436"/>
                  <a:pt x="1979317" y="360033"/>
                  <a:pt x="1982115" y="362831"/>
                </a:cubicBezTo>
                <a:cubicBezTo>
                  <a:pt x="1984913" y="362831"/>
                  <a:pt x="1990510" y="362831"/>
                  <a:pt x="1996106" y="360033"/>
                </a:cubicBezTo>
                <a:cubicBezTo>
                  <a:pt x="1996106" y="360033"/>
                  <a:pt x="1996106" y="360033"/>
                  <a:pt x="2119232" y="301269"/>
                </a:cubicBezTo>
                <a:cubicBezTo>
                  <a:pt x="2124828" y="298470"/>
                  <a:pt x="2127627" y="298470"/>
                  <a:pt x="2130425" y="292874"/>
                </a:cubicBezTo>
                <a:cubicBezTo>
                  <a:pt x="2130425" y="290075"/>
                  <a:pt x="2127627" y="287277"/>
                  <a:pt x="2124828" y="284479"/>
                </a:cubicBezTo>
                <a:cubicBezTo>
                  <a:pt x="2082854" y="239706"/>
                  <a:pt x="2038081" y="214521"/>
                  <a:pt x="1979317" y="200530"/>
                </a:cubicBezTo>
                <a:cubicBezTo>
                  <a:pt x="1976518" y="197731"/>
                  <a:pt x="1970922" y="197731"/>
                  <a:pt x="1968123" y="200530"/>
                </a:cubicBezTo>
                <a:close/>
                <a:moveTo>
                  <a:pt x="1890255" y="199484"/>
                </a:moveTo>
                <a:cubicBezTo>
                  <a:pt x="1888156" y="199835"/>
                  <a:pt x="1886057" y="200536"/>
                  <a:pt x="1884658" y="200536"/>
                </a:cubicBezTo>
                <a:cubicBezTo>
                  <a:pt x="1825894" y="214559"/>
                  <a:pt x="1781121" y="239800"/>
                  <a:pt x="1739147" y="284673"/>
                </a:cubicBezTo>
                <a:cubicBezTo>
                  <a:pt x="1736348" y="287478"/>
                  <a:pt x="1733550" y="290282"/>
                  <a:pt x="1733550" y="293087"/>
                </a:cubicBezTo>
                <a:cubicBezTo>
                  <a:pt x="1736348" y="298696"/>
                  <a:pt x="1739147" y="301501"/>
                  <a:pt x="1744743" y="301501"/>
                </a:cubicBezTo>
                <a:cubicBezTo>
                  <a:pt x="1744743" y="301501"/>
                  <a:pt x="1744743" y="301501"/>
                  <a:pt x="1867869" y="363202"/>
                </a:cubicBezTo>
                <a:cubicBezTo>
                  <a:pt x="1873465" y="366006"/>
                  <a:pt x="1876264" y="366006"/>
                  <a:pt x="1881860" y="363202"/>
                </a:cubicBezTo>
                <a:cubicBezTo>
                  <a:pt x="1884658" y="360397"/>
                  <a:pt x="1887457" y="357592"/>
                  <a:pt x="1887457" y="351983"/>
                </a:cubicBezTo>
                <a:cubicBezTo>
                  <a:pt x="1887457" y="351983"/>
                  <a:pt x="1887457" y="351983"/>
                  <a:pt x="1898650" y="214559"/>
                </a:cubicBezTo>
                <a:cubicBezTo>
                  <a:pt x="1898650" y="206145"/>
                  <a:pt x="1895852" y="203340"/>
                  <a:pt x="1895852" y="200536"/>
                </a:cubicBezTo>
                <a:cubicBezTo>
                  <a:pt x="1894453" y="199134"/>
                  <a:pt x="1892354" y="199134"/>
                  <a:pt x="1890255" y="199484"/>
                </a:cubicBezTo>
                <a:close/>
                <a:moveTo>
                  <a:pt x="1932782" y="151693"/>
                </a:moveTo>
                <a:cubicBezTo>
                  <a:pt x="2095420" y="151693"/>
                  <a:pt x="2227264" y="284959"/>
                  <a:pt x="2227264" y="449350"/>
                </a:cubicBezTo>
                <a:cubicBezTo>
                  <a:pt x="2227264" y="613741"/>
                  <a:pt x="2095420" y="747007"/>
                  <a:pt x="1932782" y="747007"/>
                </a:cubicBezTo>
                <a:cubicBezTo>
                  <a:pt x="1770144" y="747007"/>
                  <a:pt x="1638300" y="613741"/>
                  <a:pt x="1638300" y="449350"/>
                </a:cubicBezTo>
                <a:cubicBezTo>
                  <a:pt x="1638300" y="284959"/>
                  <a:pt x="1770144" y="151693"/>
                  <a:pt x="1932782" y="151693"/>
                </a:cubicBezTo>
                <a:close/>
                <a:moveTo>
                  <a:pt x="1931988" y="108832"/>
                </a:moveTo>
                <a:cubicBezTo>
                  <a:pt x="1746993" y="108832"/>
                  <a:pt x="1597025" y="260577"/>
                  <a:pt x="1597025" y="447764"/>
                </a:cubicBezTo>
                <a:cubicBezTo>
                  <a:pt x="1597025" y="634951"/>
                  <a:pt x="1746993" y="786696"/>
                  <a:pt x="1931988" y="786696"/>
                </a:cubicBezTo>
                <a:cubicBezTo>
                  <a:pt x="2116983" y="786696"/>
                  <a:pt x="2266951" y="634951"/>
                  <a:pt x="2266951" y="447764"/>
                </a:cubicBezTo>
                <a:cubicBezTo>
                  <a:pt x="2266951" y="260577"/>
                  <a:pt x="2116983" y="108832"/>
                  <a:pt x="1931988" y="108832"/>
                </a:cubicBezTo>
                <a:close/>
                <a:moveTo>
                  <a:pt x="1914436" y="2117"/>
                </a:moveTo>
                <a:cubicBezTo>
                  <a:pt x="1914436" y="2117"/>
                  <a:pt x="1914436" y="2117"/>
                  <a:pt x="1917229" y="2117"/>
                </a:cubicBezTo>
                <a:cubicBezTo>
                  <a:pt x="1925608" y="-706"/>
                  <a:pt x="1936781" y="-706"/>
                  <a:pt x="1945160" y="2117"/>
                </a:cubicBezTo>
                <a:cubicBezTo>
                  <a:pt x="1945160" y="2117"/>
                  <a:pt x="1945160" y="2117"/>
                  <a:pt x="1947953" y="2117"/>
                </a:cubicBezTo>
                <a:cubicBezTo>
                  <a:pt x="1959125" y="21876"/>
                  <a:pt x="1964711" y="47281"/>
                  <a:pt x="1964711" y="69864"/>
                </a:cubicBezTo>
                <a:cubicBezTo>
                  <a:pt x="1970297" y="69864"/>
                  <a:pt x="1992641" y="72686"/>
                  <a:pt x="1995434" y="75509"/>
                </a:cubicBezTo>
                <a:cubicBezTo>
                  <a:pt x="2001020" y="50104"/>
                  <a:pt x="2014985" y="27522"/>
                  <a:pt x="2031743" y="13408"/>
                </a:cubicBezTo>
                <a:cubicBezTo>
                  <a:pt x="2042915" y="13408"/>
                  <a:pt x="2054087" y="16231"/>
                  <a:pt x="2059673" y="19054"/>
                </a:cubicBezTo>
                <a:cubicBezTo>
                  <a:pt x="2059673" y="19054"/>
                  <a:pt x="2059673" y="19054"/>
                  <a:pt x="2062466" y="19054"/>
                </a:cubicBezTo>
                <a:cubicBezTo>
                  <a:pt x="2062466" y="19054"/>
                  <a:pt x="2062466" y="19054"/>
                  <a:pt x="2062466" y="21876"/>
                </a:cubicBezTo>
                <a:cubicBezTo>
                  <a:pt x="2065259" y="33168"/>
                  <a:pt x="2068052" y="44459"/>
                  <a:pt x="2068052" y="55750"/>
                </a:cubicBezTo>
                <a:cubicBezTo>
                  <a:pt x="2068052" y="69864"/>
                  <a:pt x="2065259" y="81155"/>
                  <a:pt x="2062466" y="92446"/>
                </a:cubicBezTo>
                <a:cubicBezTo>
                  <a:pt x="2065259" y="95269"/>
                  <a:pt x="2087603" y="103737"/>
                  <a:pt x="2090396" y="103737"/>
                </a:cubicBezTo>
                <a:cubicBezTo>
                  <a:pt x="2104361" y="83977"/>
                  <a:pt x="2121119" y="64218"/>
                  <a:pt x="2140670" y="55750"/>
                </a:cubicBezTo>
                <a:cubicBezTo>
                  <a:pt x="2140670" y="55750"/>
                  <a:pt x="2140670" y="55750"/>
                  <a:pt x="2140670" y="52927"/>
                </a:cubicBezTo>
                <a:cubicBezTo>
                  <a:pt x="2140670" y="52927"/>
                  <a:pt x="2140670" y="52927"/>
                  <a:pt x="2143463" y="55750"/>
                </a:cubicBezTo>
                <a:cubicBezTo>
                  <a:pt x="2149049" y="58573"/>
                  <a:pt x="2160221" y="64218"/>
                  <a:pt x="2168600" y="69864"/>
                </a:cubicBezTo>
                <a:cubicBezTo>
                  <a:pt x="2168600" y="69864"/>
                  <a:pt x="2168600" y="72686"/>
                  <a:pt x="2168600" y="72686"/>
                </a:cubicBezTo>
                <a:cubicBezTo>
                  <a:pt x="2168600" y="95269"/>
                  <a:pt x="2163014" y="117851"/>
                  <a:pt x="2149049" y="140433"/>
                </a:cubicBezTo>
                <a:cubicBezTo>
                  <a:pt x="2151842" y="143256"/>
                  <a:pt x="2171393" y="157370"/>
                  <a:pt x="2174186" y="157370"/>
                </a:cubicBezTo>
                <a:cubicBezTo>
                  <a:pt x="2190944" y="140433"/>
                  <a:pt x="2213288" y="129142"/>
                  <a:pt x="2235633" y="123496"/>
                </a:cubicBezTo>
                <a:cubicBezTo>
                  <a:pt x="2244012" y="129142"/>
                  <a:pt x="2252391" y="137610"/>
                  <a:pt x="2257977" y="143256"/>
                </a:cubicBezTo>
                <a:cubicBezTo>
                  <a:pt x="2257977" y="143256"/>
                  <a:pt x="2257977" y="143256"/>
                  <a:pt x="2257977" y="146079"/>
                </a:cubicBezTo>
                <a:cubicBezTo>
                  <a:pt x="2252391" y="168661"/>
                  <a:pt x="2238425" y="191243"/>
                  <a:pt x="2221667" y="208180"/>
                </a:cubicBezTo>
                <a:cubicBezTo>
                  <a:pt x="2224461" y="211002"/>
                  <a:pt x="2238425" y="230762"/>
                  <a:pt x="2241219" y="230762"/>
                </a:cubicBezTo>
                <a:cubicBezTo>
                  <a:pt x="2260770" y="219471"/>
                  <a:pt x="2285907" y="213825"/>
                  <a:pt x="2308251" y="213825"/>
                </a:cubicBezTo>
                <a:cubicBezTo>
                  <a:pt x="2308251" y="213825"/>
                  <a:pt x="2308251" y="213825"/>
                  <a:pt x="2311044" y="213825"/>
                </a:cubicBezTo>
                <a:cubicBezTo>
                  <a:pt x="2316630" y="222293"/>
                  <a:pt x="2322216" y="233585"/>
                  <a:pt x="2325009" y="239230"/>
                </a:cubicBezTo>
                <a:cubicBezTo>
                  <a:pt x="2325009" y="239230"/>
                  <a:pt x="2325009" y="239230"/>
                  <a:pt x="2325009" y="242053"/>
                </a:cubicBezTo>
                <a:cubicBezTo>
                  <a:pt x="2313837" y="261812"/>
                  <a:pt x="2297079" y="281572"/>
                  <a:pt x="2274735" y="292863"/>
                </a:cubicBezTo>
                <a:cubicBezTo>
                  <a:pt x="2277528" y="295686"/>
                  <a:pt x="2285907" y="318268"/>
                  <a:pt x="2285907" y="321091"/>
                </a:cubicBezTo>
                <a:cubicBezTo>
                  <a:pt x="2311044" y="315445"/>
                  <a:pt x="2336181" y="312622"/>
                  <a:pt x="2355732" y="321091"/>
                </a:cubicBezTo>
                <a:cubicBezTo>
                  <a:pt x="2355732" y="321091"/>
                  <a:pt x="2355732" y="321091"/>
                  <a:pt x="2358525" y="321091"/>
                </a:cubicBezTo>
                <a:cubicBezTo>
                  <a:pt x="2361318" y="329559"/>
                  <a:pt x="2364111" y="340850"/>
                  <a:pt x="2366904" y="349318"/>
                </a:cubicBezTo>
                <a:cubicBezTo>
                  <a:pt x="2366904" y="349318"/>
                  <a:pt x="2366904" y="349318"/>
                  <a:pt x="2366904" y="352141"/>
                </a:cubicBezTo>
                <a:cubicBezTo>
                  <a:pt x="2366904" y="352141"/>
                  <a:pt x="2366904" y="352141"/>
                  <a:pt x="2364111" y="352141"/>
                </a:cubicBezTo>
                <a:cubicBezTo>
                  <a:pt x="2350146" y="369078"/>
                  <a:pt x="2327802" y="380369"/>
                  <a:pt x="2305458" y="388837"/>
                </a:cubicBezTo>
                <a:cubicBezTo>
                  <a:pt x="2305458" y="391660"/>
                  <a:pt x="2308251" y="414242"/>
                  <a:pt x="2308251" y="417065"/>
                </a:cubicBezTo>
                <a:cubicBezTo>
                  <a:pt x="2333388" y="417065"/>
                  <a:pt x="2358525" y="425533"/>
                  <a:pt x="2375283" y="436824"/>
                </a:cubicBezTo>
                <a:cubicBezTo>
                  <a:pt x="2375283" y="436824"/>
                  <a:pt x="2375283" y="436824"/>
                  <a:pt x="2378076" y="436824"/>
                </a:cubicBezTo>
                <a:cubicBezTo>
                  <a:pt x="2378076" y="442470"/>
                  <a:pt x="2378076" y="448115"/>
                  <a:pt x="2378076" y="450938"/>
                </a:cubicBezTo>
                <a:cubicBezTo>
                  <a:pt x="2378076" y="456584"/>
                  <a:pt x="2378076" y="462229"/>
                  <a:pt x="2378076" y="467875"/>
                </a:cubicBezTo>
                <a:cubicBezTo>
                  <a:pt x="2378076" y="467875"/>
                  <a:pt x="2378076" y="467875"/>
                  <a:pt x="2375283" y="467875"/>
                </a:cubicBezTo>
                <a:cubicBezTo>
                  <a:pt x="2358525" y="479166"/>
                  <a:pt x="2333388" y="487634"/>
                  <a:pt x="2308251" y="487634"/>
                </a:cubicBezTo>
                <a:cubicBezTo>
                  <a:pt x="2308251" y="490457"/>
                  <a:pt x="2305458" y="513039"/>
                  <a:pt x="2302665" y="515862"/>
                </a:cubicBezTo>
                <a:cubicBezTo>
                  <a:pt x="2327802" y="524330"/>
                  <a:pt x="2350146" y="535621"/>
                  <a:pt x="2364111" y="552558"/>
                </a:cubicBezTo>
                <a:cubicBezTo>
                  <a:pt x="2364111" y="552558"/>
                  <a:pt x="2364111" y="552558"/>
                  <a:pt x="2364111" y="555381"/>
                </a:cubicBezTo>
                <a:cubicBezTo>
                  <a:pt x="2364111" y="563849"/>
                  <a:pt x="2361318" y="575140"/>
                  <a:pt x="2358525" y="583609"/>
                </a:cubicBezTo>
                <a:cubicBezTo>
                  <a:pt x="2358525" y="583609"/>
                  <a:pt x="2358525" y="583609"/>
                  <a:pt x="2355732" y="583609"/>
                </a:cubicBezTo>
                <a:cubicBezTo>
                  <a:pt x="2333388" y="589254"/>
                  <a:pt x="2308251" y="589254"/>
                  <a:pt x="2285907" y="583609"/>
                </a:cubicBezTo>
                <a:cubicBezTo>
                  <a:pt x="2285907" y="586431"/>
                  <a:pt x="2274735" y="606191"/>
                  <a:pt x="2274735" y="611836"/>
                </a:cubicBezTo>
                <a:cubicBezTo>
                  <a:pt x="2294286" y="623127"/>
                  <a:pt x="2313837" y="642887"/>
                  <a:pt x="2325009" y="659824"/>
                </a:cubicBezTo>
                <a:cubicBezTo>
                  <a:pt x="2325009" y="659824"/>
                  <a:pt x="2325009" y="659824"/>
                  <a:pt x="2325009" y="662646"/>
                </a:cubicBezTo>
                <a:cubicBezTo>
                  <a:pt x="2322216" y="671115"/>
                  <a:pt x="2313837" y="682406"/>
                  <a:pt x="2311044" y="688051"/>
                </a:cubicBezTo>
                <a:cubicBezTo>
                  <a:pt x="2311044" y="688051"/>
                  <a:pt x="2311044" y="688051"/>
                  <a:pt x="2308251" y="690874"/>
                </a:cubicBezTo>
                <a:cubicBezTo>
                  <a:pt x="2285907" y="690874"/>
                  <a:pt x="2260770" y="682406"/>
                  <a:pt x="2238425" y="671115"/>
                </a:cubicBezTo>
                <a:cubicBezTo>
                  <a:pt x="2238425" y="673937"/>
                  <a:pt x="2224461" y="693697"/>
                  <a:pt x="2221667" y="696520"/>
                </a:cubicBezTo>
                <a:cubicBezTo>
                  <a:pt x="2238425" y="713456"/>
                  <a:pt x="2252391" y="736038"/>
                  <a:pt x="2257977" y="758621"/>
                </a:cubicBezTo>
                <a:cubicBezTo>
                  <a:pt x="2257977" y="758621"/>
                  <a:pt x="2257977" y="758621"/>
                  <a:pt x="2255184" y="758621"/>
                </a:cubicBezTo>
                <a:cubicBezTo>
                  <a:pt x="2252391" y="767089"/>
                  <a:pt x="2241219" y="775557"/>
                  <a:pt x="2235633" y="781203"/>
                </a:cubicBezTo>
                <a:cubicBezTo>
                  <a:pt x="2235633" y="781203"/>
                  <a:pt x="2235633" y="781203"/>
                  <a:pt x="2232839" y="781203"/>
                </a:cubicBezTo>
                <a:cubicBezTo>
                  <a:pt x="2213288" y="775557"/>
                  <a:pt x="2190944" y="761443"/>
                  <a:pt x="2171393" y="744507"/>
                </a:cubicBezTo>
                <a:cubicBezTo>
                  <a:pt x="2168600" y="747330"/>
                  <a:pt x="2151842" y="761443"/>
                  <a:pt x="2149049" y="764266"/>
                </a:cubicBezTo>
                <a:cubicBezTo>
                  <a:pt x="2160221" y="784026"/>
                  <a:pt x="2168600" y="809431"/>
                  <a:pt x="2168600" y="829190"/>
                </a:cubicBezTo>
                <a:cubicBezTo>
                  <a:pt x="2168600" y="832013"/>
                  <a:pt x="2168600" y="832013"/>
                  <a:pt x="2168600" y="832013"/>
                </a:cubicBezTo>
                <a:cubicBezTo>
                  <a:pt x="2168600" y="832013"/>
                  <a:pt x="2168600" y="832013"/>
                  <a:pt x="2165807" y="834836"/>
                </a:cubicBezTo>
                <a:cubicBezTo>
                  <a:pt x="2160221" y="840481"/>
                  <a:pt x="2149049" y="846127"/>
                  <a:pt x="2140670" y="848949"/>
                </a:cubicBezTo>
                <a:cubicBezTo>
                  <a:pt x="2121119" y="837658"/>
                  <a:pt x="2101568" y="820722"/>
                  <a:pt x="2090396" y="798140"/>
                </a:cubicBezTo>
                <a:cubicBezTo>
                  <a:pt x="2087603" y="800962"/>
                  <a:pt x="2065259" y="809431"/>
                  <a:pt x="2062466" y="809431"/>
                </a:cubicBezTo>
                <a:cubicBezTo>
                  <a:pt x="2065259" y="820722"/>
                  <a:pt x="2065259" y="834836"/>
                  <a:pt x="2065259" y="846127"/>
                </a:cubicBezTo>
                <a:cubicBezTo>
                  <a:pt x="2065259" y="857418"/>
                  <a:pt x="2065259" y="871532"/>
                  <a:pt x="2062466" y="882823"/>
                </a:cubicBezTo>
                <a:cubicBezTo>
                  <a:pt x="2062466" y="882823"/>
                  <a:pt x="2062466" y="882823"/>
                  <a:pt x="2059673" y="882823"/>
                </a:cubicBezTo>
                <a:cubicBezTo>
                  <a:pt x="2054087" y="885646"/>
                  <a:pt x="2040122" y="888468"/>
                  <a:pt x="2031743" y="891291"/>
                </a:cubicBezTo>
                <a:cubicBezTo>
                  <a:pt x="2014985" y="874354"/>
                  <a:pt x="2001020" y="851772"/>
                  <a:pt x="1995434" y="829190"/>
                </a:cubicBezTo>
                <a:cubicBezTo>
                  <a:pt x="1992641" y="829190"/>
                  <a:pt x="1970297" y="832013"/>
                  <a:pt x="1967504" y="832013"/>
                </a:cubicBezTo>
                <a:cubicBezTo>
                  <a:pt x="1964711" y="857418"/>
                  <a:pt x="1959125" y="882823"/>
                  <a:pt x="1947953" y="902582"/>
                </a:cubicBezTo>
                <a:cubicBezTo>
                  <a:pt x="1947953" y="902582"/>
                  <a:pt x="1947953" y="902582"/>
                  <a:pt x="1945160" y="902582"/>
                </a:cubicBezTo>
                <a:cubicBezTo>
                  <a:pt x="1939574" y="902582"/>
                  <a:pt x="1925608" y="902582"/>
                  <a:pt x="1917229" y="902582"/>
                </a:cubicBezTo>
                <a:cubicBezTo>
                  <a:pt x="1917229" y="902582"/>
                  <a:pt x="1917229" y="902582"/>
                  <a:pt x="1914436" y="902582"/>
                </a:cubicBezTo>
                <a:cubicBezTo>
                  <a:pt x="1903264" y="882823"/>
                  <a:pt x="1897678" y="857418"/>
                  <a:pt x="1897678" y="832013"/>
                </a:cubicBezTo>
                <a:cubicBezTo>
                  <a:pt x="1894885" y="832013"/>
                  <a:pt x="1869748" y="829190"/>
                  <a:pt x="1866955" y="829190"/>
                </a:cubicBezTo>
                <a:cubicBezTo>
                  <a:pt x="1861369" y="851772"/>
                  <a:pt x="1847404" y="874354"/>
                  <a:pt x="1833439" y="891291"/>
                </a:cubicBezTo>
                <a:cubicBezTo>
                  <a:pt x="1833439" y="891291"/>
                  <a:pt x="1833439" y="891291"/>
                  <a:pt x="1830646" y="891291"/>
                </a:cubicBezTo>
                <a:cubicBezTo>
                  <a:pt x="1822267" y="888468"/>
                  <a:pt x="1808302" y="885646"/>
                  <a:pt x="1802716" y="882823"/>
                </a:cubicBezTo>
                <a:cubicBezTo>
                  <a:pt x="1802716" y="882823"/>
                  <a:pt x="1802716" y="882823"/>
                  <a:pt x="1799923" y="882823"/>
                </a:cubicBezTo>
                <a:cubicBezTo>
                  <a:pt x="1799923" y="882823"/>
                  <a:pt x="1799923" y="882823"/>
                  <a:pt x="1799923" y="880000"/>
                </a:cubicBezTo>
                <a:cubicBezTo>
                  <a:pt x="1797130" y="871532"/>
                  <a:pt x="1797130" y="857418"/>
                  <a:pt x="1797130" y="846127"/>
                </a:cubicBezTo>
                <a:cubicBezTo>
                  <a:pt x="1797130" y="834836"/>
                  <a:pt x="1797130" y="820722"/>
                  <a:pt x="1799923" y="809431"/>
                </a:cubicBezTo>
                <a:cubicBezTo>
                  <a:pt x="1797130" y="809431"/>
                  <a:pt x="1777579" y="800962"/>
                  <a:pt x="1774786" y="798140"/>
                </a:cubicBezTo>
                <a:cubicBezTo>
                  <a:pt x="1760821" y="820722"/>
                  <a:pt x="1744063" y="837658"/>
                  <a:pt x="1724512" y="848949"/>
                </a:cubicBezTo>
                <a:cubicBezTo>
                  <a:pt x="1724512" y="848949"/>
                  <a:pt x="1724512" y="848949"/>
                  <a:pt x="1721719" y="851772"/>
                </a:cubicBezTo>
                <a:cubicBezTo>
                  <a:pt x="1721719" y="851772"/>
                  <a:pt x="1721719" y="851772"/>
                  <a:pt x="1721719" y="848949"/>
                </a:cubicBezTo>
                <a:cubicBezTo>
                  <a:pt x="1713340" y="846127"/>
                  <a:pt x="1702168" y="840481"/>
                  <a:pt x="1696582" y="834836"/>
                </a:cubicBezTo>
                <a:cubicBezTo>
                  <a:pt x="1696582" y="834836"/>
                  <a:pt x="1696582" y="832013"/>
                  <a:pt x="1696582" y="832013"/>
                </a:cubicBezTo>
                <a:cubicBezTo>
                  <a:pt x="1696582" y="809431"/>
                  <a:pt x="1702168" y="786848"/>
                  <a:pt x="1713340" y="764266"/>
                </a:cubicBezTo>
                <a:cubicBezTo>
                  <a:pt x="1710547" y="761443"/>
                  <a:pt x="1693789" y="747330"/>
                  <a:pt x="1690996" y="744507"/>
                </a:cubicBezTo>
                <a:cubicBezTo>
                  <a:pt x="1671445" y="764266"/>
                  <a:pt x="1649101" y="775557"/>
                  <a:pt x="1629549" y="781203"/>
                </a:cubicBezTo>
                <a:cubicBezTo>
                  <a:pt x="1629549" y="781203"/>
                  <a:pt x="1629549" y="781203"/>
                  <a:pt x="1626756" y="781203"/>
                </a:cubicBezTo>
                <a:cubicBezTo>
                  <a:pt x="1621170" y="775557"/>
                  <a:pt x="1609998" y="767089"/>
                  <a:pt x="1607205" y="761443"/>
                </a:cubicBezTo>
                <a:cubicBezTo>
                  <a:pt x="1607205" y="761443"/>
                  <a:pt x="1607205" y="761443"/>
                  <a:pt x="1604412" y="758621"/>
                </a:cubicBezTo>
                <a:cubicBezTo>
                  <a:pt x="1609998" y="736038"/>
                  <a:pt x="1623963" y="713456"/>
                  <a:pt x="1640722" y="696520"/>
                </a:cubicBezTo>
                <a:cubicBezTo>
                  <a:pt x="1637929" y="693697"/>
                  <a:pt x="1623963" y="673937"/>
                  <a:pt x="1623963" y="671115"/>
                </a:cubicBezTo>
                <a:cubicBezTo>
                  <a:pt x="1601619" y="685229"/>
                  <a:pt x="1576482" y="690874"/>
                  <a:pt x="1554138" y="690874"/>
                </a:cubicBezTo>
                <a:cubicBezTo>
                  <a:pt x="1548552" y="682406"/>
                  <a:pt x="1540173" y="671115"/>
                  <a:pt x="1537380" y="665469"/>
                </a:cubicBezTo>
                <a:cubicBezTo>
                  <a:pt x="1537380" y="665469"/>
                  <a:pt x="1537380" y="665469"/>
                  <a:pt x="1537380" y="662646"/>
                </a:cubicBezTo>
                <a:cubicBezTo>
                  <a:pt x="1548552" y="642887"/>
                  <a:pt x="1568103" y="623127"/>
                  <a:pt x="1587654" y="611836"/>
                </a:cubicBezTo>
                <a:cubicBezTo>
                  <a:pt x="1587654" y="609014"/>
                  <a:pt x="1576482" y="586431"/>
                  <a:pt x="1576482" y="583609"/>
                </a:cubicBezTo>
                <a:cubicBezTo>
                  <a:pt x="1554138" y="589254"/>
                  <a:pt x="1526208" y="592077"/>
                  <a:pt x="1506657" y="583609"/>
                </a:cubicBezTo>
                <a:cubicBezTo>
                  <a:pt x="1506657" y="583609"/>
                  <a:pt x="1506657" y="583609"/>
                  <a:pt x="1503864" y="583609"/>
                </a:cubicBezTo>
                <a:cubicBezTo>
                  <a:pt x="1501071" y="575140"/>
                  <a:pt x="1498278" y="563849"/>
                  <a:pt x="1495485" y="555381"/>
                </a:cubicBezTo>
                <a:cubicBezTo>
                  <a:pt x="1495485" y="555381"/>
                  <a:pt x="1495485" y="555381"/>
                  <a:pt x="1495485" y="552558"/>
                </a:cubicBezTo>
                <a:cubicBezTo>
                  <a:pt x="1495485" y="552558"/>
                  <a:pt x="1495485" y="552558"/>
                  <a:pt x="1498278" y="552558"/>
                </a:cubicBezTo>
                <a:cubicBezTo>
                  <a:pt x="1512243" y="535621"/>
                  <a:pt x="1534587" y="524330"/>
                  <a:pt x="1559724" y="515862"/>
                </a:cubicBezTo>
                <a:cubicBezTo>
                  <a:pt x="1556931" y="513039"/>
                  <a:pt x="1554138" y="490457"/>
                  <a:pt x="1554138" y="484812"/>
                </a:cubicBezTo>
                <a:cubicBezTo>
                  <a:pt x="1529001" y="484812"/>
                  <a:pt x="1503864" y="479166"/>
                  <a:pt x="1487106" y="467875"/>
                </a:cubicBezTo>
                <a:cubicBezTo>
                  <a:pt x="1487106" y="467875"/>
                  <a:pt x="1487106" y="467875"/>
                  <a:pt x="1484313" y="467875"/>
                </a:cubicBezTo>
                <a:cubicBezTo>
                  <a:pt x="1484313" y="467875"/>
                  <a:pt x="1484313" y="467875"/>
                  <a:pt x="1484313" y="465052"/>
                </a:cubicBezTo>
                <a:cubicBezTo>
                  <a:pt x="1484313" y="462229"/>
                  <a:pt x="1484313" y="456584"/>
                  <a:pt x="1484313" y="450938"/>
                </a:cubicBezTo>
                <a:cubicBezTo>
                  <a:pt x="1484313" y="445293"/>
                  <a:pt x="1484313" y="439647"/>
                  <a:pt x="1484313" y="436824"/>
                </a:cubicBezTo>
                <a:cubicBezTo>
                  <a:pt x="1484313" y="436824"/>
                  <a:pt x="1484313" y="436824"/>
                  <a:pt x="1484313" y="434002"/>
                </a:cubicBezTo>
                <a:cubicBezTo>
                  <a:pt x="1484313" y="434002"/>
                  <a:pt x="1484313" y="434002"/>
                  <a:pt x="1487106" y="434002"/>
                </a:cubicBezTo>
                <a:cubicBezTo>
                  <a:pt x="1503864" y="422710"/>
                  <a:pt x="1529001" y="417065"/>
                  <a:pt x="1554138" y="417065"/>
                </a:cubicBezTo>
                <a:cubicBezTo>
                  <a:pt x="1554138" y="414242"/>
                  <a:pt x="1556931" y="388837"/>
                  <a:pt x="1556931" y="386014"/>
                </a:cubicBezTo>
                <a:cubicBezTo>
                  <a:pt x="1534587" y="380369"/>
                  <a:pt x="1512243" y="366255"/>
                  <a:pt x="1498278" y="352141"/>
                </a:cubicBezTo>
                <a:cubicBezTo>
                  <a:pt x="1498278" y="352141"/>
                  <a:pt x="1498278" y="352141"/>
                  <a:pt x="1495485" y="349318"/>
                </a:cubicBezTo>
                <a:cubicBezTo>
                  <a:pt x="1498278" y="340850"/>
                  <a:pt x="1501071" y="329559"/>
                  <a:pt x="1503864" y="321091"/>
                </a:cubicBezTo>
                <a:cubicBezTo>
                  <a:pt x="1503864" y="321091"/>
                  <a:pt x="1503864" y="321091"/>
                  <a:pt x="1503864" y="318268"/>
                </a:cubicBezTo>
                <a:cubicBezTo>
                  <a:pt x="1503864" y="318268"/>
                  <a:pt x="1503864" y="318268"/>
                  <a:pt x="1506657" y="318268"/>
                </a:cubicBezTo>
                <a:cubicBezTo>
                  <a:pt x="1526208" y="312622"/>
                  <a:pt x="1551345" y="312622"/>
                  <a:pt x="1576482" y="318268"/>
                </a:cubicBezTo>
                <a:cubicBezTo>
                  <a:pt x="1576482" y="315445"/>
                  <a:pt x="1584861" y="295686"/>
                  <a:pt x="1587654" y="292863"/>
                </a:cubicBezTo>
                <a:cubicBezTo>
                  <a:pt x="1565310" y="278749"/>
                  <a:pt x="1548552" y="261812"/>
                  <a:pt x="1537380" y="242053"/>
                </a:cubicBezTo>
                <a:cubicBezTo>
                  <a:pt x="1537380" y="242053"/>
                  <a:pt x="1537380" y="242053"/>
                  <a:pt x="1537380" y="239230"/>
                </a:cubicBezTo>
                <a:cubicBezTo>
                  <a:pt x="1540173" y="230762"/>
                  <a:pt x="1545759" y="219471"/>
                  <a:pt x="1551345" y="213825"/>
                </a:cubicBezTo>
                <a:cubicBezTo>
                  <a:pt x="1551345" y="213825"/>
                  <a:pt x="1551345" y="213825"/>
                  <a:pt x="1554138" y="213825"/>
                </a:cubicBezTo>
                <a:cubicBezTo>
                  <a:pt x="1576482" y="213825"/>
                  <a:pt x="1601619" y="219471"/>
                  <a:pt x="1621170" y="230762"/>
                </a:cubicBezTo>
                <a:cubicBezTo>
                  <a:pt x="1623963" y="227939"/>
                  <a:pt x="1637929" y="208180"/>
                  <a:pt x="1640722" y="208180"/>
                </a:cubicBezTo>
                <a:cubicBezTo>
                  <a:pt x="1623963" y="188420"/>
                  <a:pt x="1609998" y="165838"/>
                  <a:pt x="1604412" y="146079"/>
                </a:cubicBezTo>
                <a:cubicBezTo>
                  <a:pt x="1604412" y="146079"/>
                  <a:pt x="1604412" y="146079"/>
                  <a:pt x="1604412" y="143256"/>
                </a:cubicBezTo>
                <a:cubicBezTo>
                  <a:pt x="1609998" y="134787"/>
                  <a:pt x="1618377" y="126319"/>
                  <a:pt x="1626756" y="123496"/>
                </a:cubicBezTo>
                <a:cubicBezTo>
                  <a:pt x="1626756" y="123496"/>
                  <a:pt x="1626756" y="123496"/>
                  <a:pt x="1626756" y="120674"/>
                </a:cubicBezTo>
                <a:cubicBezTo>
                  <a:pt x="1626756" y="120674"/>
                  <a:pt x="1626756" y="120674"/>
                  <a:pt x="1629549" y="120674"/>
                </a:cubicBezTo>
                <a:cubicBezTo>
                  <a:pt x="1649101" y="126319"/>
                  <a:pt x="1671445" y="140433"/>
                  <a:pt x="1688203" y="157370"/>
                </a:cubicBezTo>
                <a:cubicBezTo>
                  <a:pt x="1690996" y="154547"/>
                  <a:pt x="1707754" y="143256"/>
                  <a:pt x="1710547" y="140433"/>
                </a:cubicBezTo>
                <a:cubicBezTo>
                  <a:pt x="1699375" y="117851"/>
                  <a:pt x="1693789" y="95269"/>
                  <a:pt x="1693789" y="72686"/>
                </a:cubicBezTo>
                <a:cubicBezTo>
                  <a:pt x="1693789" y="72686"/>
                  <a:pt x="1693789" y="69864"/>
                  <a:pt x="1693789" y="69864"/>
                </a:cubicBezTo>
                <a:cubicBezTo>
                  <a:pt x="1702168" y="64218"/>
                  <a:pt x="1710547" y="58573"/>
                  <a:pt x="1718926" y="52927"/>
                </a:cubicBezTo>
                <a:cubicBezTo>
                  <a:pt x="1718926" y="52927"/>
                  <a:pt x="1718926" y="52927"/>
                  <a:pt x="1721719" y="52927"/>
                </a:cubicBezTo>
                <a:cubicBezTo>
                  <a:pt x="1721719" y="52927"/>
                  <a:pt x="1721719" y="52927"/>
                  <a:pt x="1721719" y="55750"/>
                </a:cubicBezTo>
                <a:cubicBezTo>
                  <a:pt x="1741270" y="64218"/>
                  <a:pt x="1758028" y="83977"/>
                  <a:pt x="1771993" y="103737"/>
                </a:cubicBezTo>
                <a:cubicBezTo>
                  <a:pt x="1774786" y="103737"/>
                  <a:pt x="1797130" y="92446"/>
                  <a:pt x="1799923" y="92446"/>
                </a:cubicBezTo>
                <a:cubicBezTo>
                  <a:pt x="1797130" y="81155"/>
                  <a:pt x="1794337" y="69864"/>
                  <a:pt x="1794337" y="55750"/>
                </a:cubicBezTo>
                <a:cubicBezTo>
                  <a:pt x="1794337" y="44459"/>
                  <a:pt x="1797130" y="33168"/>
                  <a:pt x="1799923" y="21876"/>
                </a:cubicBezTo>
                <a:cubicBezTo>
                  <a:pt x="1799923" y="21876"/>
                  <a:pt x="1799923" y="21876"/>
                  <a:pt x="1799923" y="19054"/>
                </a:cubicBezTo>
                <a:cubicBezTo>
                  <a:pt x="1808302" y="16231"/>
                  <a:pt x="1819474" y="13408"/>
                  <a:pt x="1827853" y="13408"/>
                </a:cubicBezTo>
                <a:cubicBezTo>
                  <a:pt x="1827853" y="13408"/>
                  <a:pt x="1827853" y="13408"/>
                  <a:pt x="1830646" y="10585"/>
                </a:cubicBezTo>
                <a:cubicBezTo>
                  <a:pt x="1830646" y="10585"/>
                  <a:pt x="1830646" y="10585"/>
                  <a:pt x="1830646" y="13408"/>
                </a:cubicBezTo>
                <a:cubicBezTo>
                  <a:pt x="1847404" y="27522"/>
                  <a:pt x="1858576" y="50104"/>
                  <a:pt x="1866955" y="75509"/>
                </a:cubicBezTo>
                <a:cubicBezTo>
                  <a:pt x="1869748" y="72686"/>
                  <a:pt x="1892092" y="69864"/>
                  <a:pt x="1897678" y="69864"/>
                </a:cubicBezTo>
                <a:cubicBezTo>
                  <a:pt x="1897678" y="47281"/>
                  <a:pt x="1903264" y="21876"/>
                  <a:pt x="1914436" y="2117"/>
                </a:cubicBezTo>
                <a:close/>
              </a:path>
            </a:pathLst>
          </a:custGeom>
          <a:solidFill>
            <a:srgbClr val="ffffff"/>
          </a:solidFill>
          <a:ln w="0">
            <a:noFill/>
          </a:ln>
        </p:spPr>
        <p:style>
          <a:lnRef idx="0"/>
          <a:fillRef idx="0"/>
          <a:effectRef idx="0"/>
          <a:fontRef idx="minor"/>
        </p:style>
      </p:sp>
      <p:grpSp>
        <p:nvGrpSpPr>
          <p:cNvPr id="361" name=""/>
          <p:cNvGrpSpPr/>
          <p:nvPr/>
        </p:nvGrpSpPr>
        <p:grpSpPr>
          <a:xfrm>
            <a:off x="94680" y="6985080"/>
            <a:ext cx="4970520" cy="444600"/>
            <a:chOff x="94680" y="6985080"/>
            <a:chExt cx="4970520" cy="444600"/>
          </a:xfrm>
        </p:grpSpPr>
        <p:grpSp>
          <p:nvGrpSpPr>
            <p:cNvPr id="362" name=""/>
            <p:cNvGrpSpPr/>
            <p:nvPr/>
          </p:nvGrpSpPr>
          <p:grpSpPr>
            <a:xfrm>
              <a:off x="1382760" y="6985080"/>
              <a:ext cx="3682440" cy="413640"/>
              <a:chOff x="1382760" y="6985080"/>
              <a:chExt cx="3682440" cy="413640"/>
            </a:xfrm>
          </p:grpSpPr>
          <p:sp>
            <p:nvSpPr>
              <p:cNvPr id="363" name=""/>
              <p:cNvSpPr/>
              <p:nvPr/>
            </p:nvSpPr>
            <p:spPr>
              <a:xfrm>
                <a:off x="1382760" y="6985080"/>
                <a:ext cx="878760" cy="186840"/>
              </a:xfrm>
              <a:prstGeom prst="rect">
                <a:avLst/>
              </a:prstGeom>
              <a:solidFill>
                <a:srgbClr val="17458f"/>
              </a:solidFill>
              <a:ln w="0">
                <a:noFill/>
              </a:ln>
            </p:spPr>
            <p:style>
              <a:lnRef idx="0"/>
              <a:fillRef idx="0"/>
              <a:effectRef idx="0"/>
              <a:fontRef idx="minor"/>
            </p:style>
            <p:txBody>
              <a:bodyPr wrap="none" lIns="0" rIns="0" tIns="0" bIns="0" anchor="t">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Royal Blue</a:t>
                </a:r>
                <a:br>
                  <a:rPr sz="700"/>
                </a:br>
                <a:r>
                  <a:rPr b="0" lang="en-US" sz="600" spc="-1" strike="noStrike">
                    <a:solidFill>
                      <a:srgbClr val="ffffff"/>
                    </a:solidFill>
                    <a:latin typeface="Arial"/>
                    <a:ea typeface="DejaVu Sans"/>
                  </a:rPr>
                  <a:t>R23,G69,B143</a:t>
                </a:r>
                <a:endParaRPr b="0" lang="en-GB" sz="600" spc="-1" strike="noStrike">
                  <a:latin typeface="Arial"/>
                </a:endParaRPr>
              </a:p>
            </p:txBody>
          </p:sp>
          <p:sp>
            <p:nvSpPr>
              <p:cNvPr id="364" name=""/>
              <p:cNvSpPr/>
              <p:nvPr/>
            </p:nvSpPr>
            <p:spPr>
              <a:xfrm>
                <a:off x="2317680" y="6985080"/>
                <a:ext cx="879120" cy="186840"/>
              </a:xfrm>
              <a:prstGeom prst="rect">
                <a:avLst/>
              </a:prstGeom>
              <a:solidFill>
                <a:srgbClr val="005daa"/>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Azure</a:t>
                </a:r>
                <a:br>
                  <a:rPr sz="600"/>
                </a:br>
                <a:r>
                  <a:rPr b="0" lang="en-US" sz="600" spc="-1" strike="noStrike">
                    <a:solidFill>
                      <a:srgbClr val="ffffff"/>
                    </a:solidFill>
                    <a:latin typeface="Arial"/>
                    <a:ea typeface="DejaVu Sans"/>
                  </a:rPr>
                  <a:t>R0,G93,B170</a:t>
                </a:r>
                <a:endParaRPr b="0" lang="en-GB" sz="600" spc="-1" strike="noStrike">
                  <a:latin typeface="Arial"/>
                </a:endParaRPr>
              </a:p>
            </p:txBody>
          </p:sp>
          <p:sp>
            <p:nvSpPr>
              <p:cNvPr id="365" name=""/>
              <p:cNvSpPr/>
              <p:nvPr/>
            </p:nvSpPr>
            <p:spPr>
              <a:xfrm>
                <a:off x="3251160" y="6985080"/>
                <a:ext cx="879120" cy="186840"/>
              </a:xfrm>
              <a:prstGeom prst="rect">
                <a:avLst/>
              </a:prstGeom>
              <a:solidFill>
                <a:srgbClr val="01b4e7"/>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000000"/>
                    </a:solidFill>
                    <a:latin typeface="Arial"/>
                    <a:ea typeface="DejaVu Sans"/>
                  </a:rPr>
                  <a:t>Sky Blue </a:t>
                </a:r>
                <a:br>
                  <a:rPr sz="600"/>
                </a:br>
                <a:r>
                  <a:rPr b="0" lang="en-US" sz="600" spc="-1" strike="noStrike">
                    <a:solidFill>
                      <a:srgbClr val="000000"/>
                    </a:solidFill>
                    <a:latin typeface="Arial"/>
                    <a:ea typeface="DejaVu Sans"/>
                  </a:rPr>
                  <a:t>R1,G180,B231</a:t>
                </a:r>
                <a:endParaRPr b="0" lang="en-GB" sz="600" spc="-1" strike="noStrike">
                  <a:latin typeface="Arial"/>
                </a:endParaRPr>
              </a:p>
            </p:txBody>
          </p:sp>
          <p:sp>
            <p:nvSpPr>
              <p:cNvPr id="366" name=""/>
              <p:cNvSpPr/>
              <p:nvPr/>
            </p:nvSpPr>
            <p:spPr>
              <a:xfrm>
                <a:off x="3251160" y="7211880"/>
                <a:ext cx="879120" cy="186840"/>
              </a:xfrm>
              <a:prstGeom prst="rect">
                <a:avLst/>
              </a:prstGeom>
              <a:solidFill>
                <a:srgbClr val="872175"/>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Violet</a:t>
                </a:r>
                <a:br>
                  <a:rPr sz="600"/>
                </a:br>
                <a:r>
                  <a:rPr b="0" lang="en-US" sz="600" spc="-1" strike="noStrike">
                    <a:solidFill>
                      <a:srgbClr val="ffffff"/>
                    </a:solidFill>
                    <a:latin typeface="Arial"/>
                    <a:ea typeface="DejaVu Sans"/>
                  </a:rPr>
                  <a:t>R135,G33,B117</a:t>
                </a:r>
                <a:endParaRPr b="0" lang="en-GB" sz="600" spc="-1" strike="noStrike">
                  <a:latin typeface="Arial"/>
                </a:endParaRPr>
              </a:p>
            </p:txBody>
          </p:sp>
          <p:sp>
            <p:nvSpPr>
              <p:cNvPr id="367" name=""/>
              <p:cNvSpPr/>
              <p:nvPr/>
            </p:nvSpPr>
            <p:spPr>
              <a:xfrm>
                <a:off x="4186080" y="7211880"/>
                <a:ext cx="879120" cy="186840"/>
              </a:xfrm>
              <a:prstGeom prst="rect">
                <a:avLst/>
              </a:prstGeom>
              <a:solidFill>
                <a:srgbClr val="ff7600"/>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Orange</a:t>
                </a:r>
                <a:br>
                  <a:rPr sz="600"/>
                </a:br>
                <a:r>
                  <a:rPr b="0" lang="en-US" sz="600" spc="-1" strike="noStrike">
                    <a:solidFill>
                      <a:srgbClr val="ffffff"/>
                    </a:solidFill>
                    <a:latin typeface="Arial"/>
                    <a:ea typeface="DejaVu Sans"/>
                  </a:rPr>
                  <a:t>R255,G118,B0</a:t>
                </a:r>
                <a:endParaRPr b="0" lang="en-GB" sz="600" spc="-1" strike="noStrike">
                  <a:latin typeface="Arial"/>
                </a:endParaRPr>
              </a:p>
            </p:txBody>
          </p:sp>
          <p:sp>
            <p:nvSpPr>
              <p:cNvPr id="368" name=""/>
              <p:cNvSpPr/>
              <p:nvPr/>
            </p:nvSpPr>
            <p:spPr>
              <a:xfrm>
                <a:off x="4186080" y="6985080"/>
                <a:ext cx="879120" cy="186840"/>
              </a:xfrm>
              <a:prstGeom prst="rect">
                <a:avLst/>
              </a:prstGeom>
              <a:solidFill>
                <a:srgbClr val="f7a81b"/>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000000"/>
                    </a:solidFill>
                    <a:latin typeface="Arial"/>
                    <a:ea typeface="DejaVu Sans"/>
                  </a:rPr>
                  <a:t>Gold</a:t>
                </a:r>
                <a:br>
                  <a:rPr sz="600"/>
                </a:br>
                <a:r>
                  <a:rPr b="0" lang="en-US" sz="600" spc="-1" strike="noStrike">
                    <a:solidFill>
                      <a:srgbClr val="000000"/>
                    </a:solidFill>
                    <a:latin typeface="Arial"/>
                    <a:ea typeface="DejaVu Sans"/>
                  </a:rPr>
                  <a:t>R247,G168,B27</a:t>
                </a:r>
                <a:endParaRPr b="0" lang="en-GB" sz="600" spc="-1" strike="noStrike">
                  <a:latin typeface="Arial"/>
                </a:endParaRPr>
              </a:p>
            </p:txBody>
          </p:sp>
          <p:sp>
            <p:nvSpPr>
              <p:cNvPr id="369" name=""/>
              <p:cNvSpPr/>
              <p:nvPr/>
            </p:nvSpPr>
            <p:spPr>
              <a:xfrm>
                <a:off x="1382760" y="7211880"/>
                <a:ext cx="878760" cy="186840"/>
              </a:xfrm>
              <a:prstGeom prst="rect">
                <a:avLst/>
              </a:prstGeom>
              <a:solidFill>
                <a:srgbClr val="d91b5c"/>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Cranberry</a:t>
                </a:r>
                <a:br>
                  <a:rPr sz="600"/>
                </a:br>
                <a:r>
                  <a:rPr b="0" lang="en-US" sz="600" spc="-1" strike="noStrike">
                    <a:solidFill>
                      <a:srgbClr val="ffffff"/>
                    </a:solidFill>
                    <a:latin typeface="Arial"/>
                    <a:ea typeface="DejaVu Sans"/>
                  </a:rPr>
                  <a:t>R217,G27, B92</a:t>
                </a:r>
                <a:endParaRPr b="0" lang="en-GB" sz="600" spc="-1" strike="noStrike">
                  <a:latin typeface="Arial"/>
                </a:endParaRPr>
              </a:p>
            </p:txBody>
          </p:sp>
          <p:sp>
            <p:nvSpPr>
              <p:cNvPr id="370" name=""/>
              <p:cNvSpPr/>
              <p:nvPr/>
            </p:nvSpPr>
            <p:spPr>
              <a:xfrm>
                <a:off x="2317680" y="7211880"/>
                <a:ext cx="879120" cy="186840"/>
              </a:xfrm>
              <a:prstGeom prst="rect">
                <a:avLst/>
              </a:prstGeom>
              <a:solidFill>
                <a:srgbClr val="009999"/>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Turquoise</a:t>
                </a:r>
                <a:br>
                  <a:rPr sz="600"/>
                </a:br>
                <a:r>
                  <a:rPr b="0" lang="en-US" sz="600" spc="-1" strike="noStrike">
                    <a:solidFill>
                      <a:srgbClr val="ffffff"/>
                    </a:solidFill>
                    <a:latin typeface="Arial"/>
                    <a:ea typeface="DejaVu Sans"/>
                  </a:rPr>
                  <a:t>R0,G153,B153</a:t>
                </a:r>
                <a:endParaRPr b="0" lang="en-GB" sz="600" spc="-1" strike="noStrike">
                  <a:latin typeface="Arial"/>
                </a:endParaRPr>
              </a:p>
            </p:txBody>
          </p:sp>
        </p:grpSp>
        <p:sp>
          <p:nvSpPr>
            <p:cNvPr id="371" name=""/>
            <p:cNvSpPr/>
            <p:nvPr/>
          </p:nvSpPr>
          <p:spPr>
            <a:xfrm>
              <a:off x="94680" y="6985080"/>
              <a:ext cx="1246320" cy="211320"/>
            </a:xfrm>
            <a:prstGeom prst="rect">
              <a:avLst/>
            </a:prstGeom>
            <a:noFill/>
            <a:ln w="0">
              <a:noFill/>
            </a:ln>
          </p:spPr>
          <p:style>
            <a:lnRef idx="0"/>
            <a:fillRef idx="0"/>
            <a:effectRef idx="0"/>
            <a:fontRef idx="minor"/>
          </p:style>
          <p:txBody>
            <a:bodyPr wrap="none" lIns="0" rIns="0" tIns="45000" bIns="45000" anchor="t">
              <a:spAutoFit/>
            </a:bodyPr>
            <a:p>
              <a:pPr algn="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US" sz="800" spc="-1" strike="noStrike">
                  <a:solidFill>
                    <a:srgbClr val="000000"/>
                  </a:solidFill>
                  <a:latin typeface="Arial"/>
                  <a:ea typeface="DejaVu Sans"/>
                </a:rPr>
                <a:t>Rotary Leadership Colors</a:t>
              </a:r>
              <a:endParaRPr b="0" lang="en-GB" sz="800" spc="-1" strike="noStrike">
                <a:latin typeface="Arial"/>
              </a:endParaRPr>
            </a:p>
          </p:txBody>
        </p:sp>
        <p:sp>
          <p:nvSpPr>
            <p:cNvPr id="372" name=""/>
            <p:cNvSpPr/>
            <p:nvPr/>
          </p:nvSpPr>
          <p:spPr>
            <a:xfrm>
              <a:off x="464760" y="7218360"/>
              <a:ext cx="873000" cy="211320"/>
            </a:xfrm>
            <a:prstGeom prst="rect">
              <a:avLst/>
            </a:prstGeom>
            <a:noFill/>
            <a:ln w="0">
              <a:noFill/>
            </a:ln>
          </p:spPr>
          <p:style>
            <a:lnRef idx="0"/>
            <a:fillRef idx="0"/>
            <a:effectRef idx="0"/>
            <a:fontRef idx="minor"/>
          </p:style>
          <p:txBody>
            <a:bodyPr wrap="none" lIns="0" rIns="0" tIns="45000" bIns="45000" anchor="t">
              <a:spAutoFit/>
            </a:bodyPr>
            <a:p>
              <a:pPr algn="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US" sz="800" spc="-1" strike="noStrike">
                  <a:solidFill>
                    <a:srgbClr val="595959"/>
                  </a:solidFill>
                  <a:latin typeface="Arial"/>
                  <a:ea typeface="DejaVu Sans"/>
                </a:rPr>
                <a:t>Secondary Colors</a:t>
              </a:r>
              <a:endParaRPr b="0" lang="en-GB" sz="800" spc="-1" strike="noStrike">
                <a:latin typeface="Arial"/>
              </a:endParaRPr>
            </a:p>
          </p:txBody>
        </p:sp>
      </p:grpSp>
      <p:sp>
        <p:nvSpPr>
          <p:cNvPr id="373" name="" hidden="1"/>
          <p:cNvSpPr/>
          <p:nvPr/>
        </p:nvSpPr>
        <p:spPr>
          <a:xfrm>
            <a:off x="2209680" y="-1027080"/>
            <a:ext cx="2112480" cy="797760"/>
          </a:xfrm>
          <a:custGeom>
            <a:avLst/>
            <a:gdLst/>
            <a:ahLst/>
            <a:rect l="l" t="t" r="r" b="b"/>
            <a:pathLst>
              <a:path w="2114550" h="800100">
                <a:moveTo>
                  <a:pt x="2068305" y="749732"/>
                </a:moveTo>
                <a:lnTo>
                  <a:pt x="2068305" y="761609"/>
                </a:lnTo>
                <a:lnTo>
                  <a:pt x="2076013" y="761609"/>
                </a:lnTo>
                <a:cubicBezTo>
                  <a:pt x="2079697" y="761609"/>
                  <a:pt x="2082210" y="761060"/>
                  <a:pt x="2083551" y="759961"/>
                </a:cubicBezTo>
                <a:cubicBezTo>
                  <a:pt x="2084892" y="758862"/>
                  <a:pt x="2085563" y="757408"/>
                  <a:pt x="2085563" y="755598"/>
                </a:cubicBezTo>
                <a:cubicBezTo>
                  <a:pt x="2085563" y="754435"/>
                  <a:pt x="2085240" y="753392"/>
                  <a:pt x="2084594" y="752471"/>
                </a:cubicBezTo>
                <a:cubicBezTo>
                  <a:pt x="2083947" y="751550"/>
                  <a:pt x="2083050" y="750863"/>
                  <a:pt x="2081903" y="750411"/>
                </a:cubicBezTo>
                <a:cubicBezTo>
                  <a:pt x="2080756" y="749959"/>
                  <a:pt x="2078631" y="749732"/>
                  <a:pt x="2075528" y="749732"/>
                </a:cubicBezTo>
                <a:lnTo>
                  <a:pt x="2068305" y="749732"/>
                </a:lnTo>
                <a:close/>
                <a:moveTo>
                  <a:pt x="2061954" y="744400"/>
                </a:moveTo>
                <a:lnTo>
                  <a:pt x="2075480" y="744400"/>
                </a:lnTo>
                <a:cubicBezTo>
                  <a:pt x="2080101" y="744400"/>
                  <a:pt x="2083446" y="744763"/>
                  <a:pt x="2085514" y="745491"/>
                </a:cubicBezTo>
                <a:cubicBezTo>
                  <a:pt x="2087583" y="746218"/>
                  <a:pt x="2089231" y="747486"/>
                  <a:pt x="2090459" y="749296"/>
                </a:cubicBezTo>
                <a:cubicBezTo>
                  <a:pt x="2091687" y="751106"/>
                  <a:pt x="2092301" y="753029"/>
                  <a:pt x="2092301" y="755065"/>
                </a:cubicBezTo>
                <a:cubicBezTo>
                  <a:pt x="2092301" y="757941"/>
                  <a:pt x="2091275" y="760446"/>
                  <a:pt x="2089223" y="762579"/>
                </a:cubicBezTo>
                <a:cubicBezTo>
                  <a:pt x="2087171" y="764712"/>
                  <a:pt x="2084448" y="765907"/>
                  <a:pt x="2081055" y="766166"/>
                </a:cubicBezTo>
                <a:cubicBezTo>
                  <a:pt x="2082444" y="766748"/>
                  <a:pt x="2083559" y="767443"/>
                  <a:pt x="2084400" y="768251"/>
                </a:cubicBezTo>
                <a:cubicBezTo>
                  <a:pt x="2085983" y="769802"/>
                  <a:pt x="2087922" y="772403"/>
                  <a:pt x="2090217" y="776055"/>
                </a:cubicBezTo>
                <a:lnTo>
                  <a:pt x="2095016" y="783763"/>
                </a:lnTo>
                <a:lnTo>
                  <a:pt x="2087260" y="783763"/>
                </a:lnTo>
                <a:lnTo>
                  <a:pt x="2083769" y="777558"/>
                </a:lnTo>
                <a:cubicBezTo>
                  <a:pt x="2081022" y="772678"/>
                  <a:pt x="2078808" y="769624"/>
                  <a:pt x="2077128" y="768396"/>
                </a:cubicBezTo>
                <a:cubicBezTo>
                  <a:pt x="2075965" y="767491"/>
                  <a:pt x="2074268" y="767039"/>
                  <a:pt x="2072038" y="767039"/>
                </a:cubicBezTo>
                <a:lnTo>
                  <a:pt x="2068305" y="767039"/>
                </a:lnTo>
                <a:lnTo>
                  <a:pt x="2068305" y="783763"/>
                </a:lnTo>
                <a:lnTo>
                  <a:pt x="2061954" y="783763"/>
                </a:lnTo>
                <a:lnTo>
                  <a:pt x="2061954" y="744400"/>
                </a:lnTo>
                <a:close/>
                <a:moveTo>
                  <a:pt x="834048" y="741362"/>
                </a:moveTo>
                <a:cubicBezTo>
                  <a:pt x="813289" y="741362"/>
                  <a:pt x="784225" y="741362"/>
                  <a:pt x="784225" y="766474"/>
                </a:cubicBezTo>
                <a:cubicBezTo>
                  <a:pt x="784225" y="783215"/>
                  <a:pt x="792529" y="787400"/>
                  <a:pt x="804985" y="787400"/>
                </a:cubicBezTo>
                <a:cubicBezTo>
                  <a:pt x="838200" y="787400"/>
                  <a:pt x="838200" y="758103"/>
                  <a:pt x="838200" y="745547"/>
                </a:cubicBezTo>
                <a:lnTo>
                  <a:pt x="838200" y="741362"/>
                </a:lnTo>
                <a:cubicBezTo>
                  <a:pt x="834048" y="741362"/>
                  <a:pt x="834048" y="741362"/>
                  <a:pt x="834048" y="741362"/>
                </a:cubicBezTo>
                <a:close/>
                <a:moveTo>
                  <a:pt x="2078001" y="733008"/>
                </a:moveTo>
                <a:cubicBezTo>
                  <a:pt x="2072862" y="733008"/>
                  <a:pt x="2067861" y="734325"/>
                  <a:pt x="2062997" y="736959"/>
                </a:cubicBezTo>
                <a:cubicBezTo>
                  <a:pt x="2058133" y="739592"/>
                  <a:pt x="2054328" y="743358"/>
                  <a:pt x="2051581" y="748254"/>
                </a:cubicBezTo>
                <a:cubicBezTo>
                  <a:pt x="2048833" y="753150"/>
                  <a:pt x="2047460" y="758248"/>
                  <a:pt x="2047460" y="763548"/>
                </a:cubicBezTo>
                <a:cubicBezTo>
                  <a:pt x="2047460" y="768816"/>
                  <a:pt x="2048809" y="773866"/>
                  <a:pt x="2051508" y="778697"/>
                </a:cubicBezTo>
                <a:cubicBezTo>
                  <a:pt x="2054206" y="783529"/>
                  <a:pt x="2057980" y="787294"/>
                  <a:pt x="2062827" y="789993"/>
                </a:cubicBezTo>
                <a:cubicBezTo>
                  <a:pt x="2067675" y="792691"/>
                  <a:pt x="2072733" y="794041"/>
                  <a:pt x="2078001" y="794041"/>
                </a:cubicBezTo>
                <a:cubicBezTo>
                  <a:pt x="2083269" y="794041"/>
                  <a:pt x="2088326" y="792691"/>
                  <a:pt x="2093174" y="789993"/>
                </a:cubicBezTo>
                <a:cubicBezTo>
                  <a:pt x="2098022" y="787294"/>
                  <a:pt x="2101787" y="783529"/>
                  <a:pt x="2104469" y="778697"/>
                </a:cubicBezTo>
                <a:cubicBezTo>
                  <a:pt x="2107152" y="773866"/>
                  <a:pt x="2108493" y="768816"/>
                  <a:pt x="2108493" y="763548"/>
                </a:cubicBezTo>
                <a:cubicBezTo>
                  <a:pt x="2108493" y="758248"/>
                  <a:pt x="2107127" y="753150"/>
                  <a:pt x="2104397" y="748254"/>
                </a:cubicBezTo>
                <a:cubicBezTo>
                  <a:pt x="2101666" y="743358"/>
                  <a:pt x="2097860" y="739592"/>
                  <a:pt x="2092980" y="736959"/>
                </a:cubicBezTo>
                <a:cubicBezTo>
                  <a:pt x="2088100" y="734325"/>
                  <a:pt x="2083107" y="733008"/>
                  <a:pt x="2078001" y="733008"/>
                </a:cubicBezTo>
                <a:close/>
                <a:moveTo>
                  <a:pt x="2078001" y="726948"/>
                </a:moveTo>
                <a:cubicBezTo>
                  <a:pt x="2084141" y="726948"/>
                  <a:pt x="2090136" y="728524"/>
                  <a:pt x="2095985" y="731675"/>
                </a:cubicBezTo>
                <a:cubicBezTo>
                  <a:pt x="2101835" y="734825"/>
                  <a:pt x="2106392" y="739334"/>
                  <a:pt x="2109656" y="745200"/>
                </a:cubicBezTo>
                <a:cubicBezTo>
                  <a:pt x="2112920" y="751065"/>
                  <a:pt x="2114552" y="757181"/>
                  <a:pt x="2114552" y="763548"/>
                </a:cubicBezTo>
                <a:cubicBezTo>
                  <a:pt x="2114552" y="769850"/>
                  <a:pt x="2112944" y="775910"/>
                  <a:pt x="2109729" y="781727"/>
                </a:cubicBezTo>
                <a:cubicBezTo>
                  <a:pt x="2106513" y="787544"/>
                  <a:pt x="2102005" y="792061"/>
                  <a:pt x="2096204" y="795277"/>
                </a:cubicBezTo>
                <a:cubicBezTo>
                  <a:pt x="2090402" y="798492"/>
                  <a:pt x="2084335" y="800100"/>
                  <a:pt x="2078001" y="800100"/>
                </a:cubicBezTo>
                <a:cubicBezTo>
                  <a:pt x="2071666" y="800100"/>
                  <a:pt x="2065599" y="798492"/>
                  <a:pt x="2059797" y="795277"/>
                </a:cubicBezTo>
                <a:cubicBezTo>
                  <a:pt x="2053996" y="792061"/>
                  <a:pt x="2049480" y="787544"/>
                  <a:pt x="2046248" y="781727"/>
                </a:cubicBezTo>
                <a:cubicBezTo>
                  <a:pt x="2043016" y="775910"/>
                  <a:pt x="2041400" y="769850"/>
                  <a:pt x="2041400" y="763548"/>
                </a:cubicBezTo>
                <a:cubicBezTo>
                  <a:pt x="2041400" y="757181"/>
                  <a:pt x="2043041" y="751065"/>
                  <a:pt x="2046321" y="745200"/>
                </a:cubicBezTo>
                <a:cubicBezTo>
                  <a:pt x="2049601" y="739334"/>
                  <a:pt x="2054166" y="734825"/>
                  <a:pt x="2060016" y="731675"/>
                </a:cubicBezTo>
                <a:cubicBezTo>
                  <a:pt x="2065865" y="728524"/>
                  <a:pt x="2071860" y="726948"/>
                  <a:pt x="2078001" y="726948"/>
                </a:cubicBezTo>
                <a:close/>
                <a:moveTo>
                  <a:pt x="1058070" y="692149"/>
                </a:moveTo>
                <a:cubicBezTo>
                  <a:pt x="1037466" y="692149"/>
                  <a:pt x="1020763" y="713471"/>
                  <a:pt x="1020763" y="739774"/>
                </a:cubicBezTo>
                <a:cubicBezTo>
                  <a:pt x="1020763" y="766077"/>
                  <a:pt x="1037466" y="787399"/>
                  <a:pt x="1058070" y="787399"/>
                </a:cubicBezTo>
                <a:cubicBezTo>
                  <a:pt x="1078674" y="787399"/>
                  <a:pt x="1095377" y="766077"/>
                  <a:pt x="1095377" y="739774"/>
                </a:cubicBezTo>
                <a:cubicBezTo>
                  <a:pt x="1095377" y="713471"/>
                  <a:pt x="1078674" y="692149"/>
                  <a:pt x="1058070" y="692149"/>
                </a:cubicBezTo>
                <a:close/>
                <a:moveTo>
                  <a:pt x="692151" y="692149"/>
                </a:moveTo>
                <a:cubicBezTo>
                  <a:pt x="673739" y="692149"/>
                  <a:pt x="658813" y="713471"/>
                  <a:pt x="658813" y="739774"/>
                </a:cubicBezTo>
                <a:cubicBezTo>
                  <a:pt x="658813" y="766077"/>
                  <a:pt x="673739" y="787399"/>
                  <a:pt x="692151" y="787399"/>
                </a:cubicBezTo>
                <a:cubicBezTo>
                  <a:pt x="710563" y="787399"/>
                  <a:pt x="725489" y="766077"/>
                  <a:pt x="725489" y="739774"/>
                </a:cubicBezTo>
                <a:cubicBezTo>
                  <a:pt x="725489" y="713471"/>
                  <a:pt x="710563" y="692149"/>
                  <a:pt x="692151" y="692149"/>
                </a:cubicBezTo>
                <a:close/>
                <a:moveTo>
                  <a:pt x="323056" y="692149"/>
                </a:moveTo>
                <a:cubicBezTo>
                  <a:pt x="302452" y="692149"/>
                  <a:pt x="285749" y="713471"/>
                  <a:pt x="285749" y="739774"/>
                </a:cubicBezTo>
                <a:cubicBezTo>
                  <a:pt x="285749" y="766077"/>
                  <a:pt x="302452" y="787399"/>
                  <a:pt x="323056" y="787399"/>
                </a:cubicBezTo>
                <a:cubicBezTo>
                  <a:pt x="343660" y="787399"/>
                  <a:pt x="360363" y="766077"/>
                  <a:pt x="360363" y="739774"/>
                </a:cubicBezTo>
                <a:cubicBezTo>
                  <a:pt x="360363" y="713471"/>
                  <a:pt x="343660" y="692149"/>
                  <a:pt x="323056" y="692149"/>
                </a:cubicBezTo>
                <a:close/>
                <a:moveTo>
                  <a:pt x="966943" y="685949"/>
                </a:moveTo>
                <a:lnTo>
                  <a:pt x="981464" y="685949"/>
                </a:lnTo>
                <a:lnTo>
                  <a:pt x="981464" y="799333"/>
                </a:lnTo>
                <a:lnTo>
                  <a:pt x="966943" y="799333"/>
                </a:lnTo>
                <a:lnTo>
                  <a:pt x="966943" y="685949"/>
                </a:lnTo>
                <a:close/>
                <a:moveTo>
                  <a:pt x="1136650" y="684212"/>
                </a:moveTo>
                <a:cubicBezTo>
                  <a:pt x="1148897" y="684212"/>
                  <a:pt x="1148897" y="684212"/>
                  <a:pt x="1148897" y="684212"/>
                </a:cubicBezTo>
                <a:cubicBezTo>
                  <a:pt x="1148897" y="704791"/>
                  <a:pt x="1148897" y="704791"/>
                  <a:pt x="1148897" y="704791"/>
                </a:cubicBezTo>
                <a:cubicBezTo>
                  <a:pt x="1157061" y="696559"/>
                  <a:pt x="1165225" y="684212"/>
                  <a:pt x="1185636" y="684212"/>
                </a:cubicBezTo>
                <a:cubicBezTo>
                  <a:pt x="1214211" y="684212"/>
                  <a:pt x="1222375" y="700675"/>
                  <a:pt x="1222375" y="725369"/>
                </a:cubicBezTo>
                <a:cubicBezTo>
                  <a:pt x="1222375" y="795337"/>
                  <a:pt x="1222375" y="795337"/>
                  <a:pt x="1222375" y="795337"/>
                </a:cubicBezTo>
                <a:cubicBezTo>
                  <a:pt x="1210129" y="795337"/>
                  <a:pt x="1210129" y="795337"/>
                  <a:pt x="1210129" y="795337"/>
                </a:cubicBezTo>
                <a:cubicBezTo>
                  <a:pt x="1210129" y="729485"/>
                  <a:pt x="1210129" y="729485"/>
                  <a:pt x="1210129" y="729485"/>
                </a:cubicBezTo>
                <a:cubicBezTo>
                  <a:pt x="1210129" y="708906"/>
                  <a:pt x="1201964" y="692443"/>
                  <a:pt x="1185636" y="692443"/>
                </a:cubicBezTo>
                <a:cubicBezTo>
                  <a:pt x="1161143" y="692443"/>
                  <a:pt x="1152979" y="717138"/>
                  <a:pt x="1152979" y="733601"/>
                </a:cubicBezTo>
                <a:cubicBezTo>
                  <a:pt x="1152979" y="795337"/>
                  <a:pt x="1152979" y="795337"/>
                  <a:pt x="1152979" y="795337"/>
                </a:cubicBezTo>
                <a:cubicBezTo>
                  <a:pt x="1136650" y="795337"/>
                  <a:pt x="1136650" y="795337"/>
                  <a:pt x="1136650" y="795337"/>
                </a:cubicBezTo>
                <a:lnTo>
                  <a:pt x="1136650" y="713022"/>
                </a:lnTo>
                <a:cubicBezTo>
                  <a:pt x="1136650" y="704791"/>
                  <a:pt x="1136650" y="692443"/>
                  <a:pt x="1136650" y="684212"/>
                </a:cubicBezTo>
                <a:close/>
                <a:moveTo>
                  <a:pt x="1054894" y="684212"/>
                </a:moveTo>
                <a:cubicBezTo>
                  <a:pt x="1083389" y="684212"/>
                  <a:pt x="1106488" y="710154"/>
                  <a:pt x="1106488" y="742156"/>
                </a:cubicBezTo>
                <a:cubicBezTo>
                  <a:pt x="1106488" y="774158"/>
                  <a:pt x="1083389" y="800100"/>
                  <a:pt x="1054894" y="800100"/>
                </a:cubicBezTo>
                <a:cubicBezTo>
                  <a:pt x="1026399" y="800100"/>
                  <a:pt x="1003300" y="774158"/>
                  <a:pt x="1003300" y="742156"/>
                </a:cubicBezTo>
                <a:cubicBezTo>
                  <a:pt x="1003300" y="710154"/>
                  <a:pt x="1026399" y="684212"/>
                  <a:pt x="1054894" y="684212"/>
                </a:cubicBezTo>
                <a:close/>
                <a:moveTo>
                  <a:pt x="812499" y="684212"/>
                </a:moveTo>
                <a:cubicBezTo>
                  <a:pt x="841603" y="684212"/>
                  <a:pt x="854076" y="696629"/>
                  <a:pt x="854076" y="725601"/>
                </a:cubicBezTo>
                <a:cubicBezTo>
                  <a:pt x="854076" y="775267"/>
                  <a:pt x="854076" y="775267"/>
                  <a:pt x="854076" y="775267"/>
                </a:cubicBezTo>
                <a:cubicBezTo>
                  <a:pt x="854076" y="783545"/>
                  <a:pt x="854076" y="791822"/>
                  <a:pt x="854076" y="795961"/>
                </a:cubicBezTo>
                <a:cubicBezTo>
                  <a:pt x="841603" y="795961"/>
                  <a:pt x="841603" y="795961"/>
                  <a:pt x="841603" y="795961"/>
                </a:cubicBezTo>
                <a:lnTo>
                  <a:pt x="841603" y="779406"/>
                </a:lnTo>
                <a:cubicBezTo>
                  <a:pt x="837445" y="779406"/>
                  <a:pt x="837445" y="779406"/>
                  <a:pt x="837445" y="779406"/>
                </a:cubicBezTo>
                <a:cubicBezTo>
                  <a:pt x="833287" y="791822"/>
                  <a:pt x="816656" y="800100"/>
                  <a:pt x="804183" y="800100"/>
                </a:cubicBezTo>
                <a:cubicBezTo>
                  <a:pt x="770921" y="800100"/>
                  <a:pt x="766763" y="779406"/>
                  <a:pt x="766763" y="766989"/>
                </a:cubicBezTo>
                <a:cubicBezTo>
                  <a:pt x="766763" y="729739"/>
                  <a:pt x="808341" y="729739"/>
                  <a:pt x="837445" y="729739"/>
                </a:cubicBezTo>
                <a:cubicBezTo>
                  <a:pt x="837445" y="721462"/>
                  <a:pt x="837445" y="721462"/>
                  <a:pt x="837445" y="721462"/>
                </a:cubicBezTo>
                <a:cubicBezTo>
                  <a:pt x="837445" y="704906"/>
                  <a:pt x="833287" y="692490"/>
                  <a:pt x="812499" y="692490"/>
                </a:cubicBezTo>
                <a:cubicBezTo>
                  <a:pt x="800025" y="692490"/>
                  <a:pt x="791710" y="696629"/>
                  <a:pt x="779236" y="704906"/>
                </a:cubicBezTo>
                <a:cubicBezTo>
                  <a:pt x="779236" y="688351"/>
                  <a:pt x="779236" y="688351"/>
                  <a:pt x="779236" y="688351"/>
                </a:cubicBezTo>
                <a:cubicBezTo>
                  <a:pt x="787552" y="684212"/>
                  <a:pt x="804183" y="684212"/>
                  <a:pt x="812499" y="684212"/>
                </a:cubicBezTo>
                <a:close/>
                <a:moveTo>
                  <a:pt x="527050" y="684212"/>
                </a:moveTo>
                <a:cubicBezTo>
                  <a:pt x="539523" y="684212"/>
                  <a:pt x="539523" y="684212"/>
                  <a:pt x="539523" y="684212"/>
                </a:cubicBezTo>
                <a:cubicBezTo>
                  <a:pt x="539523" y="704791"/>
                  <a:pt x="539523" y="704791"/>
                  <a:pt x="539523" y="704791"/>
                </a:cubicBezTo>
                <a:cubicBezTo>
                  <a:pt x="547839" y="696559"/>
                  <a:pt x="556154" y="684212"/>
                  <a:pt x="576943" y="684212"/>
                </a:cubicBezTo>
                <a:cubicBezTo>
                  <a:pt x="606047" y="684212"/>
                  <a:pt x="614363" y="700675"/>
                  <a:pt x="614363" y="725369"/>
                </a:cubicBezTo>
                <a:cubicBezTo>
                  <a:pt x="614363" y="795337"/>
                  <a:pt x="614363" y="795337"/>
                  <a:pt x="614363" y="795337"/>
                </a:cubicBezTo>
                <a:cubicBezTo>
                  <a:pt x="601890" y="795337"/>
                  <a:pt x="601890" y="795337"/>
                  <a:pt x="601890" y="795337"/>
                </a:cubicBezTo>
                <a:cubicBezTo>
                  <a:pt x="601890" y="729485"/>
                  <a:pt x="601890" y="729485"/>
                  <a:pt x="601890" y="729485"/>
                </a:cubicBezTo>
                <a:cubicBezTo>
                  <a:pt x="601890" y="708906"/>
                  <a:pt x="593574" y="692443"/>
                  <a:pt x="576943" y="692443"/>
                </a:cubicBezTo>
                <a:cubicBezTo>
                  <a:pt x="551996" y="692443"/>
                  <a:pt x="543681" y="717138"/>
                  <a:pt x="543681" y="733601"/>
                </a:cubicBezTo>
                <a:cubicBezTo>
                  <a:pt x="543681" y="795337"/>
                  <a:pt x="543681" y="795337"/>
                  <a:pt x="543681" y="795337"/>
                </a:cubicBezTo>
                <a:cubicBezTo>
                  <a:pt x="527050" y="795337"/>
                  <a:pt x="527050" y="795337"/>
                  <a:pt x="527050" y="795337"/>
                </a:cubicBezTo>
                <a:lnTo>
                  <a:pt x="527050" y="713022"/>
                </a:lnTo>
                <a:cubicBezTo>
                  <a:pt x="527050" y="704791"/>
                  <a:pt x="527050" y="692443"/>
                  <a:pt x="527050" y="684212"/>
                </a:cubicBezTo>
                <a:close/>
                <a:moveTo>
                  <a:pt x="406400" y="684212"/>
                </a:moveTo>
                <a:cubicBezTo>
                  <a:pt x="418873" y="684212"/>
                  <a:pt x="418873" y="684212"/>
                  <a:pt x="418873" y="684212"/>
                </a:cubicBezTo>
                <a:cubicBezTo>
                  <a:pt x="418873" y="754573"/>
                  <a:pt x="418873" y="754573"/>
                  <a:pt x="418873" y="754573"/>
                </a:cubicBezTo>
                <a:cubicBezTo>
                  <a:pt x="418873" y="775267"/>
                  <a:pt x="427189" y="787683"/>
                  <a:pt x="443820" y="787683"/>
                </a:cubicBezTo>
                <a:cubicBezTo>
                  <a:pt x="468766" y="787683"/>
                  <a:pt x="477082" y="766989"/>
                  <a:pt x="477082" y="746295"/>
                </a:cubicBezTo>
                <a:cubicBezTo>
                  <a:pt x="477082" y="684212"/>
                  <a:pt x="477082" y="684212"/>
                  <a:pt x="477082" y="684212"/>
                </a:cubicBezTo>
                <a:cubicBezTo>
                  <a:pt x="493713" y="684212"/>
                  <a:pt x="493713" y="684212"/>
                  <a:pt x="493713" y="684212"/>
                </a:cubicBezTo>
                <a:lnTo>
                  <a:pt x="493713" y="771128"/>
                </a:lnTo>
                <a:cubicBezTo>
                  <a:pt x="493713" y="779406"/>
                  <a:pt x="493713" y="787683"/>
                  <a:pt x="493713" y="795961"/>
                </a:cubicBezTo>
                <a:cubicBezTo>
                  <a:pt x="481240" y="795961"/>
                  <a:pt x="481240" y="795961"/>
                  <a:pt x="481240" y="795961"/>
                </a:cubicBezTo>
                <a:cubicBezTo>
                  <a:pt x="481240" y="779406"/>
                  <a:pt x="481240" y="779406"/>
                  <a:pt x="481240" y="779406"/>
                </a:cubicBezTo>
                <a:cubicBezTo>
                  <a:pt x="472924" y="787683"/>
                  <a:pt x="464609" y="800100"/>
                  <a:pt x="443820" y="800100"/>
                </a:cubicBezTo>
                <a:cubicBezTo>
                  <a:pt x="414715" y="800100"/>
                  <a:pt x="406400" y="783545"/>
                  <a:pt x="406400" y="758711"/>
                </a:cubicBezTo>
                <a:cubicBezTo>
                  <a:pt x="406400" y="684212"/>
                  <a:pt x="406400" y="684212"/>
                  <a:pt x="406400" y="684212"/>
                </a:cubicBezTo>
                <a:close/>
                <a:moveTo>
                  <a:pt x="325437" y="684212"/>
                </a:moveTo>
                <a:cubicBezTo>
                  <a:pt x="354370" y="684212"/>
                  <a:pt x="377825" y="710154"/>
                  <a:pt x="377825" y="742156"/>
                </a:cubicBezTo>
                <a:cubicBezTo>
                  <a:pt x="377825" y="774158"/>
                  <a:pt x="354370" y="800100"/>
                  <a:pt x="325437" y="800100"/>
                </a:cubicBezTo>
                <a:cubicBezTo>
                  <a:pt x="296504" y="800100"/>
                  <a:pt x="273049" y="774158"/>
                  <a:pt x="273049" y="742156"/>
                </a:cubicBezTo>
                <a:cubicBezTo>
                  <a:pt x="273049" y="710154"/>
                  <a:pt x="296504" y="684212"/>
                  <a:pt x="325437" y="684212"/>
                </a:cubicBezTo>
                <a:close/>
                <a:moveTo>
                  <a:pt x="1724027" y="666750"/>
                </a:moveTo>
                <a:lnTo>
                  <a:pt x="1720852" y="679450"/>
                </a:lnTo>
                <a:lnTo>
                  <a:pt x="1716089" y="687388"/>
                </a:lnTo>
                <a:lnTo>
                  <a:pt x="1733552" y="687388"/>
                </a:lnTo>
                <a:lnTo>
                  <a:pt x="1728789" y="679450"/>
                </a:lnTo>
                <a:lnTo>
                  <a:pt x="1724027" y="666750"/>
                </a:lnTo>
                <a:close/>
                <a:moveTo>
                  <a:pt x="1728922" y="654050"/>
                </a:moveTo>
                <a:cubicBezTo>
                  <a:pt x="1728922" y="658202"/>
                  <a:pt x="1728922" y="658202"/>
                  <a:pt x="1728922" y="658202"/>
                </a:cubicBezTo>
                <a:lnTo>
                  <a:pt x="1737124" y="678962"/>
                </a:lnTo>
                <a:cubicBezTo>
                  <a:pt x="1749427" y="703873"/>
                  <a:pt x="1749427" y="703873"/>
                  <a:pt x="1749427" y="703873"/>
                </a:cubicBezTo>
                <a:cubicBezTo>
                  <a:pt x="1745326" y="703873"/>
                  <a:pt x="1741225" y="703873"/>
                  <a:pt x="1737124" y="703873"/>
                </a:cubicBezTo>
                <a:cubicBezTo>
                  <a:pt x="1737124" y="695569"/>
                  <a:pt x="1737124" y="695569"/>
                  <a:pt x="1737124" y="695569"/>
                </a:cubicBezTo>
                <a:cubicBezTo>
                  <a:pt x="1712517" y="695569"/>
                  <a:pt x="1712517" y="695569"/>
                  <a:pt x="1712517" y="695569"/>
                </a:cubicBezTo>
                <a:cubicBezTo>
                  <a:pt x="1712517" y="708025"/>
                  <a:pt x="1712517" y="708025"/>
                  <a:pt x="1712517" y="708025"/>
                </a:cubicBezTo>
                <a:cubicBezTo>
                  <a:pt x="1708416" y="703873"/>
                  <a:pt x="1704315" y="703873"/>
                  <a:pt x="1700214" y="703873"/>
                </a:cubicBezTo>
                <a:cubicBezTo>
                  <a:pt x="1712517" y="678962"/>
                  <a:pt x="1712517" y="678962"/>
                  <a:pt x="1712517" y="678962"/>
                </a:cubicBezTo>
                <a:cubicBezTo>
                  <a:pt x="1716618" y="658202"/>
                  <a:pt x="1716618" y="658202"/>
                  <a:pt x="1716618" y="658202"/>
                </a:cubicBezTo>
                <a:cubicBezTo>
                  <a:pt x="1728922" y="654050"/>
                  <a:pt x="1728922" y="654050"/>
                  <a:pt x="1728922" y="654050"/>
                </a:cubicBezTo>
                <a:close/>
                <a:moveTo>
                  <a:pt x="907733" y="654049"/>
                </a:moveTo>
                <a:cubicBezTo>
                  <a:pt x="907733" y="683259"/>
                  <a:pt x="907733" y="683259"/>
                  <a:pt x="907733" y="683259"/>
                </a:cubicBezTo>
                <a:cubicBezTo>
                  <a:pt x="932498" y="683259"/>
                  <a:pt x="932498" y="683259"/>
                  <a:pt x="932498" y="683259"/>
                </a:cubicBezTo>
                <a:lnTo>
                  <a:pt x="932498" y="695778"/>
                </a:lnTo>
                <a:cubicBezTo>
                  <a:pt x="907733" y="695778"/>
                  <a:pt x="907733" y="695778"/>
                  <a:pt x="907733" y="695778"/>
                </a:cubicBezTo>
                <a:cubicBezTo>
                  <a:pt x="907733" y="770889"/>
                  <a:pt x="907733" y="770889"/>
                  <a:pt x="907733" y="770889"/>
                </a:cubicBezTo>
                <a:cubicBezTo>
                  <a:pt x="907733" y="779235"/>
                  <a:pt x="911861" y="787580"/>
                  <a:pt x="924243" y="787580"/>
                </a:cubicBezTo>
                <a:cubicBezTo>
                  <a:pt x="928371" y="787580"/>
                  <a:pt x="932498" y="787580"/>
                  <a:pt x="936626" y="783408"/>
                </a:cubicBezTo>
                <a:cubicBezTo>
                  <a:pt x="936626" y="795926"/>
                  <a:pt x="936626" y="795926"/>
                  <a:pt x="936626" y="795926"/>
                </a:cubicBezTo>
                <a:cubicBezTo>
                  <a:pt x="932498" y="800099"/>
                  <a:pt x="928371" y="800099"/>
                  <a:pt x="920116" y="800099"/>
                </a:cubicBezTo>
                <a:cubicBezTo>
                  <a:pt x="895351" y="800099"/>
                  <a:pt x="895351" y="783408"/>
                  <a:pt x="895351" y="762543"/>
                </a:cubicBezTo>
                <a:cubicBezTo>
                  <a:pt x="895351" y="695778"/>
                  <a:pt x="895351" y="695778"/>
                  <a:pt x="895351" y="695778"/>
                </a:cubicBezTo>
                <a:cubicBezTo>
                  <a:pt x="874713" y="695778"/>
                  <a:pt x="874713" y="695778"/>
                  <a:pt x="874713" y="695778"/>
                </a:cubicBezTo>
                <a:cubicBezTo>
                  <a:pt x="874713" y="683259"/>
                  <a:pt x="874713" y="683259"/>
                  <a:pt x="874713" y="683259"/>
                </a:cubicBezTo>
                <a:cubicBezTo>
                  <a:pt x="895351" y="683259"/>
                  <a:pt x="895351" y="683259"/>
                  <a:pt x="895351" y="683259"/>
                </a:cubicBezTo>
                <a:cubicBezTo>
                  <a:pt x="895351" y="658222"/>
                  <a:pt x="895351" y="658222"/>
                  <a:pt x="895351" y="658222"/>
                </a:cubicBezTo>
                <a:cubicBezTo>
                  <a:pt x="907733" y="654049"/>
                  <a:pt x="907733" y="654049"/>
                  <a:pt x="907733" y="654049"/>
                </a:cubicBezTo>
                <a:close/>
                <a:moveTo>
                  <a:pt x="1658542" y="650875"/>
                </a:moveTo>
                <a:cubicBezTo>
                  <a:pt x="1662643" y="650875"/>
                  <a:pt x="1662643" y="650875"/>
                  <a:pt x="1666745" y="650875"/>
                </a:cubicBezTo>
                <a:cubicBezTo>
                  <a:pt x="1666745" y="650875"/>
                  <a:pt x="1666745" y="650875"/>
                  <a:pt x="1683149" y="688242"/>
                </a:cubicBezTo>
                <a:cubicBezTo>
                  <a:pt x="1683149" y="688242"/>
                  <a:pt x="1683149" y="688242"/>
                  <a:pt x="1687250" y="655027"/>
                </a:cubicBezTo>
                <a:cubicBezTo>
                  <a:pt x="1687250" y="655027"/>
                  <a:pt x="1691351" y="655027"/>
                  <a:pt x="1695452" y="655027"/>
                </a:cubicBezTo>
                <a:cubicBezTo>
                  <a:pt x="1695452" y="655027"/>
                  <a:pt x="1695452" y="655027"/>
                  <a:pt x="1687250" y="704850"/>
                </a:cubicBezTo>
                <a:cubicBezTo>
                  <a:pt x="1687250" y="704850"/>
                  <a:pt x="1683149" y="704850"/>
                  <a:pt x="1679048" y="704850"/>
                </a:cubicBezTo>
                <a:cubicBezTo>
                  <a:pt x="1679048" y="704850"/>
                  <a:pt x="1679048" y="704850"/>
                  <a:pt x="1662643" y="671635"/>
                </a:cubicBezTo>
                <a:cubicBezTo>
                  <a:pt x="1662643" y="671635"/>
                  <a:pt x="1662643" y="671635"/>
                  <a:pt x="1658542" y="700698"/>
                </a:cubicBezTo>
                <a:cubicBezTo>
                  <a:pt x="1654441" y="700698"/>
                  <a:pt x="1650340" y="700698"/>
                  <a:pt x="1646239" y="700698"/>
                </a:cubicBezTo>
                <a:cubicBezTo>
                  <a:pt x="1646239" y="700698"/>
                  <a:pt x="1646239" y="700698"/>
                  <a:pt x="1658542" y="650875"/>
                </a:cubicBezTo>
                <a:close/>
                <a:moveTo>
                  <a:pt x="1787526" y="646113"/>
                </a:moveTo>
                <a:lnTo>
                  <a:pt x="1787526" y="654504"/>
                </a:lnTo>
                <a:cubicBezTo>
                  <a:pt x="1783399" y="658700"/>
                  <a:pt x="1779271" y="658700"/>
                  <a:pt x="1771016" y="658700"/>
                </a:cubicBezTo>
                <a:cubicBezTo>
                  <a:pt x="1771016" y="658700"/>
                  <a:pt x="1771016" y="658700"/>
                  <a:pt x="1779271" y="700655"/>
                </a:cubicBezTo>
                <a:cubicBezTo>
                  <a:pt x="1779271" y="700655"/>
                  <a:pt x="1779271" y="700655"/>
                  <a:pt x="1771016" y="704851"/>
                </a:cubicBezTo>
                <a:cubicBezTo>
                  <a:pt x="1771016" y="704851"/>
                  <a:pt x="1771016" y="704851"/>
                  <a:pt x="1762761" y="662895"/>
                </a:cubicBezTo>
                <a:cubicBezTo>
                  <a:pt x="1758634" y="662895"/>
                  <a:pt x="1754506" y="662895"/>
                  <a:pt x="1746251" y="662895"/>
                </a:cubicBezTo>
                <a:cubicBezTo>
                  <a:pt x="1746251" y="662895"/>
                  <a:pt x="1746251" y="662895"/>
                  <a:pt x="1746251" y="654504"/>
                </a:cubicBezTo>
                <a:cubicBezTo>
                  <a:pt x="1758634" y="654504"/>
                  <a:pt x="1771016" y="650309"/>
                  <a:pt x="1787526" y="646113"/>
                </a:cubicBezTo>
                <a:close/>
                <a:moveTo>
                  <a:pt x="1617029" y="646113"/>
                </a:moveTo>
                <a:cubicBezTo>
                  <a:pt x="1617029" y="654051"/>
                  <a:pt x="1617029" y="654051"/>
                  <a:pt x="1617029" y="654051"/>
                </a:cubicBezTo>
                <a:cubicBezTo>
                  <a:pt x="1612901" y="658019"/>
                  <a:pt x="1612901" y="658019"/>
                  <a:pt x="1612901" y="658019"/>
                </a:cubicBezTo>
                <a:cubicBezTo>
                  <a:pt x="1625284" y="661988"/>
                  <a:pt x="1625284" y="661988"/>
                  <a:pt x="1625284" y="661988"/>
                </a:cubicBezTo>
                <a:cubicBezTo>
                  <a:pt x="1629412" y="661988"/>
                  <a:pt x="1633539" y="658019"/>
                  <a:pt x="1633539" y="658019"/>
                </a:cubicBezTo>
                <a:cubicBezTo>
                  <a:pt x="1633539" y="658019"/>
                  <a:pt x="1633539" y="654051"/>
                  <a:pt x="1633539" y="654051"/>
                </a:cubicBezTo>
                <a:cubicBezTo>
                  <a:pt x="1633539" y="654051"/>
                  <a:pt x="1633539" y="650082"/>
                  <a:pt x="1629412" y="650082"/>
                </a:cubicBezTo>
                <a:cubicBezTo>
                  <a:pt x="1617029" y="646113"/>
                  <a:pt x="1617029" y="646113"/>
                  <a:pt x="1617029" y="646113"/>
                </a:cubicBezTo>
                <a:close/>
                <a:moveTo>
                  <a:pt x="966943" y="643885"/>
                </a:moveTo>
                <a:lnTo>
                  <a:pt x="981464" y="643885"/>
                </a:lnTo>
                <a:lnTo>
                  <a:pt x="981464" y="660066"/>
                </a:lnTo>
                <a:lnTo>
                  <a:pt x="966943" y="660066"/>
                </a:lnTo>
                <a:lnTo>
                  <a:pt x="966943" y="643885"/>
                </a:lnTo>
                <a:close/>
                <a:moveTo>
                  <a:pt x="1795464" y="641350"/>
                </a:moveTo>
                <a:cubicBezTo>
                  <a:pt x="1799546" y="641350"/>
                  <a:pt x="1803628" y="641350"/>
                  <a:pt x="1807711" y="641350"/>
                </a:cubicBezTo>
                <a:cubicBezTo>
                  <a:pt x="1807711" y="641350"/>
                  <a:pt x="1807711" y="641350"/>
                  <a:pt x="1824039" y="687917"/>
                </a:cubicBezTo>
                <a:cubicBezTo>
                  <a:pt x="1819957" y="687917"/>
                  <a:pt x="1815875" y="687917"/>
                  <a:pt x="1811793" y="692150"/>
                </a:cubicBezTo>
                <a:cubicBezTo>
                  <a:pt x="1811793" y="692150"/>
                  <a:pt x="1811793" y="692150"/>
                  <a:pt x="1795464" y="641350"/>
                </a:cubicBezTo>
                <a:close/>
                <a:moveTo>
                  <a:pt x="177800" y="641349"/>
                </a:moveTo>
                <a:lnTo>
                  <a:pt x="252413" y="641349"/>
                </a:lnTo>
                <a:lnTo>
                  <a:pt x="252413" y="654049"/>
                </a:lnTo>
                <a:lnTo>
                  <a:pt x="195262" y="654049"/>
                </a:lnTo>
                <a:lnTo>
                  <a:pt x="195262" y="712787"/>
                </a:lnTo>
                <a:lnTo>
                  <a:pt x="249238" y="712787"/>
                </a:lnTo>
                <a:lnTo>
                  <a:pt x="249238" y="725487"/>
                </a:lnTo>
                <a:lnTo>
                  <a:pt x="195262" y="725487"/>
                </a:lnTo>
                <a:lnTo>
                  <a:pt x="195262" y="795337"/>
                </a:lnTo>
                <a:lnTo>
                  <a:pt x="177800" y="795337"/>
                </a:lnTo>
                <a:lnTo>
                  <a:pt x="177800" y="641349"/>
                </a:lnTo>
                <a:close/>
                <a:moveTo>
                  <a:pt x="1612770" y="633413"/>
                </a:moveTo>
                <a:cubicBezTo>
                  <a:pt x="1633275" y="641668"/>
                  <a:pt x="1633275" y="641668"/>
                  <a:pt x="1633275" y="641668"/>
                </a:cubicBezTo>
                <a:cubicBezTo>
                  <a:pt x="1641477" y="645796"/>
                  <a:pt x="1641477" y="649923"/>
                  <a:pt x="1641477" y="654051"/>
                </a:cubicBezTo>
                <a:cubicBezTo>
                  <a:pt x="1641477" y="654051"/>
                  <a:pt x="1641477" y="658178"/>
                  <a:pt x="1641477" y="658178"/>
                </a:cubicBezTo>
                <a:cubicBezTo>
                  <a:pt x="1641477" y="662306"/>
                  <a:pt x="1637376" y="670561"/>
                  <a:pt x="1629174" y="670561"/>
                </a:cubicBezTo>
                <a:cubicBezTo>
                  <a:pt x="1633275" y="695326"/>
                  <a:pt x="1633275" y="695326"/>
                  <a:pt x="1633275" y="695326"/>
                </a:cubicBezTo>
                <a:cubicBezTo>
                  <a:pt x="1629174" y="695326"/>
                  <a:pt x="1625073" y="691198"/>
                  <a:pt x="1620972" y="691198"/>
                </a:cubicBezTo>
                <a:cubicBezTo>
                  <a:pt x="1620972" y="670561"/>
                  <a:pt x="1620972" y="670561"/>
                  <a:pt x="1620972" y="670561"/>
                </a:cubicBezTo>
                <a:cubicBezTo>
                  <a:pt x="1608668" y="666433"/>
                  <a:pt x="1608668" y="666433"/>
                  <a:pt x="1608668" y="666433"/>
                </a:cubicBezTo>
                <a:cubicBezTo>
                  <a:pt x="1604567" y="682943"/>
                  <a:pt x="1604567" y="682943"/>
                  <a:pt x="1604567" y="682943"/>
                </a:cubicBezTo>
                <a:cubicBezTo>
                  <a:pt x="1600466" y="682943"/>
                  <a:pt x="1596365" y="682943"/>
                  <a:pt x="1592264" y="678816"/>
                </a:cubicBezTo>
                <a:cubicBezTo>
                  <a:pt x="1604567" y="658178"/>
                  <a:pt x="1604567" y="658178"/>
                  <a:pt x="1604567" y="658178"/>
                </a:cubicBezTo>
                <a:cubicBezTo>
                  <a:pt x="1604567" y="654051"/>
                  <a:pt x="1604567" y="654051"/>
                  <a:pt x="1604567" y="654051"/>
                </a:cubicBezTo>
                <a:cubicBezTo>
                  <a:pt x="1612770" y="633413"/>
                  <a:pt x="1612770" y="633413"/>
                  <a:pt x="1612770" y="633413"/>
                </a:cubicBezTo>
                <a:close/>
                <a:moveTo>
                  <a:pt x="1855109" y="630214"/>
                </a:moveTo>
                <a:cubicBezTo>
                  <a:pt x="1851027" y="629693"/>
                  <a:pt x="1846945" y="630735"/>
                  <a:pt x="1844903" y="632818"/>
                </a:cubicBezTo>
                <a:cubicBezTo>
                  <a:pt x="1836739" y="636986"/>
                  <a:pt x="1836739" y="641153"/>
                  <a:pt x="1836739" y="645320"/>
                </a:cubicBezTo>
                <a:cubicBezTo>
                  <a:pt x="1836739" y="649487"/>
                  <a:pt x="1836739" y="653655"/>
                  <a:pt x="1836739" y="653655"/>
                </a:cubicBezTo>
                <a:cubicBezTo>
                  <a:pt x="1836739" y="653655"/>
                  <a:pt x="1836739" y="657822"/>
                  <a:pt x="1840821" y="657822"/>
                </a:cubicBezTo>
                <a:cubicBezTo>
                  <a:pt x="1844903" y="661989"/>
                  <a:pt x="1853068" y="661989"/>
                  <a:pt x="1857150" y="661989"/>
                </a:cubicBezTo>
                <a:cubicBezTo>
                  <a:pt x="1861232" y="657822"/>
                  <a:pt x="1861232" y="657822"/>
                  <a:pt x="1861232" y="657822"/>
                </a:cubicBezTo>
                <a:cubicBezTo>
                  <a:pt x="1865314" y="653655"/>
                  <a:pt x="1865314" y="649487"/>
                  <a:pt x="1865314" y="645320"/>
                </a:cubicBezTo>
                <a:cubicBezTo>
                  <a:pt x="1865314" y="645320"/>
                  <a:pt x="1865314" y="641153"/>
                  <a:pt x="1865314" y="636986"/>
                </a:cubicBezTo>
                <a:cubicBezTo>
                  <a:pt x="1863273" y="632818"/>
                  <a:pt x="1859191" y="630735"/>
                  <a:pt x="1855109" y="630214"/>
                </a:cubicBezTo>
                <a:close/>
                <a:moveTo>
                  <a:pt x="726110" y="628649"/>
                </a:moveTo>
                <a:cubicBezTo>
                  <a:pt x="742951" y="628649"/>
                  <a:pt x="742951" y="628649"/>
                  <a:pt x="742951" y="628649"/>
                </a:cubicBezTo>
                <a:lnTo>
                  <a:pt x="742951" y="795917"/>
                </a:lnTo>
                <a:cubicBezTo>
                  <a:pt x="726110" y="795917"/>
                  <a:pt x="726110" y="795917"/>
                  <a:pt x="726110" y="795917"/>
                </a:cubicBezTo>
                <a:cubicBezTo>
                  <a:pt x="726110" y="779190"/>
                  <a:pt x="726110" y="779190"/>
                  <a:pt x="726110" y="779190"/>
                </a:cubicBezTo>
                <a:cubicBezTo>
                  <a:pt x="717689" y="795917"/>
                  <a:pt x="709268" y="800099"/>
                  <a:pt x="692427" y="800099"/>
                </a:cubicBezTo>
                <a:cubicBezTo>
                  <a:pt x="658744" y="800099"/>
                  <a:pt x="646113" y="775009"/>
                  <a:pt x="646113" y="741555"/>
                </a:cubicBezTo>
                <a:cubicBezTo>
                  <a:pt x="646113" y="708101"/>
                  <a:pt x="658744" y="683011"/>
                  <a:pt x="692427" y="683011"/>
                </a:cubicBezTo>
                <a:cubicBezTo>
                  <a:pt x="713479" y="683011"/>
                  <a:pt x="726110" y="695556"/>
                  <a:pt x="726110" y="703920"/>
                </a:cubicBezTo>
                <a:cubicBezTo>
                  <a:pt x="726110" y="628649"/>
                  <a:pt x="726110" y="628649"/>
                  <a:pt x="726110" y="628649"/>
                </a:cubicBezTo>
                <a:close/>
                <a:moveTo>
                  <a:pt x="1857377" y="622131"/>
                </a:moveTo>
                <a:cubicBezTo>
                  <a:pt x="1864256" y="623662"/>
                  <a:pt x="1870606" y="627744"/>
                  <a:pt x="1874839" y="633868"/>
                </a:cubicBezTo>
                <a:cubicBezTo>
                  <a:pt x="1874839" y="637950"/>
                  <a:pt x="1874839" y="642032"/>
                  <a:pt x="1874839" y="646114"/>
                </a:cubicBezTo>
                <a:cubicBezTo>
                  <a:pt x="1874839" y="650196"/>
                  <a:pt x="1874839" y="654278"/>
                  <a:pt x="1874839" y="658360"/>
                </a:cubicBezTo>
                <a:cubicBezTo>
                  <a:pt x="1870606" y="662443"/>
                  <a:pt x="1870606" y="666525"/>
                  <a:pt x="1862139" y="666525"/>
                </a:cubicBezTo>
                <a:cubicBezTo>
                  <a:pt x="1853672" y="674689"/>
                  <a:pt x="1836739" y="670607"/>
                  <a:pt x="1828272" y="658360"/>
                </a:cubicBezTo>
                <a:cubicBezTo>
                  <a:pt x="1828272" y="654278"/>
                  <a:pt x="1824039" y="650196"/>
                  <a:pt x="1824039" y="646114"/>
                </a:cubicBezTo>
                <a:cubicBezTo>
                  <a:pt x="1824039" y="637950"/>
                  <a:pt x="1828272" y="629785"/>
                  <a:pt x="1836739" y="625703"/>
                </a:cubicBezTo>
                <a:cubicBezTo>
                  <a:pt x="1843089" y="621621"/>
                  <a:pt x="1850497" y="620601"/>
                  <a:pt x="1857377" y="622131"/>
                </a:cubicBezTo>
                <a:close/>
                <a:moveTo>
                  <a:pt x="1571138" y="612775"/>
                </a:moveTo>
                <a:cubicBezTo>
                  <a:pt x="1579442" y="616903"/>
                  <a:pt x="1591897" y="625158"/>
                  <a:pt x="1600201" y="629285"/>
                </a:cubicBezTo>
                <a:cubicBezTo>
                  <a:pt x="1600201" y="629285"/>
                  <a:pt x="1600201" y="629285"/>
                  <a:pt x="1596049" y="637540"/>
                </a:cubicBezTo>
                <a:cubicBezTo>
                  <a:pt x="1587745" y="633413"/>
                  <a:pt x="1583593" y="629285"/>
                  <a:pt x="1575290" y="625158"/>
                </a:cubicBezTo>
                <a:lnTo>
                  <a:pt x="1571138" y="633413"/>
                </a:lnTo>
                <a:cubicBezTo>
                  <a:pt x="1575290" y="637540"/>
                  <a:pt x="1579442" y="641668"/>
                  <a:pt x="1583593" y="641668"/>
                </a:cubicBezTo>
                <a:cubicBezTo>
                  <a:pt x="1583593" y="641668"/>
                  <a:pt x="1583593" y="641668"/>
                  <a:pt x="1579442" y="649923"/>
                </a:cubicBezTo>
                <a:cubicBezTo>
                  <a:pt x="1579442" y="649923"/>
                  <a:pt x="1579442" y="649923"/>
                  <a:pt x="1566986" y="641668"/>
                </a:cubicBezTo>
                <a:cubicBezTo>
                  <a:pt x="1566986" y="641668"/>
                  <a:pt x="1566986" y="641668"/>
                  <a:pt x="1558682" y="654050"/>
                </a:cubicBezTo>
                <a:cubicBezTo>
                  <a:pt x="1558682" y="654050"/>
                  <a:pt x="1558682" y="654050"/>
                  <a:pt x="1579442" y="666433"/>
                </a:cubicBezTo>
                <a:cubicBezTo>
                  <a:pt x="1579442" y="666433"/>
                  <a:pt x="1579442" y="666433"/>
                  <a:pt x="1575290" y="674688"/>
                </a:cubicBezTo>
                <a:cubicBezTo>
                  <a:pt x="1562834" y="666433"/>
                  <a:pt x="1554530" y="662305"/>
                  <a:pt x="1546226" y="654050"/>
                </a:cubicBezTo>
                <a:cubicBezTo>
                  <a:pt x="1546226" y="654050"/>
                  <a:pt x="1546226" y="654050"/>
                  <a:pt x="1571138" y="612775"/>
                </a:cubicBezTo>
                <a:close/>
                <a:moveTo>
                  <a:pt x="1898969" y="579438"/>
                </a:moveTo>
                <a:cubicBezTo>
                  <a:pt x="1898969" y="579438"/>
                  <a:pt x="1898969" y="579438"/>
                  <a:pt x="1931989" y="616943"/>
                </a:cubicBezTo>
                <a:cubicBezTo>
                  <a:pt x="1927862" y="621110"/>
                  <a:pt x="1927862" y="621110"/>
                  <a:pt x="1923734" y="625277"/>
                </a:cubicBezTo>
                <a:cubicBezTo>
                  <a:pt x="1923734" y="625277"/>
                  <a:pt x="1923734" y="625277"/>
                  <a:pt x="1890714" y="612776"/>
                </a:cubicBezTo>
                <a:cubicBezTo>
                  <a:pt x="1890714" y="612776"/>
                  <a:pt x="1890714" y="612776"/>
                  <a:pt x="1907224" y="637779"/>
                </a:cubicBezTo>
                <a:cubicBezTo>
                  <a:pt x="1903096" y="641946"/>
                  <a:pt x="1903096" y="641946"/>
                  <a:pt x="1898969" y="646113"/>
                </a:cubicBezTo>
                <a:cubicBezTo>
                  <a:pt x="1898969" y="646113"/>
                  <a:pt x="1898969" y="646113"/>
                  <a:pt x="1870076" y="604441"/>
                </a:cubicBezTo>
                <a:cubicBezTo>
                  <a:pt x="1874204" y="604441"/>
                  <a:pt x="1874204" y="600274"/>
                  <a:pt x="1878331" y="600274"/>
                </a:cubicBezTo>
                <a:cubicBezTo>
                  <a:pt x="1878331" y="600274"/>
                  <a:pt x="1878331" y="600274"/>
                  <a:pt x="1911351" y="608608"/>
                </a:cubicBezTo>
                <a:cubicBezTo>
                  <a:pt x="1911351" y="608608"/>
                  <a:pt x="1911351" y="608608"/>
                  <a:pt x="1890714" y="587772"/>
                </a:cubicBezTo>
                <a:cubicBezTo>
                  <a:pt x="1894841" y="583605"/>
                  <a:pt x="1894841" y="583605"/>
                  <a:pt x="1898969" y="579438"/>
                </a:cubicBezTo>
                <a:close/>
                <a:moveTo>
                  <a:pt x="1534626" y="579438"/>
                </a:moveTo>
                <a:cubicBezTo>
                  <a:pt x="1542930" y="587742"/>
                  <a:pt x="1551233" y="596046"/>
                  <a:pt x="1563689" y="604350"/>
                </a:cubicBezTo>
                <a:cubicBezTo>
                  <a:pt x="1559537" y="612653"/>
                  <a:pt x="1559537" y="612653"/>
                  <a:pt x="1559537" y="612653"/>
                </a:cubicBezTo>
                <a:cubicBezTo>
                  <a:pt x="1555385" y="608501"/>
                  <a:pt x="1551233" y="604350"/>
                  <a:pt x="1547081" y="604350"/>
                </a:cubicBezTo>
                <a:cubicBezTo>
                  <a:pt x="1518018" y="633413"/>
                  <a:pt x="1518018" y="633413"/>
                  <a:pt x="1518018" y="633413"/>
                </a:cubicBezTo>
                <a:cubicBezTo>
                  <a:pt x="1509714" y="625109"/>
                  <a:pt x="1509714" y="625109"/>
                  <a:pt x="1509714" y="625109"/>
                </a:cubicBezTo>
                <a:cubicBezTo>
                  <a:pt x="1538778" y="596046"/>
                  <a:pt x="1538778" y="596046"/>
                  <a:pt x="1538778" y="596046"/>
                </a:cubicBezTo>
                <a:cubicBezTo>
                  <a:pt x="1534626" y="591894"/>
                  <a:pt x="1530474" y="587742"/>
                  <a:pt x="1526322" y="583590"/>
                </a:cubicBezTo>
                <a:cubicBezTo>
                  <a:pt x="1534626" y="579438"/>
                  <a:pt x="1534626" y="579438"/>
                  <a:pt x="1534626" y="579438"/>
                </a:cubicBezTo>
                <a:close/>
                <a:moveTo>
                  <a:pt x="1924051" y="566738"/>
                </a:moveTo>
                <a:lnTo>
                  <a:pt x="1931989" y="579438"/>
                </a:lnTo>
                <a:lnTo>
                  <a:pt x="1936751" y="587376"/>
                </a:lnTo>
                <a:lnTo>
                  <a:pt x="1944689" y="579438"/>
                </a:lnTo>
                <a:lnTo>
                  <a:pt x="1944689" y="574676"/>
                </a:lnTo>
                <a:lnTo>
                  <a:pt x="1924051" y="566738"/>
                </a:lnTo>
                <a:close/>
                <a:moveTo>
                  <a:pt x="1919742" y="558800"/>
                </a:moveTo>
                <a:cubicBezTo>
                  <a:pt x="1970089" y="571103"/>
                  <a:pt x="1970089" y="571103"/>
                  <a:pt x="1970089" y="571103"/>
                </a:cubicBezTo>
                <a:cubicBezTo>
                  <a:pt x="1970089" y="575204"/>
                  <a:pt x="1965894" y="575204"/>
                  <a:pt x="1965894" y="579305"/>
                </a:cubicBezTo>
                <a:cubicBezTo>
                  <a:pt x="1965894" y="579305"/>
                  <a:pt x="1965894" y="579305"/>
                  <a:pt x="1961698" y="579305"/>
                </a:cubicBezTo>
                <a:cubicBezTo>
                  <a:pt x="1953307" y="579305"/>
                  <a:pt x="1953307" y="579305"/>
                  <a:pt x="1953307" y="579305"/>
                </a:cubicBezTo>
                <a:cubicBezTo>
                  <a:pt x="1940720" y="595710"/>
                  <a:pt x="1940720" y="595710"/>
                  <a:pt x="1940720" y="595710"/>
                </a:cubicBezTo>
                <a:cubicBezTo>
                  <a:pt x="1944916" y="603912"/>
                  <a:pt x="1944916" y="603912"/>
                  <a:pt x="1944916" y="603912"/>
                </a:cubicBezTo>
                <a:cubicBezTo>
                  <a:pt x="1944916" y="603912"/>
                  <a:pt x="1940720" y="608013"/>
                  <a:pt x="1940720" y="608013"/>
                </a:cubicBezTo>
                <a:cubicBezTo>
                  <a:pt x="1919742" y="579305"/>
                  <a:pt x="1919742" y="579305"/>
                  <a:pt x="1919742" y="579305"/>
                </a:cubicBezTo>
                <a:cubicBezTo>
                  <a:pt x="1911351" y="567002"/>
                  <a:pt x="1911351" y="567002"/>
                  <a:pt x="1911351" y="567002"/>
                </a:cubicBezTo>
                <a:lnTo>
                  <a:pt x="1919742" y="558800"/>
                </a:lnTo>
                <a:close/>
                <a:moveTo>
                  <a:pt x="1500586" y="541338"/>
                </a:moveTo>
                <a:cubicBezTo>
                  <a:pt x="1504753" y="545571"/>
                  <a:pt x="1504753" y="545571"/>
                  <a:pt x="1508920" y="549805"/>
                </a:cubicBezTo>
                <a:cubicBezTo>
                  <a:pt x="1508920" y="549805"/>
                  <a:pt x="1508920" y="549805"/>
                  <a:pt x="1496419" y="583671"/>
                </a:cubicBezTo>
                <a:cubicBezTo>
                  <a:pt x="1496419" y="583671"/>
                  <a:pt x="1496419" y="583671"/>
                  <a:pt x="1521422" y="562505"/>
                </a:cubicBezTo>
                <a:cubicBezTo>
                  <a:pt x="1521422" y="566738"/>
                  <a:pt x="1525589" y="566738"/>
                  <a:pt x="1525589" y="570971"/>
                </a:cubicBezTo>
                <a:cubicBezTo>
                  <a:pt x="1525589" y="570971"/>
                  <a:pt x="1525589" y="570971"/>
                  <a:pt x="1488084" y="604838"/>
                </a:cubicBezTo>
                <a:cubicBezTo>
                  <a:pt x="1483917" y="600605"/>
                  <a:pt x="1483917" y="600605"/>
                  <a:pt x="1479750" y="596371"/>
                </a:cubicBezTo>
                <a:cubicBezTo>
                  <a:pt x="1479750" y="596371"/>
                  <a:pt x="1479750" y="596371"/>
                  <a:pt x="1492252" y="562505"/>
                </a:cubicBezTo>
                <a:cubicBezTo>
                  <a:pt x="1492252" y="562505"/>
                  <a:pt x="1492252" y="562505"/>
                  <a:pt x="1467249" y="579438"/>
                </a:cubicBezTo>
                <a:cubicBezTo>
                  <a:pt x="1463081" y="575205"/>
                  <a:pt x="1463081" y="575205"/>
                  <a:pt x="1458914" y="570971"/>
                </a:cubicBezTo>
                <a:cubicBezTo>
                  <a:pt x="1458914" y="570971"/>
                  <a:pt x="1458914" y="570971"/>
                  <a:pt x="1500586" y="541338"/>
                </a:cubicBezTo>
                <a:close/>
                <a:moveTo>
                  <a:pt x="1936752" y="528638"/>
                </a:moveTo>
                <a:lnTo>
                  <a:pt x="1973264" y="550863"/>
                </a:lnTo>
                <a:lnTo>
                  <a:pt x="1985965" y="528638"/>
                </a:lnTo>
                <a:lnTo>
                  <a:pt x="1993902" y="533401"/>
                </a:lnTo>
                <a:lnTo>
                  <a:pt x="1978027" y="561976"/>
                </a:lnTo>
                <a:lnTo>
                  <a:pt x="1931989" y="538163"/>
                </a:lnTo>
                <a:lnTo>
                  <a:pt x="1936752" y="528638"/>
                </a:lnTo>
                <a:close/>
                <a:moveTo>
                  <a:pt x="1492829" y="525463"/>
                </a:moveTo>
                <a:cubicBezTo>
                  <a:pt x="1492829" y="529630"/>
                  <a:pt x="1497014" y="529630"/>
                  <a:pt x="1497014" y="533798"/>
                </a:cubicBezTo>
                <a:cubicBezTo>
                  <a:pt x="1497014" y="533798"/>
                  <a:pt x="1497014" y="533798"/>
                  <a:pt x="1455161" y="558801"/>
                </a:cubicBezTo>
                <a:cubicBezTo>
                  <a:pt x="1450976" y="554634"/>
                  <a:pt x="1450976" y="550467"/>
                  <a:pt x="1450976" y="550467"/>
                </a:cubicBezTo>
                <a:cubicBezTo>
                  <a:pt x="1450976" y="550467"/>
                  <a:pt x="1450976" y="550467"/>
                  <a:pt x="1492829" y="525463"/>
                </a:cubicBezTo>
                <a:close/>
                <a:moveTo>
                  <a:pt x="1482542" y="485751"/>
                </a:moveTo>
                <a:cubicBezTo>
                  <a:pt x="1480468" y="485230"/>
                  <a:pt x="1478394" y="486272"/>
                  <a:pt x="1476320" y="488355"/>
                </a:cubicBezTo>
                <a:cubicBezTo>
                  <a:pt x="1430696" y="500857"/>
                  <a:pt x="1430696" y="500857"/>
                  <a:pt x="1430696" y="500857"/>
                </a:cubicBezTo>
                <a:cubicBezTo>
                  <a:pt x="1422401" y="505024"/>
                  <a:pt x="1422401" y="509191"/>
                  <a:pt x="1422401" y="517526"/>
                </a:cubicBezTo>
                <a:cubicBezTo>
                  <a:pt x="1468025" y="634207"/>
                  <a:pt x="1584159" y="717551"/>
                  <a:pt x="1716883" y="717551"/>
                </a:cubicBezTo>
                <a:cubicBezTo>
                  <a:pt x="1849607" y="717551"/>
                  <a:pt x="1965740" y="634207"/>
                  <a:pt x="2011364" y="513358"/>
                </a:cubicBezTo>
                <a:cubicBezTo>
                  <a:pt x="2011364" y="509191"/>
                  <a:pt x="2007217" y="505024"/>
                  <a:pt x="2003069" y="500857"/>
                </a:cubicBezTo>
                <a:cubicBezTo>
                  <a:pt x="1957445" y="488355"/>
                  <a:pt x="1957445" y="488355"/>
                  <a:pt x="1957445" y="488355"/>
                </a:cubicBezTo>
                <a:cubicBezTo>
                  <a:pt x="1955371" y="486272"/>
                  <a:pt x="1953297" y="485230"/>
                  <a:pt x="1951224" y="485751"/>
                </a:cubicBezTo>
                <a:cubicBezTo>
                  <a:pt x="1949150" y="486272"/>
                  <a:pt x="1947076" y="488355"/>
                  <a:pt x="1945002" y="492522"/>
                </a:cubicBezTo>
                <a:cubicBezTo>
                  <a:pt x="1907673" y="584201"/>
                  <a:pt x="1820573" y="646709"/>
                  <a:pt x="1716883" y="646709"/>
                </a:cubicBezTo>
                <a:cubicBezTo>
                  <a:pt x="1613192" y="646709"/>
                  <a:pt x="1526092" y="584201"/>
                  <a:pt x="1488763" y="492522"/>
                </a:cubicBezTo>
                <a:cubicBezTo>
                  <a:pt x="1486689" y="488355"/>
                  <a:pt x="1484616" y="486272"/>
                  <a:pt x="1482542" y="485751"/>
                </a:cubicBezTo>
                <a:close/>
                <a:moveTo>
                  <a:pt x="1662749" y="478852"/>
                </a:moveTo>
                <a:cubicBezTo>
                  <a:pt x="1551306" y="533313"/>
                  <a:pt x="1551306" y="533313"/>
                  <a:pt x="1551306" y="533313"/>
                </a:cubicBezTo>
                <a:cubicBezTo>
                  <a:pt x="1547179" y="533313"/>
                  <a:pt x="1543051" y="533313"/>
                  <a:pt x="1543051" y="537502"/>
                </a:cubicBezTo>
                <a:cubicBezTo>
                  <a:pt x="1543051" y="537502"/>
                  <a:pt x="1543051" y="537502"/>
                  <a:pt x="1543051" y="541691"/>
                </a:cubicBezTo>
                <a:cubicBezTo>
                  <a:pt x="1543051" y="541691"/>
                  <a:pt x="1543051" y="545880"/>
                  <a:pt x="1547179" y="545880"/>
                </a:cubicBezTo>
                <a:cubicBezTo>
                  <a:pt x="1584326" y="587773"/>
                  <a:pt x="1621474" y="608719"/>
                  <a:pt x="1675132" y="621287"/>
                </a:cubicBezTo>
                <a:cubicBezTo>
                  <a:pt x="1679259" y="625476"/>
                  <a:pt x="1683387" y="625476"/>
                  <a:pt x="1683387" y="621287"/>
                </a:cubicBezTo>
                <a:cubicBezTo>
                  <a:pt x="1687514" y="621287"/>
                  <a:pt x="1687514" y="617098"/>
                  <a:pt x="1687514" y="608719"/>
                </a:cubicBezTo>
                <a:cubicBezTo>
                  <a:pt x="1687514" y="608719"/>
                  <a:pt x="1679259" y="487231"/>
                  <a:pt x="1679259" y="487231"/>
                </a:cubicBezTo>
                <a:cubicBezTo>
                  <a:pt x="1679259" y="483042"/>
                  <a:pt x="1675132" y="478852"/>
                  <a:pt x="1675132" y="478852"/>
                </a:cubicBezTo>
                <a:cubicBezTo>
                  <a:pt x="1671004" y="474663"/>
                  <a:pt x="1666877" y="474663"/>
                  <a:pt x="1662749" y="478852"/>
                </a:cubicBezTo>
                <a:close/>
                <a:moveTo>
                  <a:pt x="1762761" y="474663"/>
                </a:moveTo>
                <a:cubicBezTo>
                  <a:pt x="1758634" y="478836"/>
                  <a:pt x="1758634" y="483009"/>
                  <a:pt x="1758634" y="487182"/>
                </a:cubicBezTo>
                <a:cubicBezTo>
                  <a:pt x="1746251" y="608194"/>
                  <a:pt x="1746251" y="608194"/>
                  <a:pt x="1746251" y="608194"/>
                </a:cubicBezTo>
                <a:cubicBezTo>
                  <a:pt x="1746251" y="612367"/>
                  <a:pt x="1746251" y="616540"/>
                  <a:pt x="1750379" y="620713"/>
                </a:cubicBezTo>
                <a:cubicBezTo>
                  <a:pt x="1750379" y="620713"/>
                  <a:pt x="1754506" y="620713"/>
                  <a:pt x="1758634" y="620713"/>
                </a:cubicBezTo>
                <a:cubicBezTo>
                  <a:pt x="1812291" y="608194"/>
                  <a:pt x="1849439" y="587330"/>
                  <a:pt x="1886587" y="545602"/>
                </a:cubicBezTo>
                <a:cubicBezTo>
                  <a:pt x="1890714" y="541429"/>
                  <a:pt x="1890714" y="541429"/>
                  <a:pt x="1890714" y="537256"/>
                </a:cubicBezTo>
                <a:cubicBezTo>
                  <a:pt x="1890714" y="533083"/>
                  <a:pt x="1886587" y="533083"/>
                  <a:pt x="1882459" y="528910"/>
                </a:cubicBezTo>
                <a:cubicBezTo>
                  <a:pt x="1775144" y="474663"/>
                  <a:pt x="1775144" y="474663"/>
                  <a:pt x="1775144" y="474663"/>
                </a:cubicBezTo>
                <a:cubicBezTo>
                  <a:pt x="1771016" y="474663"/>
                  <a:pt x="1766889" y="474663"/>
                  <a:pt x="1762761" y="474663"/>
                </a:cubicBezTo>
                <a:close/>
                <a:moveTo>
                  <a:pt x="725572" y="428624"/>
                </a:moveTo>
                <a:cubicBezTo>
                  <a:pt x="705101" y="432820"/>
                  <a:pt x="696913" y="441211"/>
                  <a:pt x="696913" y="457993"/>
                </a:cubicBezTo>
                <a:cubicBezTo>
                  <a:pt x="696913" y="470580"/>
                  <a:pt x="696913" y="487362"/>
                  <a:pt x="717384" y="487362"/>
                </a:cubicBezTo>
                <a:cubicBezTo>
                  <a:pt x="741948" y="487362"/>
                  <a:pt x="774701" y="478971"/>
                  <a:pt x="774701" y="478971"/>
                </a:cubicBezTo>
                <a:cubicBezTo>
                  <a:pt x="774701" y="428624"/>
                  <a:pt x="774701" y="428624"/>
                  <a:pt x="774701" y="428624"/>
                </a:cubicBezTo>
                <a:lnTo>
                  <a:pt x="725572" y="428624"/>
                </a:lnTo>
                <a:close/>
                <a:moveTo>
                  <a:pt x="352426" y="346073"/>
                </a:moveTo>
                <a:cubicBezTo>
                  <a:pt x="315516" y="346073"/>
                  <a:pt x="303213" y="362695"/>
                  <a:pt x="303213" y="412562"/>
                </a:cubicBezTo>
                <a:cubicBezTo>
                  <a:pt x="303213" y="462428"/>
                  <a:pt x="311415" y="487361"/>
                  <a:pt x="352426" y="487361"/>
                </a:cubicBezTo>
                <a:cubicBezTo>
                  <a:pt x="393436" y="487361"/>
                  <a:pt x="401638" y="458272"/>
                  <a:pt x="401638" y="412562"/>
                </a:cubicBezTo>
                <a:cubicBezTo>
                  <a:pt x="401638" y="362695"/>
                  <a:pt x="389335" y="346073"/>
                  <a:pt x="352426" y="346073"/>
                </a:cubicBezTo>
                <a:close/>
                <a:moveTo>
                  <a:pt x="1704770" y="341312"/>
                </a:moveTo>
                <a:cubicBezTo>
                  <a:pt x="1704770" y="341312"/>
                  <a:pt x="1704770" y="353885"/>
                  <a:pt x="1704770" y="353885"/>
                </a:cubicBezTo>
                <a:cubicBezTo>
                  <a:pt x="1684063" y="358076"/>
                  <a:pt x="1671639" y="379031"/>
                  <a:pt x="1671639" y="399986"/>
                </a:cubicBezTo>
                <a:cubicBezTo>
                  <a:pt x="1671639" y="425132"/>
                  <a:pt x="1692346" y="446087"/>
                  <a:pt x="1717193" y="446087"/>
                </a:cubicBezTo>
                <a:cubicBezTo>
                  <a:pt x="1742041" y="446087"/>
                  <a:pt x="1766889" y="425132"/>
                  <a:pt x="1766889" y="399986"/>
                </a:cubicBezTo>
                <a:cubicBezTo>
                  <a:pt x="1766889" y="379031"/>
                  <a:pt x="1750324" y="358076"/>
                  <a:pt x="1729617" y="353885"/>
                </a:cubicBezTo>
                <a:cubicBezTo>
                  <a:pt x="1729617" y="349694"/>
                  <a:pt x="1729617" y="341312"/>
                  <a:pt x="1729617" y="341312"/>
                </a:cubicBezTo>
                <a:cubicBezTo>
                  <a:pt x="1704770" y="341312"/>
                  <a:pt x="1704770" y="341312"/>
                  <a:pt x="1704770" y="341312"/>
                </a:cubicBezTo>
                <a:close/>
                <a:moveTo>
                  <a:pt x="1716883" y="328612"/>
                </a:moveTo>
                <a:cubicBezTo>
                  <a:pt x="1755899" y="328612"/>
                  <a:pt x="1787527" y="360596"/>
                  <a:pt x="1787527" y="400050"/>
                </a:cubicBezTo>
                <a:cubicBezTo>
                  <a:pt x="1787527" y="439504"/>
                  <a:pt x="1755899" y="471488"/>
                  <a:pt x="1716883" y="471488"/>
                </a:cubicBezTo>
                <a:cubicBezTo>
                  <a:pt x="1677867" y="471488"/>
                  <a:pt x="1646239" y="439504"/>
                  <a:pt x="1646239" y="400050"/>
                </a:cubicBezTo>
                <a:cubicBezTo>
                  <a:pt x="1646239" y="360596"/>
                  <a:pt x="1677867" y="328612"/>
                  <a:pt x="1716883" y="328612"/>
                </a:cubicBezTo>
                <a:close/>
                <a:moveTo>
                  <a:pt x="1716883" y="320675"/>
                </a:moveTo>
                <a:cubicBezTo>
                  <a:pt x="1673483" y="320675"/>
                  <a:pt x="1638301" y="356212"/>
                  <a:pt x="1638301" y="400050"/>
                </a:cubicBezTo>
                <a:cubicBezTo>
                  <a:pt x="1638301" y="443888"/>
                  <a:pt x="1673483" y="479425"/>
                  <a:pt x="1716883" y="479425"/>
                </a:cubicBezTo>
                <a:cubicBezTo>
                  <a:pt x="1760283" y="479425"/>
                  <a:pt x="1795465" y="443888"/>
                  <a:pt x="1795465" y="400050"/>
                </a:cubicBezTo>
                <a:cubicBezTo>
                  <a:pt x="1795465" y="356212"/>
                  <a:pt x="1760283" y="320675"/>
                  <a:pt x="1716883" y="320675"/>
                </a:cubicBezTo>
                <a:close/>
                <a:moveTo>
                  <a:pt x="1924004" y="317500"/>
                </a:moveTo>
                <a:cubicBezTo>
                  <a:pt x="1924004" y="317500"/>
                  <a:pt x="1919866" y="317500"/>
                  <a:pt x="1911592" y="321667"/>
                </a:cubicBezTo>
                <a:cubicBezTo>
                  <a:pt x="1812301" y="388342"/>
                  <a:pt x="1812301" y="388342"/>
                  <a:pt x="1812301" y="388342"/>
                </a:cubicBezTo>
                <a:cubicBezTo>
                  <a:pt x="1808164" y="392510"/>
                  <a:pt x="1808164" y="396677"/>
                  <a:pt x="1808164" y="400844"/>
                </a:cubicBezTo>
                <a:cubicBezTo>
                  <a:pt x="1808164" y="400844"/>
                  <a:pt x="1808164" y="405011"/>
                  <a:pt x="1812301" y="409178"/>
                </a:cubicBezTo>
                <a:lnTo>
                  <a:pt x="1915729" y="480021"/>
                </a:lnTo>
                <a:cubicBezTo>
                  <a:pt x="1915729" y="480021"/>
                  <a:pt x="1919866" y="484188"/>
                  <a:pt x="1924004" y="480021"/>
                </a:cubicBezTo>
                <a:cubicBezTo>
                  <a:pt x="1928141" y="480021"/>
                  <a:pt x="1928141" y="480021"/>
                  <a:pt x="1928141" y="471686"/>
                </a:cubicBezTo>
                <a:cubicBezTo>
                  <a:pt x="1944689" y="421680"/>
                  <a:pt x="1944689" y="375841"/>
                  <a:pt x="1928141" y="325834"/>
                </a:cubicBezTo>
                <a:cubicBezTo>
                  <a:pt x="1928141" y="321667"/>
                  <a:pt x="1928141" y="317500"/>
                  <a:pt x="1924004" y="317500"/>
                </a:cubicBezTo>
                <a:close/>
                <a:moveTo>
                  <a:pt x="1509762" y="317500"/>
                </a:moveTo>
                <a:cubicBezTo>
                  <a:pt x="1505625" y="317500"/>
                  <a:pt x="1505625" y="321667"/>
                  <a:pt x="1501487" y="325834"/>
                </a:cubicBezTo>
                <a:cubicBezTo>
                  <a:pt x="1489076" y="375841"/>
                  <a:pt x="1489076" y="421680"/>
                  <a:pt x="1501487" y="475854"/>
                </a:cubicBezTo>
                <a:cubicBezTo>
                  <a:pt x="1505625" y="475854"/>
                  <a:pt x="1505625" y="480021"/>
                  <a:pt x="1509762" y="480021"/>
                </a:cubicBezTo>
                <a:cubicBezTo>
                  <a:pt x="1509762" y="484188"/>
                  <a:pt x="1513899" y="480021"/>
                  <a:pt x="1518036" y="480021"/>
                </a:cubicBezTo>
                <a:cubicBezTo>
                  <a:pt x="1621464" y="409178"/>
                  <a:pt x="1621464" y="409178"/>
                  <a:pt x="1621464" y="409178"/>
                </a:cubicBezTo>
                <a:cubicBezTo>
                  <a:pt x="1625601" y="409178"/>
                  <a:pt x="1625601" y="405011"/>
                  <a:pt x="1625601" y="400844"/>
                </a:cubicBezTo>
                <a:cubicBezTo>
                  <a:pt x="1625601" y="396677"/>
                  <a:pt x="1625601" y="392510"/>
                  <a:pt x="1621464" y="388342"/>
                </a:cubicBezTo>
                <a:lnTo>
                  <a:pt x="1518036" y="321667"/>
                </a:lnTo>
                <a:cubicBezTo>
                  <a:pt x="1518036" y="317500"/>
                  <a:pt x="1513899" y="317500"/>
                  <a:pt x="1509762" y="317500"/>
                </a:cubicBezTo>
                <a:close/>
                <a:moveTo>
                  <a:pt x="1032821" y="304799"/>
                </a:moveTo>
                <a:cubicBezTo>
                  <a:pt x="1032821" y="304799"/>
                  <a:pt x="1036942" y="304799"/>
                  <a:pt x="1041062" y="304799"/>
                </a:cubicBezTo>
                <a:cubicBezTo>
                  <a:pt x="1041062" y="304799"/>
                  <a:pt x="1041062" y="304799"/>
                  <a:pt x="1074028" y="304799"/>
                </a:cubicBezTo>
                <a:cubicBezTo>
                  <a:pt x="1078149" y="304799"/>
                  <a:pt x="1078149" y="304799"/>
                  <a:pt x="1082270" y="308966"/>
                </a:cubicBezTo>
                <a:cubicBezTo>
                  <a:pt x="1082270" y="308966"/>
                  <a:pt x="1082270" y="308966"/>
                  <a:pt x="1123477" y="479821"/>
                </a:cubicBezTo>
                <a:cubicBezTo>
                  <a:pt x="1123477" y="479821"/>
                  <a:pt x="1123477" y="479821"/>
                  <a:pt x="1127598" y="479821"/>
                </a:cubicBezTo>
                <a:cubicBezTo>
                  <a:pt x="1127598" y="479821"/>
                  <a:pt x="1127598" y="479821"/>
                  <a:pt x="1172926" y="308966"/>
                </a:cubicBezTo>
                <a:cubicBezTo>
                  <a:pt x="1172926" y="304799"/>
                  <a:pt x="1177047" y="304799"/>
                  <a:pt x="1181168" y="304799"/>
                </a:cubicBezTo>
                <a:cubicBezTo>
                  <a:pt x="1181168" y="304799"/>
                  <a:pt x="1181168" y="304799"/>
                  <a:pt x="1214134" y="304799"/>
                </a:cubicBezTo>
                <a:cubicBezTo>
                  <a:pt x="1218254" y="304799"/>
                  <a:pt x="1218254" y="304799"/>
                  <a:pt x="1222375" y="304799"/>
                </a:cubicBezTo>
                <a:cubicBezTo>
                  <a:pt x="1222375" y="308966"/>
                  <a:pt x="1222375" y="308966"/>
                  <a:pt x="1222375" y="313133"/>
                </a:cubicBezTo>
                <a:cubicBezTo>
                  <a:pt x="1222375" y="313133"/>
                  <a:pt x="1222375" y="313133"/>
                  <a:pt x="1218254" y="338137"/>
                </a:cubicBezTo>
                <a:cubicBezTo>
                  <a:pt x="1214134" y="350638"/>
                  <a:pt x="1210013" y="367307"/>
                  <a:pt x="1201771" y="388143"/>
                </a:cubicBezTo>
                <a:cubicBezTo>
                  <a:pt x="1193530" y="433982"/>
                  <a:pt x="1177047" y="496490"/>
                  <a:pt x="1164685" y="542329"/>
                </a:cubicBezTo>
                <a:cubicBezTo>
                  <a:pt x="1152322" y="584001"/>
                  <a:pt x="1131719" y="604837"/>
                  <a:pt x="1098753" y="604837"/>
                </a:cubicBezTo>
                <a:cubicBezTo>
                  <a:pt x="1098753" y="604837"/>
                  <a:pt x="1098753" y="604837"/>
                  <a:pt x="1094632" y="604837"/>
                </a:cubicBezTo>
                <a:cubicBezTo>
                  <a:pt x="1078149" y="604837"/>
                  <a:pt x="1053425" y="600670"/>
                  <a:pt x="1041062" y="600670"/>
                </a:cubicBezTo>
                <a:cubicBezTo>
                  <a:pt x="1036942" y="596503"/>
                  <a:pt x="1032821" y="596503"/>
                  <a:pt x="1032821" y="592335"/>
                </a:cubicBezTo>
                <a:cubicBezTo>
                  <a:pt x="1032821" y="592335"/>
                  <a:pt x="1032821" y="592335"/>
                  <a:pt x="1032821" y="567332"/>
                </a:cubicBezTo>
                <a:cubicBezTo>
                  <a:pt x="1032821" y="567332"/>
                  <a:pt x="1032821" y="563165"/>
                  <a:pt x="1036942" y="563165"/>
                </a:cubicBezTo>
                <a:cubicBezTo>
                  <a:pt x="1036942" y="558998"/>
                  <a:pt x="1041062" y="558998"/>
                  <a:pt x="1041062" y="558998"/>
                </a:cubicBezTo>
                <a:cubicBezTo>
                  <a:pt x="1041062" y="558998"/>
                  <a:pt x="1041062" y="558998"/>
                  <a:pt x="1082270" y="563165"/>
                </a:cubicBezTo>
                <a:cubicBezTo>
                  <a:pt x="1106994" y="563165"/>
                  <a:pt x="1111115" y="550663"/>
                  <a:pt x="1115236" y="538162"/>
                </a:cubicBezTo>
                <a:cubicBezTo>
                  <a:pt x="1115236" y="533995"/>
                  <a:pt x="1115236" y="533995"/>
                  <a:pt x="1119357" y="529828"/>
                </a:cubicBezTo>
                <a:cubicBezTo>
                  <a:pt x="1119357" y="529828"/>
                  <a:pt x="1119357" y="529828"/>
                  <a:pt x="1106994" y="529828"/>
                </a:cubicBezTo>
                <a:cubicBezTo>
                  <a:pt x="1090511" y="529828"/>
                  <a:pt x="1082270" y="513159"/>
                  <a:pt x="1082270" y="504824"/>
                </a:cubicBezTo>
                <a:cubicBezTo>
                  <a:pt x="1082270" y="504824"/>
                  <a:pt x="1082270" y="504824"/>
                  <a:pt x="1032821" y="313133"/>
                </a:cubicBezTo>
                <a:cubicBezTo>
                  <a:pt x="1028700" y="308966"/>
                  <a:pt x="1032821" y="308966"/>
                  <a:pt x="1032821" y="304799"/>
                </a:cubicBezTo>
                <a:close/>
                <a:moveTo>
                  <a:pt x="994979" y="300037"/>
                </a:moveTo>
                <a:cubicBezTo>
                  <a:pt x="994979" y="300037"/>
                  <a:pt x="999140" y="300037"/>
                  <a:pt x="999140" y="304193"/>
                </a:cubicBezTo>
                <a:cubicBezTo>
                  <a:pt x="1003300" y="304193"/>
                  <a:pt x="1003300" y="308350"/>
                  <a:pt x="1003300" y="308350"/>
                </a:cubicBezTo>
                <a:cubicBezTo>
                  <a:pt x="1003300" y="308350"/>
                  <a:pt x="1003300" y="308350"/>
                  <a:pt x="1003300" y="341601"/>
                </a:cubicBezTo>
                <a:cubicBezTo>
                  <a:pt x="1003300" y="345757"/>
                  <a:pt x="999140" y="345757"/>
                  <a:pt x="994979" y="349913"/>
                </a:cubicBezTo>
                <a:cubicBezTo>
                  <a:pt x="965857" y="349913"/>
                  <a:pt x="940895" y="370695"/>
                  <a:pt x="932574" y="374852"/>
                </a:cubicBezTo>
                <a:cubicBezTo>
                  <a:pt x="932574" y="374852"/>
                  <a:pt x="932574" y="374852"/>
                  <a:pt x="932574" y="520324"/>
                </a:cubicBezTo>
                <a:cubicBezTo>
                  <a:pt x="932574" y="524481"/>
                  <a:pt x="928414" y="528637"/>
                  <a:pt x="924254" y="528637"/>
                </a:cubicBezTo>
                <a:cubicBezTo>
                  <a:pt x="924254" y="528637"/>
                  <a:pt x="924254" y="528637"/>
                  <a:pt x="890971" y="528637"/>
                </a:cubicBezTo>
                <a:cubicBezTo>
                  <a:pt x="886810" y="528637"/>
                  <a:pt x="882650" y="524481"/>
                  <a:pt x="882650" y="520324"/>
                </a:cubicBezTo>
                <a:cubicBezTo>
                  <a:pt x="882650" y="520324"/>
                  <a:pt x="882650" y="520324"/>
                  <a:pt x="882650" y="312506"/>
                </a:cubicBezTo>
                <a:cubicBezTo>
                  <a:pt x="882650" y="304193"/>
                  <a:pt x="886810" y="304193"/>
                  <a:pt x="890971" y="304193"/>
                </a:cubicBezTo>
                <a:cubicBezTo>
                  <a:pt x="890971" y="304193"/>
                  <a:pt x="890971" y="304193"/>
                  <a:pt x="924254" y="304193"/>
                </a:cubicBezTo>
                <a:cubicBezTo>
                  <a:pt x="928414" y="304193"/>
                  <a:pt x="932574" y="304193"/>
                  <a:pt x="932574" y="312506"/>
                </a:cubicBezTo>
                <a:cubicBezTo>
                  <a:pt x="932574" y="312506"/>
                  <a:pt x="932574" y="312506"/>
                  <a:pt x="932574" y="324975"/>
                </a:cubicBezTo>
                <a:cubicBezTo>
                  <a:pt x="949216" y="316662"/>
                  <a:pt x="970017" y="300037"/>
                  <a:pt x="994979" y="300037"/>
                </a:cubicBezTo>
                <a:close/>
                <a:moveTo>
                  <a:pt x="750816" y="295274"/>
                </a:moveTo>
                <a:cubicBezTo>
                  <a:pt x="800606" y="295274"/>
                  <a:pt x="825501" y="320340"/>
                  <a:pt x="825501" y="374649"/>
                </a:cubicBezTo>
                <a:cubicBezTo>
                  <a:pt x="825501" y="525044"/>
                  <a:pt x="825501" y="525044"/>
                  <a:pt x="825501" y="525044"/>
                </a:cubicBezTo>
                <a:cubicBezTo>
                  <a:pt x="825501" y="525044"/>
                  <a:pt x="825501" y="529221"/>
                  <a:pt x="825501" y="529221"/>
                </a:cubicBezTo>
                <a:cubicBezTo>
                  <a:pt x="821352" y="533399"/>
                  <a:pt x="821352" y="533399"/>
                  <a:pt x="817203" y="533399"/>
                </a:cubicBezTo>
                <a:cubicBezTo>
                  <a:pt x="800606" y="529221"/>
                  <a:pt x="792308" y="525044"/>
                  <a:pt x="784010" y="516688"/>
                </a:cubicBezTo>
                <a:cubicBezTo>
                  <a:pt x="784010" y="516688"/>
                  <a:pt x="742518" y="533399"/>
                  <a:pt x="709325" y="533399"/>
                </a:cubicBezTo>
                <a:cubicBezTo>
                  <a:pt x="667833" y="533399"/>
                  <a:pt x="642938" y="508333"/>
                  <a:pt x="642938" y="462379"/>
                </a:cubicBezTo>
                <a:cubicBezTo>
                  <a:pt x="642938" y="416425"/>
                  <a:pt x="667833" y="395537"/>
                  <a:pt x="717623" y="391360"/>
                </a:cubicBezTo>
                <a:cubicBezTo>
                  <a:pt x="775711" y="387182"/>
                  <a:pt x="775711" y="387182"/>
                  <a:pt x="775711" y="387182"/>
                </a:cubicBezTo>
                <a:cubicBezTo>
                  <a:pt x="775711" y="374649"/>
                  <a:pt x="775711" y="374649"/>
                  <a:pt x="775711" y="374649"/>
                </a:cubicBezTo>
                <a:cubicBezTo>
                  <a:pt x="775711" y="357939"/>
                  <a:pt x="763264" y="345406"/>
                  <a:pt x="746667" y="345406"/>
                </a:cubicBezTo>
                <a:cubicBezTo>
                  <a:pt x="721772" y="345406"/>
                  <a:pt x="688579" y="349583"/>
                  <a:pt x="667833" y="349583"/>
                </a:cubicBezTo>
                <a:cubicBezTo>
                  <a:pt x="667833" y="349583"/>
                  <a:pt x="663684" y="349583"/>
                  <a:pt x="663684" y="349583"/>
                </a:cubicBezTo>
                <a:cubicBezTo>
                  <a:pt x="659535" y="345406"/>
                  <a:pt x="659535" y="345406"/>
                  <a:pt x="659535" y="341228"/>
                </a:cubicBezTo>
                <a:cubicBezTo>
                  <a:pt x="659535" y="311985"/>
                  <a:pt x="659535" y="311985"/>
                  <a:pt x="659535" y="311985"/>
                </a:cubicBezTo>
                <a:cubicBezTo>
                  <a:pt x="659535" y="307807"/>
                  <a:pt x="663684" y="303629"/>
                  <a:pt x="667833" y="303629"/>
                </a:cubicBezTo>
                <a:cubicBezTo>
                  <a:pt x="684430" y="303629"/>
                  <a:pt x="725921" y="295274"/>
                  <a:pt x="750816" y="295274"/>
                </a:cubicBezTo>
                <a:close/>
                <a:moveTo>
                  <a:pt x="354013" y="295273"/>
                </a:moveTo>
                <a:cubicBezTo>
                  <a:pt x="410125" y="295273"/>
                  <a:pt x="455613" y="348579"/>
                  <a:pt x="455613" y="414336"/>
                </a:cubicBezTo>
                <a:cubicBezTo>
                  <a:pt x="455613" y="480093"/>
                  <a:pt x="410125" y="533399"/>
                  <a:pt x="354013" y="533399"/>
                </a:cubicBezTo>
                <a:cubicBezTo>
                  <a:pt x="297901" y="533399"/>
                  <a:pt x="252413" y="480093"/>
                  <a:pt x="252413" y="414336"/>
                </a:cubicBezTo>
                <a:cubicBezTo>
                  <a:pt x="252413" y="348579"/>
                  <a:pt x="297901" y="295273"/>
                  <a:pt x="354013" y="295273"/>
                </a:cubicBezTo>
                <a:close/>
                <a:moveTo>
                  <a:pt x="53975" y="266699"/>
                </a:moveTo>
                <a:cubicBezTo>
                  <a:pt x="53975" y="358774"/>
                  <a:pt x="53975" y="358774"/>
                  <a:pt x="53975" y="358774"/>
                </a:cubicBezTo>
                <a:cubicBezTo>
                  <a:pt x="62207" y="358774"/>
                  <a:pt x="82785" y="358774"/>
                  <a:pt x="107480" y="358774"/>
                </a:cubicBezTo>
                <a:cubicBezTo>
                  <a:pt x="144521" y="358774"/>
                  <a:pt x="165100" y="342033"/>
                  <a:pt x="165100" y="312737"/>
                </a:cubicBezTo>
                <a:cubicBezTo>
                  <a:pt x="165100" y="291810"/>
                  <a:pt x="148637" y="266699"/>
                  <a:pt x="111595" y="266699"/>
                </a:cubicBezTo>
                <a:cubicBezTo>
                  <a:pt x="91017" y="266699"/>
                  <a:pt x="91017" y="266699"/>
                  <a:pt x="91017" y="266699"/>
                </a:cubicBezTo>
                <a:cubicBezTo>
                  <a:pt x="70438" y="266699"/>
                  <a:pt x="62207" y="266699"/>
                  <a:pt x="53975" y="266699"/>
                </a:cubicBezTo>
                <a:close/>
                <a:moveTo>
                  <a:pt x="546894" y="250824"/>
                </a:moveTo>
                <a:cubicBezTo>
                  <a:pt x="546894" y="250824"/>
                  <a:pt x="551050" y="250824"/>
                  <a:pt x="551050" y="250824"/>
                </a:cubicBezTo>
                <a:cubicBezTo>
                  <a:pt x="555205" y="254980"/>
                  <a:pt x="555205" y="254980"/>
                  <a:pt x="555205" y="259135"/>
                </a:cubicBezTo>
                <a:cubicBezTo>
                  <a:pt x="555205" y="304846"/>
                  <a:pt x="555205" y="304846"/>
                  <a:pt x="555205" y="304846"/>
                </a:cubicBezTo>
                <a:cubicBezTo>
                  <a:pt x="609227" y="304846"/>
                  <a:pt x="609227" y="304846"/>
                  <a:pt x="609227" y="304846"/>
                </a:cubicBezTo>
                <a:cubicBezTo>
                  <a:pt x="613383" y="304846"/>
                  <a:pt x="617538" y="304846"/>
                  <a:pt x="617538" y="313157"/>
                </a:cubicBezTo>
                <a:cubicBezTo>
                  <a:pt x="617538" y="342245"/>
                  <a:pt x="617538" y="342245"/>
                  <a:pt x="617538" y="342245"/>
                </a:cubicBezTo>
                <a:cubicBezTo>
                  <a:pt x="617538" y="346401"/>
                  <a:pt x="613383" y="350556"/>
                  <a:pt x="609227" y="350556"/>
                </a:cubicBezTo>
                <a:cubicBezTo>
                  <a:pt x="555205" y="350556"/>
                  <a:pt x="555205" y="350556"/>
                  <a:pt x="555205" y="350556"/>
                </a:cubicBezTo>
                <a:cubicBezTo>
                  <a:pt x="555205" y="441978"/>
                  <a:pt x="555205" y="441978"/>
                  <a:pt x="555205" y="441978"/>
                </a:cubicBezTo>
                <a:cubicBezTo>
                  <a:pt x="555205" y="475222"/>
                  <a:pt x="555205" y="483533"/>
                  <a:pt x="580138" y="483533"/>
                </a:cubicBezTo>
                <a:cubicBezTo>
                  <a:pt x="588449" y="483533"/>
                  <a:pt x="600916" y="483533"/>
                  <a:pt x="609227" y="483533"/>
                </a:cubicBezTo>
                <a:cubicBezTo>
                  <a:pt x="613383" y="483533"/>
                  <a:pt x="617538" y="487688"/>
                  <a:pt x="617538" y="491844"/>
                </a:cubicBezTo>
                <a:cubicBezTo>
                  <a:pt x="617538" y="520932"/>
                  <a:pt x="617538" y="520932"/>
                  <a:pt x="617538" y="520932"/>
                </a:cubicBezTo>
                <a:cubicBezTo>
                  <a:pt x="617538" y="525088"/>
                  <a:pt x="613383" y="529244"/>
                  <a:pt x="609227" y="529244"/>
                </a:cubicBezTo>
                <a:cubicBezTo>
                  <a:pt x="596760" y="529244"/>
                  <a:pt x="584294" y="533399"/>
                  <a:pt x="571827" y="533399"/>
                </a:cubicBezTo>
                <a:cubicBezTo>
                  <a:pt x="521961" y="533399"/>
                  <a:pt x="505339" y="512621"/>
                  <a:pt x="505339" y="450289"/>
                </a:cubicBezTo>
                <a:cubicBezTo>
                  <a:pt x="505339" y="350556"/>
                  <a:pt x="505339" y="350556"/>
                  <a:pt x="505339" y="350556"/>
                </a:cubicBezTo>
                <a:cubicBezTo>
                  <a:pt x="484561" y="350556"/>
                  <a:pt x="484561" y="350556"/>
                  <a:pt x="484561" y="350556"/>
                </a:cubicBezTo>
                <a:cubicBezTo>
                  <a:pt x="480406" y="350556"/>
                  <a:pt x="476250" y="346401"/>
                  <a:pt x="476250" y="342245"/>
                </a:cubicBezTo>
                <a:cubicBezTo>
                  <a:pt x="476250" y="313157"/>
                  <a:pt x="476250" y="313157"/>
                  <a:pt x="476250" y="313157"/>
                </a:cubicBezTo>
                <a:cubicBezTo>
                  <a:pt x="476250" y="304846"/>
                  <a:pt x="480406" y="304846"/>
                  <a:pt x="484561" y="304846"/>
                </a:cubicBezTo>
                <a:cubicBezTo>
                  <a:pt x="505339" y="304846"/>
                  <a:pt x="505339" y="304846"/>
                  <a:pt x="505339" y="304846"/>
                </a:cubicBezTo>
                <a:cubicBezTo>
                  <a:pt x="505339" y="267446"/>
                  <a:pt x="505339" y="267446"/>
                  <a:pt x="505339" y="267446"/>
                </a:cubicBezTo>
                <a:cubicBezTo>
                  <a:pt x="505339" y="263291"/>
                  <a:pt x="505339" y="259135"/>
                  <a:pt x="509494" y="259135"/>
                </a:cubicBezTo>
                <a:cubicBezTo>
                  <a:pt x="546894" y="250824"/>
                  <a:pt x="546894" y="250824"/>
                  <a:pt x="546894" y="250824"/>
                </a:cubicBezTo>
                <a:close/>
                <a:moveTo>
                  <a:pt x="103337" y="217487"/>
                </a:moveTo>
                <a:cubicBezTo>
                  <a:pt x="107471" y="217487"/>
                  <a:pt x="111604" y="217487"/>
                  <a:pt x="111604" y="217487"/>
                </a:cubicBezTo>
                <a:cubicBezTo>
                  <a:pt x="198408" y="217487"/>
                  <a:pt x="219075" y="267271"/>
                  <a:pt x="219075" y="312906"/>
                </a:cubicBezTo>
                <a:cubicBezTo>
                  <a:pt x="219075" y="350244"/>
                  <a:pt x="202541" y="375136"/>
                  <a:pt x="165340" y="391731"/>
                </a:cubicBezTo>
                <a:lnTo>
                  <a:pt x="219075" y="516191"/>
                </a:lnTo>
                <a:cubicBezTo>
                  <a:pt x="219075" y="520340"/>
                  <a:pt x="219075" y="520340"/>
                  <a:pt x="219075" y="524488"/>
                </a:cubicBezTo>
                <a:cubicBezTo>
                  <a:pt x="219075" y="524488"/>
                  <a:pt x="214942" y="528637"/>
                  <a:pt x="210808" y="528637"/>
                </a:cubicBezTo>
                <a:cubicBezTo>
                  <a:pt x="173607" y="528637"/>
                  <a:pt x="173607" y="528637"/>
                  <a:pt x="173607" y="528637"/>
                </a:cubicBezTo>
                <a:cubicBezTo>
                  <a:pt x="169473" y="528637"/>
                  <a:pt x="165340" y="524488"/>
                  <a:pt x="165340" y="524488"/>
                </a:cubicBezTo>
                <a:cubicBezTo>
                  <a:pt x="111604" y="408326"/>
                  <a:pt x="111604" y="408326"/>
                  <a:pt x="111604" y="408326"/>
                </a:cubicBezTo>
                <a:cubicBezTo>
                  <a:pt x="86803" y="408326"/>
                  <a:pt x="66136" y="408326"/>
                  <a:pt x="53736" y="404177"/>
                </a:cubicBezTo>
                <a:cubicBezTo>
                  <a:pt x="53736" y="520340"/>
                  <a:pt x="53736" y="520340"/>
                  <a:pt x="53736" y="520340"/>
                </a:cubicBezTo>
                <a:cubicBezTo>
                  <a:pt x="53736" y="524488"/>
                  <a:pt x="49602" y="528637"/>
                  <a:pt x="45469" y="528637"/>
                </a:cubicBezTo>
                <a:cubicBezTo>
                  <a:pt x="8267" y="528637"/>
                  <a:pt x="8267" y="528637"/>
                  <a:pt x="8267" y="528637"/>
                </a:cubicBezTo>
                <a:cubicBezTo>
                  <a:pt x="4134" y="528637"/>
                  <a:pt x="0" y="524488"/>
                  <a:pt x="0" y="520340"/>
                </a:cubicBezTo>
                <a:cubicBezTo>
                  <a:pt x="0" y="229933"/>
                  <a:pt x="0" y="229933"/>
                  <a:pt x="0" y="229933"/>
                </a:cubicBezTo>
                <a:cubicBezTo>
                  <a:pt x="0" y="225784"/>
                  <a:pt x="4134" y="221636"/>
                  <a:pt x="8267" y="221636"/>
                </a:cubicBezTo>
                <a:cubicBezTo>
                  <a:pt x="53736" y="217487"/>
                  <a:pt x="90937" y="217487"/>
                  <a:pt x="103337" y="217487"/>
                </a:cubicBezTo>
                <a:close/>
                <a:moveTo>
                  <a:pt x="1941299" y="180951"/>
                </a:moveTo>
                <a:cubicBezTo>
                  <a:pt x="1938725" y="180430"/>
                  <a:pt x="1936665" y="181472"/>
                  <a:pt x="1936665" y="183555"/>
                </a:cubicBezTo>
                <a:cubicBezTo>
                  <a:pt x="1903714" y="221060"/>
                  <a:pt x="1903714" y="221060"/>
                  <a:pt x="1903714" y="221060"/>
                </a:cubicBezTo>
                <a:cubicBezTo>
                  <a:pt x="1895476" y="225227"/>
                  <a:pt x="1895476" y="233562"/>
                  <a:pt x="1903714" y="237729"/>
                </a:cubicBezTo>
                <a:cubicBezTo>
                  <a:pt x="1953141" y="291902"/>
                  <a:pt x="1973736" y="362745"/>
                  <a:pt x="1957260" y="450256"/>
                </a:cubicBezTo>
                <a:cubicBezTo>
                  <a:pt x="1957260" y="458590"/>
                  <a:pt x="1961379" y="462757"/>
                  <a:pt x="1965498" y="462757"/>
                </a:cubicBezTo>
                <a:cubicBezTo>
                  <a:pt x="2010806" y="475259"/>
                  <a:pt x="2010806" y="475259"/>
                  <a:pt x="2010806" y="475259"/>
                </a:cubicBezTo>
                <a:cubicBezTo>
                  <a:pt x="2019044" y="479426"/>
                  <a:pt x="2023163" y="475259"/>
                  <a:pt x="2023163" y="471092"/>
                </a:cubicBezTo>
                <a:cubicBezTo>
                  <a:pt x="2047876" y="362745"/>
                  <a:pt x="2014925" y="254398"/>
                  <a:pt x="1949022" y="187722"/>
                </a:cubicBezTo>
                <a:cubicBezTo>
                  <a:pt x="1946963" y="183555"/>
                  <a:pt x="1943873" y="181472"/>
                  <a:pt x="1941299" y="180951"/>
                </a:cubicBezTo>
                <a:close/>
                <a:moveTo>
                  <a:pt x="1491989" y="180951"/>
                </a:moveTo>
                <a:cubicBezTo>
                  <a:pt x="1489388" y="181472"/>
                  <a:pt x="1486266" y="183555"/>
                  <a:pt x="1484185" y="187722"/>
                </a:cubicBezTo>
                <a:cubicBezTo>
                  <a:pt x="1417596" y="254398"/>
                  <a:pt x="1384301" y="362745"/>
                  <a:pt x="1409272" y="471092"/>
                </a:cubicBezTo>
                <a:cubicBezTo>
                  <a:pt x="1409272" y="475259"/>
                  <a:pt x="1413434" y="479426"/>
                  <a:pt x="1421758" y="475259"/>
                </a:cubicBezTo>
                <a:cubicBezTo>
                  <a:pt x="1467538" y="462757"/>
                  <a:pt x="1467538" y="462757"/>
                  <a:pt x="1467538" y="462757"/>
                </a:cubicBezTo>
                <a:cubicBezTo>
                  <a:pt x="1471700" y="462757"/>
                  <a:pt x="1475862" y="458590"/>
                  <a:pt x="1475862" y="450256"/>
                </a:cubicBezTo>
                <a:cubicBezTo>
                  <a:pt x="1459214" y="362745"/>
                  <a:pt x="1480023" y="291902"/>
                  <a:pt x="1529965" y="237729"/>
                </a:cubicBezTo>
                <a:cubicBezTo>
                  <a:pt x="1538289" y="233562"/>
                  <a:pt x="1538289" y="225227"/>
                  <a:pt x="1534127" y="221060"/>
                </a:cubicBezTo>
                <a:cubicBezTo>
                  <a:pt x="1496671" y="183555"/>
                  <a:pt x="1496671" y="183555"/>
                  <a:pt x="1496671" y="183555"/>
                </a:cubicBezTo>
                <a:cubicBezTo>
                  <a:pt x="1496671" y="181472"/>
                  <a:pt x="1494590" y="180430"/>
                  <a:pt x="1491989" y="180951"/>
                </a:cubicBezTo>
                <a:close/>
                <a:moveTo>
                  <a:pt x="1750379" y="174625"/>
                </a:moveTo>
                <a:cubicBezTo>
                  <a:pt x="1746251" y="178798"/>
                  <a:pt x="1746251" y="182971"/>
                  <a:pt x="1746251" y="187144"/>
                </a:cubicBezTo>
                <a:cubicBezTo>
                  <a:pt x="1754506" y="308156"/>
                  <a:pt x="1754506" y="308156"/>
                  <a:pt x="1754506" y="308156"/>
                </a:cubicBezTo>
                <a:cubicBezTo>
                  <a:pt x="1758634" y="312329"/>
                  <a:pt x="1758634" y="316502"/>
                  <a:pt x="1762761" y="320675"/>
                </a:cubicBezTo>
                <a:cubicBezTo>
                  <a:pt x="1766889" y="320675"/>
                  <a:pt x="1771016" y="320675"/>
                  <a:pt x="1775144" y="320675"/>
                </a:cubicBezTo>
                <a:cubicBezTo>
                  <a:pt x="1882459" y="266428"/>
                  <a:pt x="1882459" y="266428"/>
                  <a:pt x="1882459" y="266428"/>
                </a:cubicBezTo>
                <a:cubicBezTo>
                  <a:pt x="1886587" y="262255"/>
                  <a:pt x="1890714" y="262255"/>
                  <a:pt x="1890714" y="258082"/>
                </a:cubicBezTo>
                <a:cubicBezTo>
                  <a:pt x="1890714" y="253909"/>
                  <a:pt x="1890714" y="253909"/>
                  <a:pt x="1886587" y="249736"/>
                </a:cubicBezTo>
                <a:cubicBezTo>
                  <a:pt x="1849439" y="208008"/>
                  <a:pt x="1812291" y="187144"/>
                  <a:pt x="1758634" y="174625"/>
                </a:cubicBezTo>
                <a:cubicBezTo>
                  <a:pt x="1754506" y="174625"/>
                  <a:pt x="1754506" y="174625"/>
                  <a:pt x="1750379" y="174625"/>
                </a:cubicBezTo>
                <a:close/>
                <a:moveTo>
                  <a:pt x="1675132" y="174625"/>
                </a:moveTo>
                <a:cubicBezTo>
                  <a:pt x="1621474" y="187144"/>
                  <a:pt x="1584326" y="212181"/>
                  <a:pt x="1547179" y="249736"/>
                </a:cubicBezTo>
                <a:cubicBezTo>
                  <a:pt x="1543051" y="253909"/>
                  <a:pt x="1543051" y="258082"/>
                  <a:pt x="1543051" y="258082"/>
                </a:cubicBezTo>
                <a:cubicBezTo>
                  <a:pt x="1543051" y="262255"/>
                  <a:pt x="1547179" y="266428"/>
                  <a:pt x="1551306" y="266428"/>
                </a:cubicBezTo>
                <a:cubicBezTo>
                  <a:pt x="1658622" y="320675"/>
                  <a:pt x="1658622" y="320675"/>
                  <a:pt x="1658622" y="320675"/>
                </a:cubicBezTo>
                <a:cubicBezTo>
                  <a:pt x="1662749" y="320675"/>
                  <a:pt x="1666877" y="320675"/>
                  <a:pt x="1671004" y="320675"/>
                </a:cubicBezTo>
                <a:cubicBezTo>
                  <a:pt x="1675132" y="320675"/>
                  <a:pt x="1675132" y="316502"/>
                  <a:pt x="1675132" y="312329"/>
                </a:cubicBezTo>
                <a:cubicBezTo>
                  <a:pt x="1687514" y="187144"/>
                  <a:pt x="1687514" y="187144"/>
                  <a:pt x="1687514" y="187144"/>
                </a:cubicBezTo>
                <a:cubicBezTo>
                  <a:pt x="1687514" y="182971"/>
                  <a:pt x="1683387" y="178798"/>
                  <a:pt x="1683387" y="174625"/>
                </a:cubicBezTo>
                <a:cubicBezTo>
                  <a:pt x="1679259" y="174625"/>
                  <a:pt x="1679259" y="174625"/>
                  <a:pt x="1675132" y="174625"/>
                </a:cubicBezTo>
                <a:close/>
                <a:moveTo>
                  <a:pt x="1579247" y="133350"/>
                </a:moveTo>
                <a:cubicBezTo>
                  <a:pt x="1575119" y="137716"/>
                  <a:pt x="1570992" y="137716"/>
                  <a:pt x="1566864" y="142082"/>
                </a:cubicBezTo>
                <a:cubicBezTo>
                  <a:pt x="1570992" y="142082"/>
                  <a:pt x="1570992" y="142082"/>
                  <a:pt x="1570992" y="142082"/>
                </a:cubicBezTo>
                <a:cubicBezTo>
                  <a:pt x="1575119" y="150813"/>
                  <a:pt x="1575119" y="150813"/>
                  <a:pt x="1575119" y="150813"/>
                </a:cubicBezTo>
                <a:cubicBezTo>
                  <a:pt x="1583375" y="146447"/>
                  <a:pt x="1583375" y="146447"/>
                  <a:pt x="1583375" y="146447"/>
                </a:cubicBezTo>
                <a:cubicBezTo>
                  <a:pt x="1587502" y="146447"/>
                  <a:pt x="1587502" y="146447"/>
                  <a:pt x="1587502" y="142082"/>
                </a:cubicBezTo>
                <a:cubicBezTo>
                  <a:pt x="1587502" y="137716"/>
                  <a:pt x="1583375" y="133350"/>
                  <a:pt x="1579247" y="133350"/>
                </a:cubicBezTo>
                <a:close/>
                <a:moveTo>
                  <a:pt x="1575142" y="124846"/>
                </a:moveTo>
                <a:cubicBezTo>
                  <a:pt x="1587729" y="120650"/>
                  <a:pt x="1600315" y="133237"/>
                  <a:pt x="1596120" y="141628"/>
                </a:cubicBezTo>
                <a:cubicBezTo>
                  <a:pt x="1596120" y="145823"/>
                  <a:pt x="1596120" y="145823"/>
                  <a:pt x="1596120" y="145823"/>
                </a:cubicBezTo>
                <a:cubicBezTo>
                  <a:pt x="1612902" y="162606"/>
                  <a:pt x="1612902" y="162606"/>
                  <a:pt x="1612902" y="162606"/>
                </a:cubicBezTo>
                <a:cubicBezTo>
                  <a:pt x="1608707" y="162606"/>
                  <a:pt x="1608707" y="162606"/>
                  <a:pt x="1604511" y="166801"/>
                </a:cubicBezTo>
                <a:cubicBezTo>
                  <a:pt x="1587729" y="154215"/>
                  <a:pt x="1587729" y="154215"/>
                  <a:pt x="1587729" y="154215"/>
                </a:cubicBezTo>
                <a:cubicBezTo>
                  <a:pt x="1579338" y="158410"/>
                  <a:pt x="1579338" y="158410"/>
                  <a:pt x="1579338" y="158410"/>
                </a:cubicBezTo>
                <a:cubicBezTo>
                  <a:pt x="1587729" y="175192"/>
                  <a:pt x="1587729" y="175192"/>
                  <a:pt x="1587729" y="175192"/>
                </a:cubicBezTo>
                <a:cubicBezTo>
                  <a:pt x="1583533" y="175192"/>
                  <a:pt x="1583533" y="179388"/>
                  <a:pt x="1579338" y="179388"/>
                </a:cubicBezTo>
                <a:lnTo>
                  <a:pt x="1558360" y="141628"/>
                </a:lnTo>
                <a:cubicBezTo>
                  <a:pt x="1554164" y="137432"/>
                  <a:pt x="1554164" y="137432"/>
                  <a:pt x="1554164" y="137432"/>
                </a:cubicBezTo>
                <a:cubicBezTo>
                  <a:pt x="1562555" y="133237"/>
                  <a:pt x="1570946" y="129041"/>
                  <a:pt x="1575142" y="124846"/>
                </a:cubicBezTo>
                <a:close/>
                <a:moveTo>
                  <a:pt x="1836161" y="117475"/>
                </a:moveTo>
                <a:cubicBezTo>
                  <a:pt x="1840347" y="117475"/>
                  <a:pt x="1840347" y="117475"/>
                  <a:pt x="1844532" y="121557"/>
                </a:cubicBezTo>
                <a:cubicBezTo>
                  <a:pt x="1844532" y="121557"/>
                  <a:pt x="1844532" y="121557"/>
                  <a:pt x="1848717" y="141968"/>
                </a:cubicBezTo>
                <a:cubicBezTo>
                  <a:pt x="1848717" y="141968"/>
                  <a:pt x="1848717" y="141968"/>
                  <a:pt x="1869644" y="133804"/>
                </a:cubicBezTo>
                <a:cubicBezTo>
                  <a:pt x="1873829" y="133804"/>
                  <a:pt x="1878014" y="137886"/>
                  <a:pt x="1878014" y="137886"/>
                </a:cubicBezTo>
                <a:cubicBezTo>
                  <a:pt x="1878014" y="137886"/>
                  <a:pt x="1878014" y="137886"/>
                  <a:pt x="1848717" y="154214"/>
                </a:cubicBezTo>
                <a:cubicBezTo>
                  <a:pt x="1848717" y="154214"/>
                  <a:pt x="1848717" y="154214"/>
                  <a:pt x="1840347" y="174625"/>
                </a:cubicBezTo>
                <a:lnTo>
                  <a:pt x="1831976" y="166461"/>
                </a:lnTo>
                <a:cubicBezTo>
                  <a:pt x="1831976" y="166461"/>
                  <a:pt x="1831976" y="166461"/>
                  <a:pt x="1840347" y="146050"/>
                </a:cubicBezTo>
                <a:cubicBezTo>
                  <a:pt x="1840347" y="146050"/>
                  <a:pt x="1840347" y="146050"/>
                  <a:pt x="1836161" y="117475"/>
                </a:cubicBezTo>
                <a:close/>
                <a:moveTo>
                  <a:pt x="1794829" y="112713"/>
                </a:moveTo>
                <a:cubicBezTo>
                  <a:pt x="1790701" y="120651"/>
                  <a:pt x="1790701" y="120651"/>
                  <a:pt x="1790701" y="120651"/>
                </a:cubicBezTo>
                <a:lnTo>
                  <a:pt x="1790701" y="124619"/>
                </a:lnTo>
                <a:cubicBezTo>
                  <a:pt x="1803084" y="128588"/>
                  <a:pt x="1803084" y="128588"/>
                  <a:pt x="1803084" y="128588"/>
                </a:cubicBezTo>
                <a:cubicBezTo>
                  <a:pt x="1807212" y="128588"/>
                  <a:pt x="1811339" y="124619"/>
                  <a:pt x="1811339" y="120651"/>
                </a:cubicBezTo>
                <a:cubicBezTo>
                  <a:pt x="1811339" y="116682"/>
                  <a:pt x="1807212" y="116682"/>
                  <a:pt x="1807212" y="116682"/>
                </a:cubicBezTo>
                <a:cubicBezTo>
                  <a:pt x="1803084" y="112713"/>
                  <a:pt x="1798956" y="112713"/>
                  <a:pt x="1794829" y="112713"/>
                </a:cubicBezTo>
                <a:close/>
                <a:moveTo>
                  <a:pt x="1637508" y="112117"/>
                </a:moveTo>
                <a:cubicBezTo>
                  <a:pt x="1629174" y="112117"/>
                  <a:pt x="1620839" y="116285"/>
                  <a:pt x="1620839" y="124619"/>
                </a:cubicBezTo>
                <a:cubicBezTo>
                  <a:pt x="1620839" y="128786"/>
                  <a:pt x="1620839" y="128786"/>
                  <a:pt x="1620839" y="128786"/>
                </a:cubicBezTo>
                <a:cubicBezTo>
                  <a:pt x="1620839" y="137121"/>
                  <a:pt x="1629174" y="141288"/>
                  <a:pt x="1637508" y="141288"/>
                </a:cubicBezTo>
                <a:cubicBezTo>
                  <a:pt x="1645843" y="141288"/>
                  <a:pt x="1654177" y="132954"/>
                  <a:pt x="1654177" y="124619"/>
                </a:cubicBezTo>
                <a:cubicBezTo>
                  <a:pt x="1654177" y="116285"/>
                  <a:pt x="1645843" y="107950"/>
                  <a:pt x="1637508" y="112117"/>
                </a:cubicBezTo>
                <a:close/>
                <a:moveTo>
                  <a:pt x="1741489" y="104775"/>
                </a:moveTo>
                <a:cubicBezTo>
                  <a:pt x="1737520" y="117158"/>
                  <a:pt x="1737520" y="117158"/>
                  <a:pt x="1737520" y="117158"/>
                </a:cubicBezTo>
                <a:lnTo>
                  <a:pt x="1733551" y="125413"/>
                </a:lnTo>
                <a:cubicBezTo>
                  <a:pt x="1737520" y="125413"/>
                  <a:pt x="1745457" y="125413"/>
                  <a:pt x="1749426" y="125413"/>
                </a:cubicBezTo>
                <a:cubicBezTo>
                  <a:pt x="1745457" y="117158"/>
                  <a:pt x="1745457" y="117158"/>
                  <a:pt x="1745457" y="117158"/>
                </a:cubicBezTo>
                <a:cubicBezTo>
                  <a:pt x="1741489" y="104775"/>
                  <a:pt x="1741489" y="104775"/>
                  <a:pt x="1741489" y="104775"/>
                </a:cubicBezTo>
                <a:close/>
                <a:moveTo>
                  <a:pt x="1633407" y="104165"/>
                </a:moveTo>
                <a:cubicBezTo>
                  <a:pt x="1649811" y="100013"/>
                  <a:pt x="1662114" y="112469"/>
                  <a:pt x="1662114" y="124925"/>
                </a:cubicBezTo>
                <a:cubicBezTo>
                  <a:pt x="1662114" y="141532"/>
                  <a:pt x="1653912" y="149836"/>
                  <a:pt x="1637508" y="149836"/>
                </a:cubicBezTo>
                <a:cubicBezTo>
                  <a:pt x="1625204" y="153988"/>
                  <a:pt x="1612901" y="141532"/>
                  <a:pt x="1612901" y="129076"/>
                </a:cubicBezTo>
                <a:cubicBezTo>
                  <a:pt x="1612901" y="129076"/>
                  <a:pt x="1612901" y="129076"/>
                  <a:pt x="1612901" y="124925"/>
                </a:cubicBezTo>
                <a:cubicBezTo>
                  <a:pt x="1612901" y="112469"/>
                  <a:pt x="1621103" y="104165"/>
                  <a:pt x="1633407" y="104165"/>
                </a:cubicBezTo>
                <a:close/>
                <a:moveTo>
                  <a:pt x="1787382" y="100013"/>
                </a:moveTo>
                <a:cubicBezTo>
                  <a:pt x="1795752" y="100013"/>
                  <a:pt x="1804123" y="104209"/>
                  <a:pt x="1812494" y="108404"/>
                </a:cubicBezTo>
                <a:cubicBezTo>
                  <a:pt x="1816679" y="108404"/>
                  <a:pt x="1820864" y="112600"/>
                  <a:pt x="1820864" y="120991"/>
                </a:cubicBezTo>
                <a:cubicBezTo>
                  <a:pt x="1820864" y="125186"/>
                  <a:pt x="1816679" y="133578"/>
                  <a:pt x="1808308" y="137773"/>
                </a:cubicBezTo>
                <a:cubicBezTo>
                  <a:pt x="1812494" y="158751"/>
                  <a:pt x="1812494" y="158751"/>
                  <a:pt x="1812494" y="158751"/>
                </a:cubicBezTo>
                <a:cubicBezTo>
                  <a:pt x="1808308" y="158751"/>
                  <a:pt x="1808308" y="158751"/>
                  <a:pt x="1804123" y="154555"/>
                </a:cubicBezTo>
                <a:cubicBezTo>
                  <a:pt x="1799938" y="133578"/>
                  <a:pt x="1799938" y="133578"/>
                  <a:pt x="1799938" y="133578"/>
                </a:cubicBezTo>
                <a:cubicBezTo>
                  <a:pt x="1791567" y="133578"/>
                  <a:pt x="1791567" y="133578"/>
                  <a:pt x="1791567" y="133578"/>
                </a:cubicBezTo>
                <a:lnTo>
                  <a:pt x="1787382" y="150360"/>
                </a:lnTo>
                <a:cubicBezTo>
                  <a:pt x="1783197" y="150360"/>
                  <a:pt x="1779011" y="150360"/>
                  <a:pt x="1774826" y="146164"/>
                </a:cubicBezTo>
                <a:cubicBezTo>
                  <a:pt x="1783197" y="120991"/>
                  <a:pt x="1783197" y="120991"/>
                  <a:pt x="1783197" y="120991"/>
                </a:cubicBezTo>
                <a:cubicBezTo>
                  <a:pt x="1787382" y="100013"/>
                  <a:pt x="1787382" y="100013"/>
                  <a:pt x="1787382" y="100013"/>
                </a:cubicBezTo>
                <a:close/>
                <a:moveTo>
                  <a:pt x="1737015" y="92075"/>
                </a:moveTo>
                <a:cubicBezTo>
                  <a:pt x="1749571" y="92075"/>
                  <a:pt x="1749571" y="92075"/>
                  <a:pt x="1749571" y="92075"/>
                </a:cubicBezTo>
                <a:cubicBezTo>
                  <a:pt x="1753757" y="116987"/>
                  <a:pt x="1753757" y="116987"/>
                  <a:pt x="1753757" y="116987"/>
                </a:cubicBezTo>
                <a:cubicBezTo>
                  <a:pt x="1762127" y="146050"/>
                  <a:pt x="1762127" y="146050"/>
                  <a:pt x="1762127" y="146050"/>
                </a:cubicBezTo>
                <a:cubicBezTo>
                  <a:pt x="1757942" y="146050"/>
                  <a:pt x="1757942" y="141898"/>
                  <a:pt x="1753757" y="141898"/>
                </a:cubicBezTo>
                <a:cubicBezTo>
                  <a:pt x="1749571" y="133594"/>
                  <a:pt x="1749571" y="133594"/>
                  <a:pt x="1749571" y="133594"/>
                </a:cubicBezTo>
                <a:cubicBezTo>
                  <a:pt x="1741201" y="133594"/>
                  <a:pt x="1737015" y="133594"/>
                  <a:pt x="1728645" y="133594"/>
                </a:cubicBezTo>
                <a:lnTo>
                  <a:pt x="1724460" y="141898"/>
                </a:lnTo>
                <a:cubicBezTo>
                  <a:pt x="1720274" y="141898"/>
                  <a:pt x="1720274" y="141898"/>
                  <a:pt x="1716089" y="141898"/>
                </a:cubicBezTo>
                <a:cubicBezTo>
                  <a:pt x="1728645" y="116987"/>
                  <a:pt x="1728645" y="116987"/>
                  <a:pt x="1728645" y="116987"/>
                </a:cubicBezTo>
                <a:cubicBezTo>
                  <a:pt x="1737015" y="92075"/>
                  <a:pt x="1737015" y="92075"/>
                  <a:pt x="1737015" y="92075"/>
                </a:cubicBezTo>
                <a:close/>
                <a:moveTo>
                  <a:pt x="1712914" y="92075"/>
                </a:moveTo>
                <a:cubicBezTo>
                  <a:pt x="1712914" y="92075"/>
                  <a:pt x="1712914" y="92075"/>
                  <a:pt x="1712914" y="100277"/>
                </a:cubicBezTo>
                <a:cubicBezTo>
                  <a:pt x="1712914" y="100277"/>
                  <a:pt x="1712914" y="100277"/>
                  <a:pt x="1696173" y="100277"/>
                </a:cubicBezTo>
                <a:cubicBezTo>
                  <a:pt x="1696173" y="100277"/>
                  <a:pt x="1696173" y="100277"/>
                  <a:pt x="1700358" y="141288"/>
                </a:cubicBezTo>
                <a:cubicBezTo>
                  <a:pt x="1700358" y="141288"/>
                  <a:pt x="1700358" y="141288"/>
                  <a:pt x="1687802" y="141288"/>
                </a:cubicBezTo>
                <a:cubicBezTo>
                  <a:pt x="1687802" y="141288"/>
                  <a:pt x="1687802" y="141288"/>
                  <a:pt x="1683617" y="100277"/>
                </a:cubicBezTo>
                <a:lnTo>
                  <a:pt x="1666876" y="104378"/>
                </a:lnTo>
                <a:cubicBezTo>
                  <a:pt x="1666876" y="104378"/>
                  <a:pt x="1666876" y="104378"/>
                  <a:pt x="1666876" y="96176"/>
                </a:cubicBezTo>
                <a:cubicBezTo>
                  <a:pt x="1683617" y="92075"/>
                  <a:pt x="1691988" y="92075"/>
                  <a:pt x="1712914" y="92075"/>
                </a:cubicBezTo>
                <a:close/>
                <a:moveTo>
                  <a:pt x="1181630" y="92074"/>
                </a:moveTo>
                <a:cubicBezTo>
                  <a:pt x="1160463" y="92074"/>
                  <a:pt x="1147763" y="112712"/>
                  <a:pt x="1147763" y="133349"/>
                </a:cubicBezTo>
                <a:lnTo>
                  <a:pt x="1211263" y="133349"/>
                </a:lnTo>
                <a:cubicBezTo>
                  <a:pt x="1211263" y="112712"/>
                  <a:pt x="1202796" y="92074"/>
                  <a:pt x="1181630" y="92074"/>
                </a:cubicBezTo>
                <a:close/>
                <a:moveTo>
                  <a:pt x="1716089" y="84138"/>
                </a:moveTo>
                <a:cubicBezTo>
                  <a:pt x="1641444" y="84138"/>
                  <a:pt x="1575093" y="108903"/>
                  <a:pt x="1521183" y="150178"/>
                </a:cubicBezTo>
                <a:cubicBezTo>
                  <a:pt x="1512889" y="158433"/>
                  <a:pt x="1512889" y="162561"/>
                  <a:pt x="1517036" y="166688"/>
                </a:cubicBezTo>
                <a:cubicBezTo>
                  <a:pt x="1550212" y="203836"/>
                  <a:pt x="1550212" y="203836"/>
                  <a:pt x="1550212" y="203836"/>
                </a:cubicBezTo>
                <a:cubicBezTo>
                  <a:pt x="1554359" y="207963"/>
                  <a:pt x="1558505" y="207963"/>
                  <a:pt x="1566799" y="203836"/>
                </a:cubicBezTo>
                <a:cubicBezTo>
                  <a:pt x="1608269" y="170816"/>
                  <a:pt x="1658032" y="150178"/>
                  <a:pt x="1716089" y="150178"/>
                </a:cubicBezTo>
                <a:cubicBezTo>
                  <a:pt x="1769999" y="150178"/>
                  <a:pt x="1823910" y="170816"/>
                  <a:pt x="1865379" y="203836"/>
                </a:cubicBezTo>
                <a:cubicBezTo>
                  <a:pt x="1873673" y="207963"/>
                  <a:pt x="1877820" y="207963"/>
                  <a:pt x="1881967" y="203836"/>
                </a:cubicBezTo>
                <a:cubicBezTo>
                  <a:pt x="1915142" y="166688"/>
                  <a:pt x="1915142" y="166688"/>
                  <a:pt x="1915142" y="166688"/>
                </a:cubicBezTo>
                <a:cubicBezTo>
                  <a:pt x="1919289" y="162561"/>
                  <a:pt x="1919289" y="158433"/>
                  <a:pt x="1910995" y="150178"/>
                </a:cubicBezTo>
                <a:cubicBezTo>
                  <a:pt x="1857085" y="108903"/>
                  <a:pt x="1790734" y="84138"/>
                  <a:pt x="1716089" y="84138"/>
                </a:cubicBezTo>
                <a:close/>
                <a:moveTo>
                  <a:pt x="1181894" y="84137"/>
                </a:moveTo>
                <a:cubicBezTo>
                  <a:pt x="1214799" y="84137"/>
                  <a:pt x="1227138" y="108970"/>
                  <a:pt x="1227138" y="137942"/>
                </a:cubicBezTo>
                <a:cubicBezTo>
                  <a:pt x="1227138" y="146220"/>
                  <a:pt x="1227138" y="146220"/>
                  <a:pt x="1227138" y="146220"/>
                </a:cubicBezTo>
                <a:cubicBezTo>
                  <a:pt x="1148989" y="146220"/>
                  <a:pt x="1148989" y="146220"/>
                  <a:pt x="1148989" y="146220"/>
                </a:cubicBezTo>
                <a:cubicBezTo>
                  <a:pt x="1148989" y="166914"/>
                  <a:pt x="1161329" y="187608"/>
                  <a:pt x="1186007" y="187608"/>
                </a:cubicBezTo>
                <a:cubicBezTo>
                  <a:pt x="1198346" y="187608"/>
                  <a:pt x="1210686" y="183470"/>
                  <a:pt x="1218912" y="179331"/>
                </a:cubicBezTo>
                <a:lnTo>
                  <a:pt x="1218912" y="191747"/>
                </a:lnTo>
                <a:cubicBezTo>
                  <a:pt x="1210686" y="195886"/>
                  <a:pt x="1194233" y="200025"/>
                  <a:pt x="1186007" y="200025"/>
                </a:cubicBezTo>
                <a:cubicBezTo>
                  <a:pt x="1148989" y="200025"/>
                  <a:pt x="1136650" y="175192"/>
                  <a:pt x="1136650" y="142081"/>
                </a:cubicBezTo>
                <a:cubicBezTo>
                  <a:pt x="1136650" y="104831"/>
                  <a:pt x="1153102" y="84137"/>
                  <a:pt x="1181894" y="84137"/>
                </a:cubicBezTo>
                <a:close/>
                <a:moveTo>
                  <a:pt x="887413" y="41274"/>
                </a:moveTo>
                <a:lnTo>
                  <a:pt x="995363" y="41274"/>
                </a:lnTo>
                <a:lnTo>
                  <a:pt x="995363" y="53974"/>
                </a:lnTo>
                <a:lnTo>
                  <a:pt x="949326" y="53974"/>
                </a:lnTo>
                <a:lnTo>
                  <a:pt x="949326" y="195262"/>
                </a:lnTo>
                <a:lnTo>
                  <a:pt x="933451" y="195262"/>
                </a:lnTo>
                <a:lnTo>
                  <a:pt x="933451" y="53974"/>
                </a:lnTo>
                <a:lnTo>
                  <a:pt x="887413" y="53974"/>
                </a:lnTo>
                <a:lnTo>
                  <a:pt x="887413" y="41274"/>
                </a:lnTo>
                <a:close/>
                <a:moveTo>
                  <a:pt x="1020763" y="28574"/>
                </a:moveTo>
                <a:cubicBezTo>
                  <a:pt x="1033010" y="28574"/>
                  <a:pt x="1033010" y="28574"/>
                  <a:pt x="1033010" y="28574"/>
                </a:cubicBezTo>
                <a:cubicBezTo>
                  <a:pt x="1033010" y="103584"/>
                  <a:pt x="1033010" y="103584"/>
                  <a:pt x="1033010" y="103584"/>
                </a:cubicBezTo>
                <a:cubicBezTo>
                  <a:pt x="1041174" y="91082"/>
                  <a:pt x="1053420" y="82748"/>
                  <a:pt x="1069749" y="82748"/>
                </a:cubicBezTo>
                <a:cubicBezTo>
                  <a:pt x="1098324" y="82748"/>
                  <a:pt x="1106488" y="99416"/>
                  <a:pt x="1106488" y="128587"/>
                </a:cubicBezTo>
                <a:cubicBezTo>
                  <a:pt x="1106488" y="195262"/>
                  <a:pt x="1106488" y="195262"/>
                  <a:pt x="1106488" y="195262"/>
                </a:cubicBezTo>
                <a:cubicBezTo>
                  <a:pt x="1090160" y="195262"/>
                  <a:pt x="1090160" y="195262"/>
                  <a:pt x="1090160" y="195262"/>
                </a:cubicBezTo>
                <a:cubicBezTo>
                  <a:pt x="1090160" y="128587"/>
                  <a:pt x="1090160" y="128587"/>
                  <a:pt x="1090160" y="128587"/>
                </a:cubicBezTo>
                <a:cubicBezTo>
                  <a:pt x="1090160" y="107751"/>
                  <a:pt x="1090160" y="91082"/>
                  <a:pt x="1065667" y="91082"/>
                </a:cubicBezTo>
                <a:cubicBezTo>
                  <a:pt x="1041174" y="91082"/>
                  <a:pt x="1033010" y="116085"/>
                  <a:pt x="1033010" y="136921"/>
                </a:cubicBezTo>
                <a:cubicBezTo>
                  <a:pt x="1033010" y="195262"/>
                  <a:pt x="1033010" y="195262"/>
                  <a:pt x="1033010" y="195262"/>
                </a:cubicBezTo>
                <a:cubicBezTo>
                  <a:pt x="1020763" y="195262"/>
                  <a:pt x="1020763" y="195262"/>
                  <a:pt x="1020763" y="195262"/>
                </a:cubicBezTo>
                <a:lnTo>
                  <a:pt x="1020763" y="28574"/>
                </a:lnTo>
                <a:close/>
                <a:moveTo>
                  <a:pt x="1704456" y="0"/>
                </a:moveTo>
                <a:cubicBezTo>
                  <a:pt x="1712741" y="0"/>
                  <a:pt x="1721026" y="0"/>
                  <a:pt x="1729310" y="0"/>
                </a:cubicBezTo>
                <a:cubicBezTo>
                  <a:pt x="1741737" y="20820"/>
                  <a:pt x="1745880" y="41641"/>
                  <a:pt x="1745880" y="62461"/>
                </a:cubicBezTo>
                <a:cubicBezTo>
                  <a:pt x="1750022" y="62461"/>
                  <a:pt x="1770734" y="66625"/>
                  <a:pt x="1774877" y="66625"/>
                </a:cubicBezTo>
                <a:cubicBezTo>
                  <a:pt x="1779019" y="45805"/>
                  <a:pt x="1791446" y="24984"/>
                  <a:pt x="1803873" y="12492"/>
                </a:cubicBezTo>
                <a:cubicBezTo>
                  <a:pt x="1808016" y="12492"/>
                  <a:pt x="1808016" y="12492"/>
                  <a:pt x="1808016" y="12492"/>
                </a:cubicBezTo>
                <a:cubicBezTo>
                  <a:pt x="1816300" y="12492"/>
                  <a:pt x="1824585" y="16656"/>
                  <a:pt x="1832870" y="16656"/>
                </a:cubicBezTo>
                <a:cubicBezTo>
                  <a:pt x="1832870" y="20820"/>
                  <a:pt x="1832870" y="20820"/>
                  <a:pt x="1832870" y="20820"/>
                </a:cubicBezTo>
                <a:cubicBezTo>
                  <a:pt x="1837012" y="29149"/>
                  <a:pt x="1837012" y="37477"/>
                  <a:pt x="1837012" y="49969"/>
                </a:cubicBezTo>
                <a:cubicBezTo>
                  <a:pt x="1837012" y="62461"/>
                  <a:pt x="1837012" y="70789"/>
                  <a:pt x="1832870" y="83282"/>
                </a:cubicBezTo>
                <a:cubicBezTo>
                  <a:pt x="1837012" y="83282"/>
                  <a:pt x="1853582" y="91610"/>
                  <a:pt x="1857724" y="91610"/>
                </a:cubicBezTo>
                <a:cubicBezTo>
                  <a:pt x="1870151" y="74953"/>
                  <a:pt x="1886721" y="58297"/>
                  <a:pt x="1903291" y="49969"/>
                </a:cubicBezTo>
                <a:cubicBezTo>
                  <a:pt x="1911575" y="49969"/>
                  <a:pt x="1919860" y="58297"/>
                  <a:pt x="1928145" y="62461"/>
                </a:cubicBezTo>
                <a:cubicBezTo>
                  <a:pt x="1928145" y="83282"/>
                  <a:pt x="1919860" y="104102"/>
                  <a:pt x="1911575" y="124922"/>
                </a:cubicBezTo>
                <a:cubicBezTo>
                  <a:pt x="1911575" y="124922"/>
                  <a:pt x="1928145" y="137414"/>
                  <a:pt x="1932287" y="141579"/>
                </a:cubicBezTo>
                <a:cubicBezTo>
                  <a:pt x="1948857" y="124922"/>
                  <a:pt x="1965426" y="112430"/>
                  <a:pt x="1986138" y="108266"/>
                </a:cubicBezTo>
                <a:cubicBezTo>
                  <a:pt x="1994423" y="112430"/>
                  <a:pt x="2002708" y="120758"/>
                  <a:pt x="2006850" y="129086"/>
                </a:cubicBezTo>
                <a:cubicBezTo>
                  <a:pt x="2002708" y="149907"/>
                  <a:pt x="1990281" y="166563"/>
                  <a:pt x="1973711" y="183219"/>
                </a:cubicBezTo>
                <a:cubicBezTo>
                  <a:pt x="1977853" y="187383"/>
                  <a:pt x="1990281" y="204040"/>
                  <a:pt x="1990281" y="204040"/>
                </a:cubicBezTo>
                <a:cubicBezTo>
                  <a:pt x="2010993" y="195711"/>
                  <a:pt x="2031705" y="187383"/>
                  <a:pt x="2052416" y="187383"/>
                </a:cubicBezTo>
                <a:cubicBezTo>
                  <a:pt x="2052416" y="191547"/>
                  <a:pt x="2052416" y="191547"/>
                  <a:pt x="2052416" y="191547"/>
                </a:cubicBezTo>
                <a:cubicBezTo>
                  <a:pt x="2056559" y="195711"/>
                  <a:pt x="2064844" y="204040"/>
                  <a:pt x="2064844" y="212368"/>
                </a:cubicBezTo>
                <a:cubicBezTo>
                  <a:pt x="2056559" y="233188"/>
                  <a:pt x="2039989" y="245680"/>
                  <a:pt x="2023420" y="258173"/>
                </a:cubicBezTo>
                <a:cubicBezTo>
                  <a:pt x="2023420" y="262337"/>
                  <a:pt x="2031705" y="278993"/>
                  <a:pt x="2031705" y="283157"/>
                </a:cubicBezTo>
                <a:cubicBezTo>
                  <a:pt x="2052416" y="278993"/>
                  <a:pt x="2073128" y="278993"/>
                  <a:pt x="2093840" y="283157"/>
                </a:cubicBezTo>
                <a:cubicBezTo>
                  <a:pt x="2097983" y="291485"/>
                  <a:pt x="2102125" y="299813"/>
                  <a:pt x="2102125" y="308141"/>
                </a:cubicBezTo>
                <a:cubicBezTo>
                  <a:pt x="2102125" y="312306"/>
                  <a:pt x="2102125" y="312306"/>
                  <a:pt x="2102125" y="312306"/>
                </a:cubicBezTo>
                <a:cubicBezTo>
                  <a:pt x="2089698" y="324798"/>
                  <a:pt x="2068986" y="337290"/>
                  <a:pt x="2048274" y="341454"/>
                </a:cubicBezTo>
                <a:cubicBezTo>
                  <a:pt x="2048274" y="345618"/>
                  <a:pt x="2052416" y="366438"/>
                  <a:pt x="2052416" y="366438"/>
                </a:cubicBezTo>
                <a:cubicBezTo>
                  <a:pt x="2073128" y="366438"/>
                  <a:pt x="2093840" y="374767"/>
                  <a:pt x="2110410" y="383095"/>
                </a:cubicBezTo>
                <a:cubicBezTo>
                  <a:pt x="2110410" y="387259"/>
                  <a:pt x="2110410" y="387259"/>
                  <a:pt x="2110410" y="387259"/>
                </a:cubicBezTo>
                <a:cubicBezTo>
                  <a:pt x="2114552" y="391423"/>
                  <a:pt x="2114552" y="395587"/>
                  <a:pt x="2114552" y="399751"/>
                </a:cubicBezTo>
                <a:cubicBezTo>
                  <a:pt x="2114552" y="403915"/>
                  <a:pt x="2114552" y="408079"/>
                  <a:pt x="2110410" y="412243"/>
                </a:cubicBezTo>
                <a:cubicBezTo>
                  <a:pt x="2093840" y="424736"/>
                  <a:pt x="2073128" y="428900"/>
                  <a:pt x="2052416" y="428900"/>
                </a:cubicBezTo>
                <a:cubicBezTo>
                  <a:pt x="2048274" y="433064"/>
                  <a:pt x="2048274" y="453884"/>
                  <a:pt x="2048274" y="453884"/>
                </a:cubicBezTo>
                <a:cubicBezTo>
                  <a:pt x="2068986" y="462212"/>
                  <a:pt x="2085556" y="470540"/>
                  <a:pt x="2102125" y="487197"/>
                </a:cubicBezTo>
                <a:cubicBezTo>
                  <a:pt x="2102125" y="495525"/>
                  <a:pt x="2097983" y="508017"/>
                  <a:pt x="2093840" y="512181"/>
                </a:cubicBezTo>
                <a:cubicBezTo>
                  <a:pt x="2093840" y="516345"/>
                  <a:pt x="2093840" y="516345"/>
                  <a:pt x="2093840" y="516345"/>
                </a:cubicBezTo>
                <a:cubicBezTo>
                  <a:pt x="2073128" y="520509"/>
                  <a:pt x="2052416" y="520509"/>
                  <a:pt x="2031705" y="516345"/>
                </a:cubicBezTo>
                <a:cubicBezTo>
                  <a:pt x="2031705" y="516345"/>
                  <a:pt x="2023420" y="537165"/>
                  <a:pt x="2023420" y="537165"/>
                </a:cubicBezTo>
                <a:cubicBezTo>
                  <a:pt x="2039989" y="549658"/>
                  <a:pt x="2056559" y="566314"/>
                  <a:pt x="2064844" y="582970"/>
                </a:cubicBezTo>
                <a:cubicBezTo>
                  <a:pt x="2064844" y="587134"/>
                  <a:pt x="2064844" y="587134"/>
                  <a:pt x="2064844" y="587134"/>
                </a:cubicBezTo>
                <a:cubicBezTo>
                  <a:pt x="2060701" y="591298"/>
                  <a:pt x="2056559" y="599627"/>
                  <a:pt x="2052416" y="607955"/>
                </a:cubicBezTo>
                <a:cubicBezTo>
                  <a:pt x="2031705" y="607955"/>
                  <a:pt x="2010993" y="603791"/>
                  <a:pt x="1990281" y="591298"/>
                </a:cubicBezTo>
                <a:cubicBezTo>
                  <a:pt x="1990281" y="595463"/>
                  <a:pt x="1977853" y="612119"/>
                  <a:pt x="1973711" y="612119"/>
                </a:cubicBezTo>
                <a:cubicBezTo>
                  <a:pt x="1990281" y="628775"/>
                  <a:pt x="2002708" y="649595"/>
                  <a:pt x="2006850" y="666252"/>
                </a:cubicBezTo>
                <a:cubicBezTo>
                  <a:pt x="2006850" y="670416"/>
                  <a:pt x="2006850" y="670416"/>
                  <a:pt x="2006850" y="670416"/>
                </a:cubicBezTo>
                <a:cubicBezTo>
                  <a:pt x="2002708" y="674580"/>
                  <a:pt x="1994423" y="682908"/>
                  <a:pt x="1986138" y="687072"/>
                </a:cubicBezTo>
                <a:cubicBezTo>
                  <a:pt x="1965426" y="682908"/>
                  <a:pt x="1944714" y="670416"/>
                  <a:pt x="1932287" y="657924"/>
                </a:cubicBezTo>
                <a:cubicBezTo>
                  <a:pt x="1928145" y="657924"/>
                  <a:pt x="1911575" y="670416"/>
                  <a:pt x="1911575" y="674580"/>
                </a:cubicBezTo>
                <a:cubicBezTo>
                  <a:pt x="1919860" y="691236"/>
                  <a:pt x="1928145" y="712057"/>
                  <a:pt x="1928145" y="732877"/>
                </a:cubicBezTo>
                <a:cubicBezTo>
                  <a:pt x="1928145" y="732877"/>
                  <a:pt x="1928145" y="737041"/>
                  <a:pt x="1928145" y="737041"/>
                </a:cubicBezTo>
                <a:cubicBezTo>
                  <a:pt x="1924002" y="737041"/>
                  <a:pt x="1924002" y="737041"/>
                  <a:pt x="1924002" y="737041"/>
                </a:cubicBezTo>
                <a:cubicBezTo>
                  <a:pt x="1919860" y="741205"/>
                  <a:pt x="1911575" y="745369"/>
                  <a:pt x="1903291" y="749533"/>
                </a:cubicBezTo>
                <a:cubicBezTo>
                  <a:pt x="1882579" y="737041"/>
                  <a:pt x="1870151" y="724549"/>
                  <a:pt x="1857724" y="703728"/>
                </a:cubicBezTo>
                <a:cubicBezTo>
                  <a:pt x="1853582" y="703728"/>
                  <a:pt x="1837012" y="712057"/>
                  <a:pt x="1832870" y="716221"/>
                </a:cubicBezTo>
                <a:cubicBezTo>
                  <a:pt x="1837012" y="724549"/>
                  <a:pt x="1837012" y="737041"/>
                  <a:pt x="1837012" y="745369"/>
                </a:cubicBezTo>
                <a:cubicBezTo>
                  <a:pt x="1837012" y="757861"/>
                  <a:pt x="1837012" y="766190"/>
                  <a:pt x="1832870" y="778682"/>
                </a:cubicBezTo>
                <a:cubicBezTo>
                  <a:pt x="1824585" y="782846"/>
                  <a:pt x="1816300" y="782846"/>
                  <a:pt x="1808016" y="787010"/>
                </a:cubicBezTo>
                <a:cubicBezTo>
                  <a:pt x="1803873" y="787010"/>
                  <a:pt x="1803873" y="787010"/>
                  <a:pt x="1803873" y="787010"/>
                </a:cubicBezTo>
                <a:cubicBezTo>
                  <a:pt x="1791446" y="770354"/>
                  <a:pt x="1779019" y="749533"/>
                  <a:pt x="1774877" y="732877"/>
                </a:cubicBezTo>
                <a:cubicBezTo>
                  <a:pt x="1770734" y="732877"/>
                  <a:pt x="1750022" y="732877"/>
                  <a:pt x="1750022" y="732877"/>
                </a:cubicBezTo>
                <a:cubicBezTo>
                  <a:pt x="1750022" y="757861"/>
                  <a:pt x="1741737" y="778682"/>
                  <a:pt x="1733453" y="795338"/>
                </a:cubicBezTo>
                <a:cubicBezTo>
                  <a:pt x="1729310" y="795338"/>
                  <a:pt x="1729310" y="795338"/>
                  <a:pt x="1729310" y="795338"/>
                </a:cubicBezTo>
                <a:cubicBezTo>
                  <a:pt x="1725168" y="795338"/>
                  <a:pt x="1712741" y="795338"/>
                  <a:pt x="1704456" y="795338"/>
                </a:cubicBezTo>
                <a:cubicBezTo>
                  <a:pt x="1692029" y="778682"/>
                  <a:pt x="1687886" y="757861"/>
                  <a:pt x="1687886" y="732877"/>
                </a:cubicBezTo>
                <a:cubicBezTo>
                  <a:pt x="1683744" y="732877"/>
                  <a:pt x="1663032" y="732877"/>
                  <a:pt x="1658890" y="732877"/>
                </a:cubicBezTo>
                <a:cubicBezTo>
                  <a:pt x="1654747" y="749533"/>
                  <a:pt x="1642320" y="770354"/>
                  <a:pt x="1629893" y="787010"/>
                </a:cubicBezTo>
                <a:cubicBezTo>
                  <a:pt x="1625751" y="787010"/>
                  <a:pt x="1625751" y="787010"/>
                  <a:pt x="1625751" y="787010"/>
                </a:cubicBezTo>
                <a:cubicBezTo>
                  <a:pt x="1617466" y="782846"/>
                  <a:pt x="1609181" y="782846"/>
                  <a:pt x="1600896" y="778682"/>
                </a:cubicBezTo>
                <a:cubicBezTo>
                  <a:pt x="1596754" y="766190"/>
                  <a:pt x="1596754" y="757861"/>
                  <a:pt x="1596754" y="745369"/>
                </a:cubicBezTo>
                <a:cubicBezTo>
                  <a:pt x="1596754" y="737041"/>
                  <a:pt x="1596754" y="724549"/>
                  <a:pt x="1600896" y="716221"/>
                </a:cubicBezTo>
                <a:cubicBezTo>
                  <a:pt x="1596754" y="712057"/>
                  <a:pt x="1580184" y="707892"/>
                  <a:pt x="1576042" y="703728"/>
                </a:cubicBezTo>
                <a:cubicBezTo>
                  <a:pt x="1567757" y="724549"/>
                  <a:pt x="1551188" y="741205"/>
                  <a:pt x="1534618" y="749533"/>
                </a:cubicBezTo>
                <a:cubicBezTo>
                  <a:pt x="1530476" y="749533"/>
                  <a:pt x="1530476" y="749533"/>
                  <a:pt x="1530476" y="749533"/>
                </a:cubicBezTo>
                <a:cubicBezTo>
                  <a:pt x="1522191" y="745369"/>
                  <a:pt x="1513906" y="741205"/>
                  <a:pt x="1509764" y="737041"/>
                </a:cubicBezTo>
                <a:cubicBezTo>
                  <a:pt x="1509764" y="737041"/>
                  <a:pt x="1509764" y="732877"/>
                  <a:pt x="1509764" y="732877"/>
                </a:cubicBezTo>
                <a:cubicBezTo>
                  <a:pt x="1509764" y="716221"/>
                  <a:pt x="1513906" y="691236"/>
                  <a:pt x="1522191" y="674580"/>
                </a:cubicBezTo>
                <a:cubicBezTo>
                  <a:pt x="1522191" y="674580"/>
                  <a:pt x="1505621" y="657924"/>
                  <a:pt x="1501479" y="657924"/>
                </a:cubicBezTo>
                <a:cubicBezTo>
                  <a:pt x="1489052" y="674580"/>
                  <a:pt x="1468340" y="682908"/>
                  <a:pt x="1447628" y="687072"/>
                </a:cubicBezTo>
                <a:cubicBezTo>
                  <a:pt x="1439343" y="682908"/>
                  <a:pt x="1435201" y="674580"/>
                  <a:pt x="1426916" y="670416"/>
                </a:cubicBezTo>
                <a:cubicBezTo>
                  <a:pt x="1435201" y="649595"/>
                  <a:pt x="1443486" y="628775"/>
                  <a:pt x="1460055" y="616283"/>
                </a:cubicBezTo>
                <a:cubicBezTo>
                  <a:pt x="1455913" y="612119"/>
                  <a:pt x="1443486" y="595463"/>
                  <a:pt x="1443486" y="591298"/>
                </a:cubicBezTo>
                <a:cubicBezTo>
                  <a:pt x="1422774" y="603791"/>
                  <a:pt x="1402062" y="607955"/>
                  <a:pt x="1381350" y="607955"/>
                </a:cubicBezTo>
                <a:cubicBezTo>
                  <a:pt x="1377208" y="603791"/>
                  <a:pt x="1373065" y="591298"/>
                  <a:pt x="1368923" y="587134"/>
                </a:cubicBezTo>
                <a:cubicBezTo>
                  <a:pt x="1368923" y="582970"/>
                  <a:pt x="1368923" y="582970"/>
                  <a:pt x="1368923" y="582970"/>
                </a:cubicBezTo>
                <a:cubicBezTo>
                  <a:pt x="1377208" y="566314"/>
                  <a:pt x="1393777" y="549658"/>
                  <a:pt x="1414489" y="541330"/>
                </a:cubicBezTo>
                <a:cubicBezTo>
                  <a:pt x="1410347" y="537165"/>
                  <a:pt x="1402062" y="516345"/>
                  <a:pt x="1402062" y="516345"/>
                </a:cubicBezTo>
                <a:cubicBezTo>
                  <a:pt x="1381350" y="520509"/>
                  <a:pt x="1360638" y="520509"/>
                  <a:pt x="1339926" y="516345"/>
                </a:cubicBezTo>
                <a:cubicBezTo>
                  <a:pt x="1335784" y="508017"/>
                  <a:pt x="1331641" y="495525"/>
                  <a:pt x="1331641" y="491361"/>
                </a:cubicBezTo>
                <a:cubicBezTo>
                  <a:pt x="1331641" y="487197"/>
                  <a:pt x="1331641" y="487197"/>
                  <a:pt x="1331641" y="487197"/>
                </a:cubicBezTo>
                <a:cubicBezTo>
                  <a:pt x="1344068" y="474704"/>
                  <a:pt x="1364780" y="462212"/>
                  <a:pt x="1385492" y="453884"/>
                </a:cubicBezTo>
                <a:cubicBezTo>
                  <a:pt x="1385492" y="453884"/>
                  <a:pt x="1381350" y="433064"/>
                  <a:pt x="1381350" y="428900"/>
                </a:cubicBezTo>
                <a:cubicBezTo>
                  <a:pt x="1360638" y="428900"/>
                  <a:pt x="1339926" y="424736"/>
                  <a:pt x="1323357" y="412243"/>
                </a:cubicBezTo>
                <a:cubicBezTo>
                  <a:pt x="1319214" y="412243"/>
                  <a:pt x="1319214" y="412243"/>
                  <a:pt x="1319214" y="412243"/>
                </a:cubicBezTo>
                <a:cubicBezTo>
                  <a:pt x="1319214" y="408079"/>
                  <a:pt x="1319214" y="403915"/>
                  <a:pt x="1319214" y="399751"/>
                </a:cubicBezTo>
                <a:cubicBezTo>
                  <a:pt x="1319214" y="391423"/>
                  <a:pt x="1319214" y="387259"/>
                  <a:pt x="1319214" y="383095"/>
                </a:cubicBezTo>
                <a:cubicBezTo>
                  <a:pt x="1323357" y="383095"/>
                  <a:pt x="1323357" y="383095"/>
                  <a:pt x="1323357" y="383095"/>
                </a:cubicBezTo>
                <a:cubicBezTo>
                  <a:pt x="1339926" y="374767"/>
                  <a:pt x="1360638" y="366438"/>
                  <a:pt x="1381350" y="366438"/>
                </a:cubicBezTo>
                <a:cubicBezTo>
                  <a:pt x="1381350" y="362274"/>
                  <a:pt x="1385492" y="345618"/>
                  <a:pt x="1385492" y="341454"/>
                </a:cubicBezTo>
                <a:cubicBezTo>
                  <a:pt x="1364780" y="333126"/>
                  <a:pt x="1344068" y="324798"/>
                  <a:pt x="1331641" y="308141"/>
                </a:cubicBezTo>
                <a:cubicBezTo>
                  <a:pt x="1331641" y="299813"/>
                  <a:pt x="1335784" y="291485"/>
                  <a:pt x="1339926" y="283157"/>
                </a:cubicBezTo>
                <a:cubicBezTo>
                  <a:pt x="1356496" y="274829"/>
                  <a:pt x="1381350" y="274829"/>
                  <a:pt x="1402062" y="283157"/>
                </a:cubicBezTo>
                <a:cubicBezTo>
                  <a:pt x="1402062" y="278993"/>
                  <a:pt x="1410347" y="262337"/>
                  <a:pt x="1410347" y="258173"/>
                </a:cubicBezTo>
                <a:cubicBezTo>
                  <a:pt x="1393777" y="245680"/>
                  <a:pt x="1377208" y="229024"/>
                  <a:pt x="1368923" y="212368"/>
                </a:cubicBezTo>
                <a:cubicBezTo>
                  <a:pt x="1368923" y="204040"/>
                  <a:pt x="1377208" y="195711"/>
                  <a:pt x="1381350" y="187383"/>
                </a:cubicBezTo>
                <a:cubicBezTo>
                  <a:pt x="1402062" y="187383"/>
                  <a:pt x="1422774" y="195711"/>
                  <a:pt x="1443486" y="204040"/>
                </a:cubicBezTo>
                <a:cubicBezTo>
                  <a:pt x="1443486" y="204040"/>
                  <a:pt x="1455913" y="183219"/>
                  <a:pt x="1460055" y="183219"/>
                </a:cubicBezTo>
                <a:cubicBezTo>
                  <a:pt x="1443486" y="166563"/>
                  <a:pt x="1431059" y="145743"/>
                  <a:pt x="1426916" y="129086"/>
                </a:cubicBezTo>
                <a:cubicBezTo>
                  <a:pt x="1426916" y="124922"/>
                  <a:pt x="1426916" y="124922"/>
                  <a:pt x="1426916" y="124922"/>
                </a:cubicBezTo>
                <a:cubicBezTo>
                  <a:pt x="1431059" y="120758"/>
                  <a:pt x="1439343" y="112430"/>
                  <a:pt x="1447628" y="108266"/>
                </a:cubicBezTo>
                <a:cubicBezTo>
                  <a:pt x="1468340" y="112430"/>
                  <a:pt x="1489052" y="124922"/>
                  <a:pt x="1501479" y="137414"/>
                </a:cubicBezTo>
                <a:cubicBezTo>
                  <a:pt x="1505621" y="137414"/>
                  <a:pt x="1518049" y="124922"/>
                  <a:pt x="1522191" y="124922"/>
                </a:cubicBezTo>
                <a:cubicBezTo>
                  <a:pt x="1509764" y="104102"/>
                  <a:pt x="1505621" y="83282"/>
                  <a:pt x="1505621" y="62461"/>
                </a:cubicBezTo>
                <a:cubicBezTo>
                  <a:pt x="1513906" y="58297"/>
                  <a:pt x="1522191" y="49969"/>
                  <a:pt x="1530476" y="49969"/>
                </a:cubicBezTo>
                <a:cubicBezTo>
                  <a:pt x="1547045" y="58297"/>
                  <a:pt x="1563615" y="74953"/>
                  <a:pt x="1576042" y="91610"/>
                </a:cubicBezTo>
                <a:cubicBezTo>
                  <a:pt x="1576042" y="91610"/>
                  <a:pt x="1596754" y="83282"/>
                  <a:pt x="1600896" y="83282"/>
                </a:cubicBezTo>
                <a:cubicBezTo>
                  <a:pt x="1596754" y="70789"/>
                  <a:pt x="1596754" y="62461"/>
                  <a:pt x="1596754" y="49969"/>
                </a:cubicBezTo>
                <a:cubicBezTo>
                  <a:pt x="1596754" y="37477"/>
                  <a:pt x="1596754" y="29149"/>
                  <a:pt x="1600896" y="20820"/>
                </a:cubicBezTo>
                <a:cubicBezTo>
                  <a:pt x="1600896" y="16656"/>
                  <a:pt x="1600896" y="16656"/>
                  <a:pt x="1600896" y="16656"/>
                </a:cubicBezTo>
                <a:cubicBezTo>
                  <a:pt x="1609181" y="16656"/>
                  <a:pt x="1617466" y="12492"/>
                  <a:pt x="1625751" y="12492"/>
                </a:cubicBezTo>
                <a:cubicBezTo>
                  <a:pt x="1629893" y="12492"/>
                  <a:pt x="1629893" y="12492"/>
                  <a:pt x="1629893" y="12492"/>
                </a:cubicBezTo>
                <a:cubicBezTo>
                  <a:pt x="1642320" y="24984"/>
                  <a:pt x="1654747" y="45805"/>
                  <a:pt x="1658890" y="66625"/>
                </a:cubicBezTo>
                <a:cubicBezTo>
                  <a:pt x="1663032" y="66625"/>
                  <a:pt x="1683744" y="62461"/>
                  <a:pt x="1687886" y="62461"/>
                </a:cubicBezTo>
                <a:cubicBezTo>
                  <a:pt x="1687886" y="41641"/>
                  <a:pt x="1692029" y="20820"/>
                  <a:pt x="1704456" y="0"/>
                </a:cubicBezTo>
                <a:close/>
              </a:path>
            </a:pathLst>
          </a:custGeom>
          <a:solidFill>
            <a:srgbClr val="8bd4e2"/>
          </a:solidFill>
          <a:ln w="0">
            <a:noFill/>
          </a:ln>
        </p:spPr>
        <p:style>
          <a:lnRef idx="0"/>
          <a:fillRef idx="0"/>
          <a:effectRef idx="0"/>
          <a:fontRef idx="minor"/>
        </p:style>
      </p:sp>
      <p:sp>
        <p:nvSpPr>
          <p:cNvPr id="374" name="" hidden="1"/>
          <p:cNvSpPr/>
          <p:nvPr/>
        </p:nvSpPr>
        <p:spPr>
          <a:xfrm>
            <a:off x="4889520" y="-1027080"/>
            <a:ext cx="1787040" cy="673920"/>
          </a:xfrm>
          <a:custGeom>
            <a:avLst/>
            <a:gdLst/>
            <a:ahLst/>
            <a:rect l="l" t="t" r="r" b="b"/>
            <a:pathLst>
              <a:path w="1789113" h="676275">
                <a:moveTo>
                  <a:pt x="2068305" y="749732"/>
                </a:moveTo>
                <a:lnTo>
                  <a:pt x="2068305" y="761609"/>
                </a:lnTo>
                <a:lnTo>
                  <a:pt x="2076013" y="761609"/>
                </a:lnTo>
                <a:cubicBezTo>
                  <a:pt x="2079697" y="761609"/>
                  <a:pt x="2082210" y="761060"/>
                  <a:pt x="2083551" y="759961"/>
                </a:cubicBezTo>
                <a:cubicBezTo>
                  <a:pt x="2084892" y="758862"/>
                  <a:pt x="2085563" y="757408"/>
                  <a:pt x="2085563" y="755598"/>
                </a:cubicBezTo>
                <a:cubicBezTo>
                  <a:pt x="2085563" y="754435"/>
                  <a:pt x="2085240" y="753392"/>
                  <a:pt x="2084594" y="752471"/>
                </a:cubicBezTo>
                <a:cubicBezTo>
                  <a:pt x="2083947" y="751550"/>
                  <a:pt x="2083050" y="750863"/>
                  <a:pt x="2081903" y="750411"/>
                </a:cubicBezTo>
                <a:cubicBezTo>
                  <a:pt x="2080756" y="749959"/>
                  <a:pt x="2078631" y="749732"/>
                  <a:pt x="2075528" y="749732"/>
                </a:cubicBezTo>
                <a:lnTo>
                  <a:pt x="2068305" y="749732"/>
                </a:lnTo>
                <a:close/>
                <a:moveTo>
                  <a:pt x="2061954" y="744400"/>
                </a:moveTo>
                <a:lnTo>
                  <a:pt x="2075480" y="744400"/>
                </a:lnTo>
                <a:cubicBezTo>
                  <a:pt x="2080101" y="744400"/>
                  <a:pt x="2083446" y="744763"/>
                  <a:pt x="2085514" y="745491"/>
                </a:cubicBezTo>
                <a:cubicBezTo>
                  <a:pt x="2087583" y="746218"/>
                  <a:pt x="2089231" y="747486"/>
                  <a:pt x="2090459" y="749296"/>
                </a:cubicBezTo>
                <a:cubicBezTo>
                  <a:pt x="2091687" y="751106"/>
                  <a:pt x="2092301" y="753029"/>
                  <a:pt x="2092301" y="755065"/>
                </a:cubicBezTo>
                <a:cubicBezTo>
                  <a:pt x="2092301" y="757941"/>
                  <a:pt x="2091275" y="760446"/>
                  <a:pt x="2089223" y="762579"/>
                </a:cubicBezTo>
                <a:cubicBezTo>
                  <a:pt x="2087171" y="764712"/>
                  <a:pt x="2084448" y="765907"/>
                  <a:pt x="2081055" y="766166"/>
                </a:cubicBezTo>
                <a:cubicBezTo>
                  <a:pt x="2082444" y="766748"/>
                  <a:pt x="2083559" y="767443"/>
                  <a:pt x="2084400" y="768251"/>
                </a:cubicBezTo>
                <a:cubicBezTo>
                  <a:pt x="2085983" y="769802"/>
                  <a:pt x="2087922" y="772403"/>
                  <a:pt x="2090217" y="776055"/>
                </a:cubicBezTo>
                <a:lnTo>
                  <a:pt x="2095016" y="783763"/>
                </a:lnTo>
                <a:lnTo>
                  <a:pt x="2087260" y="783763"/>
                </a:lnTo>
                <a:lnTo>
                  <a:pt x="2083769" y="777558"/>
                </a:lnTo>
                <a:cubicBezTo>
                  <a:pt x="2081022" y="772678"/>
                  <a:pt x="2078808" y="769624"/>
                  <a:pt x="2077128" y="768396"/>
                </a:cubicBezTo>
                <a:cubicBezTo>
                  <a:pt x="2075965" y="767491"/>
                  <a:pt x="2074268" y="767039"/>
                  <a:pt x="2072038" y="767039"/>
                </a:cubicBezTo>
                <a:lnTo>
                  <a:pt x="2068305" y="767039"/>
                </a:lnTo>
                <a:lnTo>
                  <a:pt x="2068305" y="783763"/>
                </a:lnTo>
                <a:lnTo>
                  <a:pt x="2061954" y="783763"/>
                </a:lnTo>
                <a:lnTo>
                  <a:pt x="2061954" y="744400"/>
                </a:lnTo>
                <a:close/>
                <a:moveTo>
                  <a:pt x="834048" y="741362"/>
                </a:moveTo>
                <a:cubicBezTo>
                  <a:pt x="813289" y="741362"/>
                  <a:pt x="784225" y="741362"/>
                  <a:pt x="784225" y="766474"/>
                </a:cubicBezTo>
                <a:cubicBezTo>
                  <a:pt x="784225" y="783215"/>
                  <a:pt x="792529" y="787400"/>
                  <a:pt x="804985" y="787400"/>
                </a:cubicBezTo>
                <a:cubicBezTo>
                  <a:pt x="838200" y="787400"/>
                  <a:pt x="838200" y="758103"/>
                  <a:pt x="838200" y="745547"/>
                </a:cubicBezTo>
                <a:lnTo>
                  <a:pt x="838200" y="741362"/>
                </a:lnTo>
                <a:cubicBezTo>
                  <a:pt x="834048" y="741362"/>
                  <a:pt x="834048" y="741362"/>
                  <a:pt x="834048" y="741362"/>
                </a:cubicBezTo>
                <a:close/>
                <a:moveTo>
                  <a:pt x="2078001" y="733008"/>
                </a:moveTo>
                <a:cubicBezTo>
                  <a:pt x="2072862" y="733008"/>
                  <a:pt x="2067861" y="734325"/>
                  <a:pt x="2062997" y="736959"/>
                </a:cubicBezTo>
                <a:cubicBezTo>
                  <a:pt x="2058133" y="739592"/>
                  <a:pt x="2054328" y="743358"/>
                  <a:pt x="2051581" y="748254"/>
                </a:cubicBezTo>
                <a:cubicBezTo>
                  <a:pt x="2048833" y="753150"/>
                  <a:pt x="2047460" y="758248"/>
                  <a:pt x="2047460" y="763548"/>
                </a:cubicBezTo>
                <a:cubicBezTo>
                  <a:pt x="2047460" y="768816"/>
                  <a:pt x="2048809" y="773866"/>
                  <a:pt x="2051508" y="778697"/>
                </a:cubicBezTo>
                <a:cubicBezTo>
                  <a:pt x="2054206" y="783529"/>
                  <a:pt x="2057980" y="787294"/>
                  <a:pt x="2062827" y="789993"/>
                </a:cubicBezTo>
                <a:cubicBezTo>
                  <a:pt x="2067675" y="792691"/>
                  <a:pt x="2072733" y="794041"/>
                  <a:pt x="2078001" y="794041"/>
                </a:cubicBezTo>
                <a:cubicBezTo>
                  <a:pt x="2083269" y="794041"/>
                  <a:pt x="2088326" y="792691"/>
                  <a:pt x="2093174" y="789993"/>
                </a:cubicBezTo>
                <a:cubicBezTo>
                  <a:pt x="2098022" y="787294"/>
                  <a:pt x="2101787" y="783529"/>
                  <a:pt x="2104469" y="778697"/>
                </a:cubicBezTo>
                <a:cubicBezTo>
                  <a:pt x="2107152" y="773866"/>
                  <a:pt x="2108493" y="768816"/>
                  <a:pt x="2108493" y="763548"/>
                </a:cubicBezTo>
                <a:cubicBezTo>
                  <a:pt x="2108493" y="758248"/>
                  <a:pt x="2107127" y="753150"/>
                  <a:pt x="2104397" y="748254"/>
                </a:cubicBezTo>
                <a:cubicBezTo>
                  <a:pt x="2101666" y="743358"/>
                  <a:pt x="2097860" y="739592"/>
                  <a:pt x="2092980" y="736959"/>
                </a:cubicBezTo>
                <a:cubicBezTo>
                  <a:pt x="2088100" y="734325"/>
                  <a:pt x="2083107" y="733008"/>
                  <a:pt x="2078001" y="733008"/>
                </a:cubicBezTo>
                <a:close/>
                <a:moveTo>
                  <a:pt x="2078001" y="726948"/>
                </a:moveTo>
                <a:cubicBezTo>
                  <a:pt x="2084141" y="726948"/>
                  <a:pt x="2090136" y="728524"/>
                  <a:pt x="2095985" y="731675"/>
                </a:cubicBezTo>
                <a:cubicBezTo>
                  <a:pt x="2101835" y="734825"/>
                  <a:pt x="2106392" y="739334"/>
                  <a:pt x="2109656" y="745200"/>
                </a:cubicBezTo>
                <a:cubicBezTo>
                  <a:pt x="2112920" y="751065"/>
                  <a:pt x="2114552" y="757181"/>
                  <a:pt x="2114552" y="763548"/>
                </a:cubicBezTo>
                <a:cubicBezTo>
                  <a:pt x="2114552" y="769850"/>
                  <a:pt x="2112944" y="775910"/>
                  <a:pt x="2109729" y="781727"/>
                </a:cubicBezTo>
                <a:cubicBezTo>
                  <a:pt x="2106513" y="787544"/>
                  <a:pt x="2102005" y="792061"/>
                  <a:pt x="2096204" y="795277"/>
                </a:cubicBezTo>
                <a:cubicBezTo>
                  <a:pt x="2090402" y="798492"/>
                  <a:pt x="2084335" y="800100"/>
                  <a:pt x="2078001" y="800100"/>
                </a:cubicBezTo>
                <a:cubicBezTo>
                  <a:pt x="2071666" y="800100"/>
                  <a:pt x="2065599" y="798492"/>
                  <a:pt x="2059797" y="795277"/>
                </a:cubicBezTo>
                <a:cubicBezTo>
                  <a:pt x="2053996" y="792061"/>
                  <a:pt x="2049480" y="787544"/>
                  <a:pt x="2046248" y="781727"/>
                </a:cubicBezTo>
                <a:cubicBezTo>
                  <a:pt x="2043016" y="775910"/>
                  <a:pt x="2041400" y="769850"/>
                  <a:pt x="2041400" y="763548"/>
                </a:cubicBezTo>
                <a:cubicBezTo>
                  <a:pt x="2041400" y="757181"/>
                  <a:pt x="2043041" y="751065"/>
                  <a:pt x="2046321" y="745200"/>
                </a:cubicBezTo>
                <a:cubicBezTo>
                  <a:pt x="2049601" y="739334"/>
                  <a:pt x="2054166" y="734825"/>
                  <a:pt x="2060016" y="731675"/>
                </a:cubicBezTo>
                <a:cubicBezTo>
                  <a:pt x="2065865" y="728524"/>
                  <a:pt x="2071860" y="726948"/>
                  <a:pt x="2078001" y="726948"/>
                </a:cubicBezTo>
                <a:close/>
                <a:moveTo>
                  <a:pt x="1058070" y="692149"/>
                </a:moveTo>
                <a:cubicBezTo>
                  <a:pt x="1037466" y="692149"/>
                  <a:pt x="1020763" y="713471"/>
                  <a:pt x="1020763" y="739774"/>
                </a:cubicBezTo>
                <a:cubicBezTo>
                  <a:pt x="1020763" y="766077"/>
                  <a:pt x="1037466" y="787399"/>
                  <a:pt x="1058070" y="787399"/>
                </a:cubicBezTo>
                <a:cubicBezTo>
                  <a:pt x="1078674" y="787399"/>
                  <a:pt x="1095377" y="766077"/>
                  <a:pt x="1095377" y="739774"/>
                </a:cubicBezTo>
                <a:cubicBezTo>
                  <a:pt x="1095377" y="713471"/>
                  <a:pt x="1078674" y="692149"/>
                  <a:pt x="1058070" y="692149"/>
                </a:cubicBezTo>
                <a:close/>
                <a:moveTo>
                  <a:pt x="692151" y="692149"/>
                </a:moveTo>
                <a:cubicBezTo>
                  <a:pt x="673739" y="692149"/>
                  <a:pt x="658813" y="713471"/>
                  <a:pt x="658813" y="739774"/>
                </a:cubicBezTo>
                <a:cubicBezTo>
                  <a:pt x="658813" y="766077"/>
                  <a:pt x="673739" y="787399"/>
                  <a:pt x="692151" y="787399"/>
                </a:cubicBezTo>
                <a:cubicBezTo>
                  <a:pt x="710563" y="787399"/>
                  <a:pt x="725489" y="766077"/>
                  <a:pt x="725489" y="739774"/>
                </a:cubicBezTo>
                <a:cubicBezTo>
                  <a:pt x="725489" y="713471"/>
                  <a:pt x="710563" y="692149"/>
                  <a:pt x="692151" y="692149"/>
                </a:cubicBezTo>
                <a:close/>
                <a:moveTo>
                  <a:pt x="323056" y="692149"/>
                </a:moveTo>
                <a:cubicBezTo>
                  <a:pt x="302452" y="692149"/>
                  <a:pt x="285749" y="713471"/>
                  <a:pt x="285749" y="739774"/>
                </a:cubicBezTo>
                <a:cubicBezTo>
                  <a:pt x="285749" y="766077"/>
                  <a:pt x="302452" y="787399"/>
                  <a:pt x="323056" y="787399"/>
                </a:cubicBezTo>
                <a:cubicBezTo>
                  <a:pt x="343660" y="787399"/>
                  <a:pt x="360363" y="766077"/>
                  <a:pt x="360363" y="739774"/>
                </a:cubicBezTo>
                <a:cubicBezTo>
                  <a:pt x="360363" y="713471"/>
                  <a:pt x="343660" y="692149"/>
                  <a:pt x="323056" y="692149"/>
                </a:cubicBezTo>
                <a:close/>
                <a:moveTo>
                  <a:pt x="966943" y="685949"/>
                </a:moveTo>
                <a:lnTo>
                  <a:pt x="981464" y="685949"/>
                </a:lnTo>
                <a:lnTo>
                  <a:pt x="981464" y="799333"/>
                </a:lnTo>
                <a:lnTo>
                  <a:pt x="966943" y="799333"/>
                </a:lnTo>
                <a:lnTo>
                  <a:pt x="966943" y="685949"/>
                </a:lnTo>
                <a:close/>
                <a:moveTo>
                  <a:pt x="1136650" y="684212"/>
                </a:moveTo>
                <a:cubicBezTo>
                  <a:pt x="1148897" y="684212"/>
                  <a:pt x="1148897" y="684212"/>
                  <a:pt x="1148897" y="684212"/>
                </a:cubicBezTo>
                <a:cubicBezTo>
                  <a:pt x="1148897" y="704791"/>
                  <a:pt x="1148897" y="704791"/>
                  <a:pt x="1148897" y="704791"/>
                </a:cubicBezTo>
                <a:cubicBezTo>
                  <a:pt x="1157061" y="696559"/>
                  <a:pt x="1165225" y="684212"/>
                  <a:pt x="1185636" y="684212"/>
                </a:cubicBezTo>
                <a:cubicBezTo>
                  <a:pt x="1214211" y="684212"/>
                  <a:pt x="1222375" y="700675"/>
                  <a:pt x="1222375" y="725369"/>
                </a:cubicBezTo>
                <a:cubicBezTo>
                  <a:pt x="1222375" y="795337"/>
                  <a:pt x="1222375" y="795337"/>
                  <a:pt x="1222375" y="795337"/>
                </a:cubicBezTo>
                <a:cubicBezTo>
                  <a:pt x="1210129" y="795337"/>
                  <a:pt x="1210129" y="795337"/>
                  <a:pt x="1210129" y="795337"/>
                </a:cubicBezTo>
                <a:cubicBezTo>
                  <a:pt x="1210129" y="729485"/>
                  <a:pt x="1210129" y="729485"/>
                  <a:pt x="1210129" y="729485"/>
                </a:cubicBezTo>
                <a:cubicBezTo>
                  <a:pt x="1210129" y="708906"/>
                  <a:pt x="1201964" y="692443"/>
                  <a:pt x="1185636" y="692443"/>
                </a:cubicBezTo>
                <a:cubicBezTo>
                  <a:pt x="1161143" y="692443"/>
                  <a:pt x="1152979" y="717138"/>
                  <a:pt x="1152979" y="733601"/>
                </a:cubicBezTo>
                <a:cubicBezTo>
                  <a:pt x="1152979" y="795337"/>
                  <a:pt x="1152979" y="795337"/>
                  <a:pt x="1152979" y="795337"/>
                </a:cubicBezTo>
                <a:cubicBezTo>
                  <a:pt x="1136650" y="795337"/>
                  <a:pt x="1136650" y="795337"/>
                  <a:pt x="1136650" y="795337"/>
                </a:cubicBezTo>
                <a:lnTo>
                  <a:pt x="1136650" y="713022"/>
                </a:lnTo>
                <a:cubicBezTo>
                  <a:pt x="1136650" y="704791"/>
                  <a:pt x="1136650" y="692443"/>
                  <a:pt x="1136650" y="684212"/>
                </a:cubicBezTo>
                <a:close/>
                <a:moveTo>
                  <a:pt x="1054894" y="684212"/>
                </a:moveTo>
                <a:cubicBezTo>
                  <a:pt x="1083389" y="684212"/>
                  <a:pt x="1106488" y="710154"/>
                  <a:pt x="1106488" y="742156"/>
                </a:cubicBezTo>
                <a:cubicBezTo>
                  <a:pt x="1106488" y="774158"/>
                  <a:pt x="1083389" y="800100"/>
                  <a:pt x="1054894" y="800100"/>
                </a:cubicBezTo>
                <a:cubicBezTo>
                  <a:pt x="1026399" y="800100"/>
                  <a:pt x="1003300" y="774158"/>
                  <a:pt x="1003300" y="742156"/>
                </a:cubicBezTo>
                <a:cubicBezTo>
                  <a:pt x="1003300" y="710154"/>
                  <a:pt x="1026399" y="684212"/>
                  <a:pt x="1054894" y="684212"/>
                </a:cubicBezTo>
                <a:close/>
                <a:moveTo>
                  <a:pt x="812499" y="684212"/>
                </a:moveTo>
                <a:cubicBezTo>
                  <a:pt x="841603" y="684212"/>
                  <a:pt x="854076" y="696629"/>
                  <a:pt x="854076" y="725601"/>
                </a:cubicBezTo>
                <a:cubicBezTo>
                  <a:pt x="854076" y="775267"/>
                  <a:pt x="854076" y="775267"/>
                  <a:pt x="854076" y="775267"/>
                </a:cubicBezTo>
                <a:cubicBezTo>
                  <a:pt x="854076" y="783545"/>
                  <a:pt x="854076" y="791822"/>
                  <a:pt x="854076" y="795961"/>
                </a:cubicBezTo>
                <a:cubicBezTo>
                  <a:pt x="841603" y="795961"/>
                  <a:pt x="841603" y="795961"/>
                  <a:pt x="841603" y="795961"/>
                </a:cubicBezTo>
                <a:lnTo>
                  <a:pt x="841603" y="779406"/>
                </a:lnTo>
                <a:cubicBezTo>
                  <a:pt x="837445" y="779406"/>
                  <a:pt x="837445" y="779406"/>
                  <a:pt x="837445" y="779406"/>
                </a:cubicBezTo>
                <a:cubicBezTo>
                  <a:pt x="833287" y="791822"/>
                  <a:pt x="816656" y="800100"/>
                  <a:pt x="804183" y="800100"/>
                </a:cubicBezTo>
                <a:cubicBezTo>
                  <a:pt x="770921" y="800100"/>
                  <a:pt x="766763" y="779406"/>
                  <a:pt x="766763" y="766989"/>
                </a:cubicBezTo>
                <a:cubicBezTo>
                  <a:pt x="766763" y="729739"/>
                  <a:pt x="808341" y="729739"/>
                  <a:pt x="837445" y="729739"/>
                </a:cubicBezTo>
                <a:cubicBezTo>
                  <a:pt x="837445" y="721462"/>
                  <a:pt x="837445" y="721462"/>
                  <a:pt x="837445" y="721462"/>
                </a:cubicBezTo>
                <a:cubicBezTo>
                  <a:pt x="837445" y="704906"/>
                  <a:pt x="833287" y="692490"/>
                  <a:pt x="812499" y="692490"/>
                </a:cubicBezTo>
                <a:cubicBezTo>
                  <a:pt x="800025" y="692490"/>
                  <a:pt x="791710" y="696629"/>
                  <a:pt x="779236" y="704906"/>
                </a:cubicBezTo>
                <a:cubicBezTo>
                  <a:pt x="779236" y="688351"/>
                  <a:pt x="779236" y="688351"/>
                  <a:pt x="779236" y="688351"/>
                </a:cubicBezTo>
                <a:cubicBezTo>
                  <a:pt x="787552" y="684212"/>
                  <a:pt x="804183" y="684212"/>
                  <a:pt x="812499" y="684212"/>
                </a:cubicBezTo>
                <a:close/>
                <a:moveTo>
                  <a:pt x="527050" y="684212"/>
                </a:moveTo>
                <a:cubicBezTo>
                  <a:pt x="539523" y="684212"/>
                  <a:pt x="539523" y="684212"/>
                  <a:pt x="539523" y="684212"/>
                </a:cubicBezTo>
                <a:cubicBezTo>
                  <a:pt x="539523" y="704791"/>
                  <a:pt x="539523" y="704791"/>
                  <a:pt x="539523" y="704791"/>
                </a:cubicBezTo>
                <a:cubicBezTo>
                  <a:pt x="547839" y="696559"/>
                  <a:pt x="556154" y="684212"/>
                  <a:pt x="576943" y="684212"/>
                </a:cubicBezTo>
                <a:cubicBezTo>
                  <a:pt x="606047" y="684212"/>
                  <a:pt x="614363" y="700675"/>
                  <a:pt x="614363" y="725369"/>
                </a:cubicBezTo>
                <a:cubicBezTo>
                  <a:pt x="614363" y="795337"/>
                  <a:pt x="614363" y="795337"/>
                  <a:pt x="614363" y="795337"/>
                </a:cubicBezTo>
                <a:cubicBezTo>
                  <a:pt x="601890" y="795337"/>
                  <a:pt x="601890" y="795337"/>
                  <a:pt x="601890" y="795337"/>
                </a:cubicBezTo>
                <a:cubicBezTo>
                  <a:pt x="601890" y="729485"/>
                  <a:pt x="601890" y="729485"/>
                  <a:pt x="601890" y="729485"/>
                </a:cubicBezTo>
                <a:cubicBezTo>
                  <a:pt x="601890" y="708906"/>
                  <a:pt x="593574" y="692443"/>
                  <a:pt x="576943" y="692443"/>
                </a:cubicBezTo>
                <a:cubicBezTo>
                  <a:pt x="551996" y="692443"/>
                  <a:pt x="543681" y="717138"/>
                  <a:pt x="543681" y="733601"/>
                </a:cubicBezTo>
                <a:cubicBezTo>
                  <a:pt x="543681" y="795337"/>
                  <a:pt x="543681" y="795337"/>
                  <a:pt x="543681" y="795337"/>
                </a:cubicBezTo>
                <a:cubicBezTo>
                  <a:pt x="527050" y="795337"/>
                  <a:pt x="527050" y="795337"/>
                  <a:pt x="527050" y="795337"/>
                </a:cubicBezTo>
                <a:lnTo>
                  <a:pt x="527050" y="713022"/>
                </a:lnTo>
                <a:cubicBezTo>
                  <a:pt x="527050" y="704791"/>
                  <a:pt x="527050" y="692443"/>
                  <a:pt x="527050" y="684212"/>
                </a:cubicBezTo>
                <a:close/>
                <a:moveTo>
                  <a:pt x="406400" y="684212"/>
                </a:moveTo>
                <a:cubicBezTo>
                  <a:pt x="418873" y="684212"/>
                  <a:pt x="418873" y="684212"/>
                  <a:pt x="418873" y="684212"/>
                </a:cubicBezTo>
                <a:cubicBezTo>
                  <a:pt x="418873" y="754573"/>
                  <a:pt x="418873" y="754573"/>
                  <a:pt x="418873" y="754573"/>
                </a:cubicBezTo>
                <a:cubicBezTo>
                  <a:pt x="418873" y="775267"/>
                  <a:pt x="427189" y="787683"/>
                  <a:pt x="443820" y="787683"/>
                </a:cubicBezTo>
                <a:cubicBezTo>
                  <a:pt x="468766" y="787683"/>
                  <a:pt x="477082" y="766989"/>
                  <a:pt x="477082" y="746295"/>
                </a:cubicBezTo>
                <a:cubicBezTo>
                  <a:pt x="477082" y="684212"/>
                  <a:pt x="477082" y="684212"/>
                  <a:pt x="477082" y="684212"/>
                </a:cubicBezTo>
                <a:cubicBezTo>
                  <a:pt x="493713" y="684212"/>
                  <a:pt x="493713" y="684212"/>
                  <a:pt x="493713" y="684212"/>
                </a:cubicBezTo>
                <a:lnTo>
                  <a:pt x="493713" y="771128"/>
                </a:lnTo>
                <a:cubicBezTo>
                  <a:pt x="493713" y="779406"/>
                  <a:pt x="493713" y="787683"/>
                  <a:pt x="493713" y="795961"/>
                </a:cubicBezTo>
                <a:cubicBezTo>
                  <a:pt x="481240" y="795961"/>
                  <a:pt x="481240" y="795961"/>
                  <a:pt x="481240" y="795961"/>
                </a:cubicBezTo>
                <a:cubicBezTo>
                  <a:pt x="481240" y="779406"/>
                  <a:pt x="481240" y="779406"/>
                  <a:pt x="481240" y="779406"/>
                </a:cubicBezTo>
                <a:cubicBezTo>
                  <a:pt x="472924" y="787683"/>
                  <a:pt x="464609" y="800100"/>
                  <a:pt x="443820" y="800100"/>
                </a:cubicBezTo>
                <a:cubicBezTo>
                  <a:pt x="414715" y="800100"/>
                  <a:pt x="406400" y="783545"/>
                  <a:pt x="406400" y="758711"/>
                </a:cubicBezTo>
                <a:cubicBezTo>
                  <a:pt x="406400" y="684212"/>
                  <a:pt x="406400" y="684212"/>
                  <a:pt x="406400" y="684212"/>
                </a:cubicBezTo>
                <a:close/>
                <a:moveTo>
                  <a:pt x="325437" y="684212"/>
                </a:moveTo>
                <a:cubicBezTo>
                  <a:pt x="354370" y="684212"/>
                  <a:pt x="377825" y="710154"/>
                  <a:pt x="377825" y="742156"/>
                </a:cubicBezTo>
                <a:cubicBezTo>
                  <a:pt x="377825" y="774158"/>
                  <a:pt x="354370" y="800100"/>
                  <a:pt x="325437" y="800100"/>
                </a:cubicBezTo>
                <a:cubicBezTo>
                  <a:pt x="296504" y="800100"/>
                  <a:pt x="273049" y="774158"/>
                  <a:pt x="273049" y="742156"/>
                </a:cubicBezTo>
                <a:cubicBezTo>
                  <a:pt x="273049" y="710154"/>
                  <a:pt x="296504" y="684212"/>
                  <a:pt x="325437" y="684212"/>
                </a:cubicBezTo>
                <a:close/>
                <a:moveTo>
                  <a:pt x="1724027" y="666750"/>
                </a:moveTo>
                <a:lnTo>
                  <a:pt x="1720852" y="679450"/>
                </a:lnTo>
                <a:lnTo>
                  <a:pt x="1716089" y="687388"/>
                </a:lnTo>
                <a:lnTo>
                  <a:pt x="1733552" y="687388"/>
                </a:lnTo>
                <a:lnTo>
                  <a:pt x="1728789" y="679450"/>
                </a:lnTo>
                <a:lnTo>
                  <a:pt x="1724027" y="666750"/>
                </a:lnTo>
                <a:close/>
                <a:moveTo>
                  <a:pt x="1728922" y="654050"/>
                </a:moveTo>
                <a:cubicBezTo>
                  <a:pt x="1728922" y="658202"/>
                  <a:pt x="1728922" y="658202"/>
                  <a:pt x="1728922" y="658202"/>
                </a:cubicBezTo>
                <a:lnTo>
                  <a:pt x="1737124" y="678962"/>
                </a:lnTo>
                <a:cubicBezTo>
                  <a:pt x="1749427" y="703873"/>
                  <a:pt x="1749427" y="703873"/>
                  <a:pt x="1749427" y="703873"/>
                </a:cubicBezTo>
                <a:cubicBezTo>
                  <a:pt x="1745326" y="703873"/>
                  <a:pt x="1741225" y="703873"/>
                  <a:pt x="1737124" y="703873"/>
                </a:cubicBezTo>
                <a:cubicBezTo>
                  <a:pt x="1737124" y="695569"/>
                  <a:pt x="1737124" y="695569"/>
                  <a:pt x="1737124" y="695569"/>
                </a:cubicBezTo>
                <a:cubicBezTo>
                  <a:pt x="1712517" y="695569"/>
                  <a:pt x="1712517" y="695569"/>
                  <a:pt x="1712517" y="695569"/>
                </a:cubicBezTo>
                <a:cubicBezTo>
                  <a:pt x="1712517" y="708025"/>
                  <a:pt x="1712517" y="708025"/>
                  <a:pt x="1712517" y="708025"/>
                </a:cubicBezTo>
                <a:cubicBezTo>
                  <a:pt x="1708416" y="703873"/>
                  <a:pt x="1704315" y="703873"/>
                  <a:pt x="1700214" y="703873"/>
                </a:cubicBezTo>
                <a:cubicBezTo>
                  <a:pt x="1712517" y="678962"/>
                  <a:pt x="1712517" y="678962"/>
                  <a:pt x="1712517" y="678962"/>
                </a:cubicBezTo>
                <a:cubicBezTo>
                  <a:pt x="1716618" y="658202"/>
                  <a:pt x="1716618" y="658202"/>
                  <a:pt x="1716618" y="658202"/>
                </a:cubicBezTo>
                <a:cubicBezTo>
                  <a:pt x="1728922" y="654050"/>
                  <a:pt x="1728922" y="654050"/>
                  <a:pt x="1728922" y="654050"/>
                </a:cubicBezTo>
                <a:close/>
                <a:moveTo>
                  <a:pt x="907733" y="654049"/>
                </a:moveTo>
                <a:cubicBezTo>
                  <a:pt x="907733" y="683259"/>
                  <a:pt x="907733" y="683259"/>
                  <a:pt x="907733" y="683259"/>
                </a:cubicBezTo>
                <a:cubicBezTo>
                  <a:pt x="932498" y="683259"/>
                  <a:pt x="932498" y="683259"/>
                  <a:pt x="932498" y="683259"/>
                </a:cubicBezTo>
                <a:lnTo>
                  <a:pt x="932498" y="695778"/>
                </a:lnTo>
                <a:cubicBezTo>
                  <a:pt x="907733" y="695778"/>
                  <a:pt x="907733" y="695778"/>
                  <a:pt x="907733" y="695778"/>
                </a:cubicBezTo>
                <a:cubicBezTo>
                  <a:pt x="907733" y="770889"/>
                  <a:pt x="907733" y="770889"/>
                  <a:pt x="907733" y="770889"/>
                </a:cubicBezTo>
                <a:cubicBezTo>
                  <a:pt x="907733" y="779235"/>
                  <a:pt x="911861" y="787580"/>
                  <a:pt x="924243" y="787580"/>
                </a:cubicBezTo>
                <a:cubicBezTo>
                  <a:pt x="928371" y="787580"/>
                  <a:pt x="932498" y="787580"/>
                  <a:pt x="936626" y="783408"/>
                </a:cubicBezTo>
                <a:cubicBezTo>
                  <a:pt x="936626" y="795926"/>
                  <a:pt x="936626" y="795926"/>
                  <a:pt x="936626" y="795926"/>
                </a:cubicBezTo>
                <a:cubicBezTo>
                  <a:pt x="932498" y="800099"/>
                  <a:pt x="928371" y="800099"/>
                  <a:pt x="920116" y="800099"/>
                </a:cubicBezTo>
                <a:cubicBezTo>
                  <a:pt x="895351" y="800099"/>
                  <a:pt x="895351" y="783408"/>
                  <a:pt x="895351" y="762543"/>
                </a:cubicBezTo>
                <a:cubicBezTo>
                  <a:pt x="895351" y="695778"/>
                  <a:pt x="895351" y="695778"/>
                  <a:pt x="895351" y="695778"/>
                </a:cubicBezTo>
                <a:cubicBezTo>
                  <a:pt x="874713" y="695778"/>
                  <a:pt x="874713" y="695778"/>
                  <a:pt x="874713" y="695778"/>
                </a:cubicBezTo>
                <a:cubicBezTo>
                  <a:pt x="874713" y="683259"/>
                  <a:pt x="874713" y="683259"/>
                  <a:pt x="874713" y="683259"/>
                </a:cubicBezTo>
                <a:cubicBezTo>
                  <a:pt x="895351" y="683259"/>
                  <a:pt x="895351" y="683259"/>
                  <a:pt x="895351" y="683259"/>
                </a:cubicBezTo>
                <a:cubicBezTo>
                  <a:pt x="895351" y="658222"/>
                  <a:pt x="895351" y="658222"/>
                  <a:pt x="895351" y="658222"/>
                </a:cubicBezTo>
                <a:cubicBezTo>
                  <a:pt x="907733" y="654049"/>
                  <a:pt x="907733" y="654049"/>
                  <a:pt x="907733" y="654049"/>
                </a:cubicBezTo>
                <a:close/>
                <a:moveTo>
                  <a:pt x="1658542" y="650875"/>
                </a:moveTo>
                <a:cubicBezTo>
                  <a:pt x="1662643" y="650875"/>
                  <a:pt x="1662643" y="650875"/>
                  <a:pt x="1666745" y="650875"/>
                </a:cubicBezTo>
                <a:cubicBezTo>
                  <a:pt x="1666745" y="650875"/>
                  <a:pt x="1666745" y="650875"/>
                  <a:pt x="1683149" y="688242"/>
                </a:cubicBezTo>
                <a:cubicBezTo>
                  <a:pt x="1683149" y="688242"/>
                  <a:pt x="1683149" y="688242"/>
                  <a:pt x="1687250" y="655027"/>
                </a:cubicBezTo>
                <a:cubicBezTo>
                  <a:pt x="1687250" y="655027"/>
                  <a:pt x="1691351" y="655027"/>
                  <a:pt x="1695452" y="655027"/>
                </a:cubicBezTo>
                <a:cubicBezTo>
                  <a:pt x="1695452" y="655027"/>
                  <a:pt x="1695452" y="655027"/>
                  <a:pt x="1687250" y="704850"/>
                </a:cubicBezTo>
                <a:cubicBezTo>
                  <a:pt x="1687250" y="704850"/>
                  <a:pt x="1683149" y="704850"/>
                  <a:pt x="1679048" y="704850"/>
                </a:cubicBezTo>
                <a:cubicBezTo>
                  <a:pt x="1679048" y="704850"/>
                  <a:pt x="1679048" y="704850"/>
                  <a:pt x="1662643" y="671635"/>
                </a:cubicBezTo>
                <a:cubicBezTo>
                  <a:pt x="1662643" y="671635"/>
                  <a:pt x="1662643" y="671635"/>
                  <a:pt x="1658542" y="700698"/>
                </a:cubicBezTo>
                <a:cubicBezTo>
                  <a:pt x="1654441" y="700698"/>
                  <a:pt x="1650340" y="700698"/>
                  <a:pt x="1646239" y="700698"/>
                </a:cubicBezTo>
                <a:cubicBezTo>
                  <a:pt x="1646239" y="700698"/>
                  <a:pt x="1646239" y="700698"/>
                  <a:pt x="1658542" y="650875"/>
                </a:cubicBezTo>
                <a:close/>
                <a:moveTo>
                  <a:pt x="1787526" y="646113"/>
                </a:moveTo>
                <a:lnTo>
                  <a:pt x="1787526" y="654504"/>
                </a:lnTo>
                <a:cubicBezTo>
                  <a:pt x="1783399" y="658700"/>
                  <a:pt x="1779271" y="658700"/>
                  <a:pt x="1771016" y="658700"/>
                </a:cubicBezTo>
                <a:cubicBezTo>
                  <a:pt x="1771016" y="658700"/>
                  <a:pt x="1771016" y="658700"/>
                  <a:pt x="1779271" y="700655"/>
                </a:cubicBezTo>
                <a:cubicBezTo>
                  <a:pt x="1779271" y="700655"/>
                  <a:pt x="1779271" y="700655"/>
                  <a:pt x="1771016" y="704851"/>
                </a:cubicBezTo>
                <a:cubicBezTo>
                  <a:pt x="1771016" y="704851"/>
                  <a:pt x="1771016" y="704851"/>
                  <a:pt x="1762761" y="662895"/>
                </a:cubicBezTo>
                <a:cubicBezTo>
                  <a:pt x="1758634" y="662895"/>
                  <a:pt x="1754506" y="662895"/>
                  <a:pt x="1746251" y="662895"/>
                </a:cubicBezTo>
                <a:cubicBezTo>
                  <a:pt x="1746251" y="662895"/>
                  <a:pt x="1746251" y="662895"/>
                  <a:pt x="1746251" y="654504"/>
                </a:cubicBezTo>
                <a:cubicBezTo>
                  <a:pt x="1758634" y="654504"/>
                  <a:pt x="1771016" y="650309"/>
                  <a:pt x="1787526" y="646113"/>
                </a:cubicBezTo>
                <a:close/>
                <a:moveTo>
                  <a:pt x="1617029" y="646113"/>
                </a:moveTo>
                <a:cubicBezTo>
                  <a:pt x="1617029" y="654051"/>
                  <a:pt x="1617029" y="654051"/>
                  <a:pt x="1617029" y="654051"/>
                </a:cubicBezTo>
                <a:cubicBezTo>
                  <a:pt x="1612901" y="658019"/>
                  <a:pt x="1612901" y="658019"/>
                  <a:pt x="1612901" y="658019"/>
                </a:cubicBezTo>
                <a:cubicBezTo>
                  <a:pt x="1625284" y="661988"/>
                  <a:pt x="1625284" y="661988"/>
                  <a:pt x="1625284" y="661988"/>
                </a:cubicBezTo>
                <a:cubicBezTo>
                  <a:pt x="1629412" y="661988"/>
                  <a:pt x="1633539" y="658019"/>
                  <a:pt x="1633539" y="658019"/>
                </a:cubicBezTo>
                <a:cubicBezTo>
                  <a:pt x="1633539" y="658019"/>
                  <a:pt x="1633539" y="654051"/>
                  <a:pt x="1633539" y="654051"/>
                </a:cubicBezTo>
                <a:cubicBezTo>
                  <a:pt x="1633539" y="654051"/>
                  <a:pt x="1633539" y="650082"/>
                  <a:pt x="1629412" y="650082"/>
                </a:cubicBezTo>
                <a:cubicBezTo>
                  <a:pt x="1617029" y="646113"/>
                  <a:pt x="1617029" y="646113"/>
                  <a:pt x="1617029" y="646113"/>
                </a:cubicBezTo>
                <a:close/>
                <a:moveTo>
                  <a:pt x="966943" y="643885"/>
                </a:moveTo>
                <a:lnTo>
                  <a:pt x="981464" y="643885"/>
                </a:lnTo>
                <a:lnTo>
                  <a:pt x="981464" y="660066"/>
                </a:lnTo>
                <a:lnTo>
                  <a:pt x="966943" y="660066"/>
                </a:lnTo>
                <a:lnTo>
                  <a:pt x="966943" y="643885"/>
                </a:lnTo>
                <a:close/>
                <a:moveTo>
                  <a:pt x="1795464" y="641350"/>
                </a:moveTo>
                <a:cubicBezTo>
                  <a:pt x="1799546" y="641350"/>
                  <a:pt x="1803628" y="641350"/>
                  <a:pt x="1807711" y="641350"/>
                </a:cubicBezTo>
                <a:cubicBezTo>
                  <a:pt x="1807711" y="641350"/>
                  <a:pt x="1807711" y="641350"/>
                  <a:pt x="1824039" y="687917"/>
                </a:cubicBezTo>
                <a:cubicBezTo>
                  <a:pt x="1819957" y="687917"/>
                  <a:pt x="1815875" y="687917"/>
                  <a:pt x="1811793" y="692150"/>
                </a:cubicBezTo>
                <a:cubicBezTo>
                  <a:pt x="1811793" y="692150"/>
                  <a:pt x="1811793" y="692150"/>
                  <a:pt x="1795464" y="641350"/>
                </a:cubicBezTo>
                <a:close/>
                <a:moveTo>
                  <a:pt x="177800" y="641349"/>
                </a:moveTo>
                <a:lnTo>
                  <a:pt x="252413" y="641349"/>
                </a:lnTo>
                <a:lnTo>
                  <a:pt x="252413" y="654049"/>
                </a:lnTo>
                <a:lnTo>
                  <a:pt x="195262" y="654049"/>
                </a:lnTo>
                <a:lnTo>
                  <a:pt x="195262" y="712787"/>
                </a:lnTo>
                <a:lnTo>
                  <a:pt x="249238" y="712787"/>
                </a:lnTo>
                <a:lnTo>
                  <a:pt x="249238" y="725487"/>
                </a:lnTo>
                <a:lnTo>
                  <a:pt x="195262" y="725487"/>
                </a:lnTo>
                <a:lnTo>
                  <a:pt x="195262" y="795337"/>
                </a:lnTo>
                <a:lnTo>
                  <a:pt x="177800" y="795337"/>
                </a:lnTo>
                <a:lnTo>
                  <a:pt x="177800" y="641349"/>
                </a:lnTo>
                <a:close/>
                <a:moveTo>
                  <a:pt x="1612770" y="633413"/>
                </a:moveTo>
                <a:cubicBezTo>
                  <a:pt x="1633275" y="641668"/>
                  <a:pt x="1633275" y="641668"/>
                  <a:pt x="1633275" y="641668"/>
                </a:cubicBezTo>
                <a:cubicBezTo>
                  <a:pt x="1641477" y="645796"/>
                  <a:pt x="1641477" y="649923"/>
                  <a:pt x="1641477" y="654051"/>
                </a:cubicBezTo>
                <a:cubicBezTo>
                  <a:pt x="1641477" y="654051"/>
                  <a:pt x="1641477" y="658178"/>
                  <a:pt x="1641477" y="658178"/>
                </a:cubicBezTo>
                <a:cubicBezTo>
                  <a:pt x="1641477" y="662306"/>
                  <a:pt x="1637376" y="670561"/>
                  <a:pt x="1629174" y="670561"/>
                </a:cubicBezTo>
                <a:cubicBezTo>
                  <a:pt x="1633275" y="695326"/>
                  <a:pt x="1633275" y="695326"/>
                  <a:pt x="1633275" y="695326"/>
                </a:cubicBezTo>
                <a:cubicBezTo>
                  <a:pt x="1629174" y="695326"/>
                  <a:pt x="1625073" y="691198"/>
                  <a:pt x="1620972" y="691198"/>
                </a:cubicBezTo>
                <a:cubicBezTo>
                  <a:pt x="1620972" y="670561"/>
                  <a:pt x="1620972" y="670561"/>
                  <a:pt x="1620972" y="670561"/>
                </a:cubicBezTo>
                <a:cubicBezTo>
                  <a:pt x="1608668" y="666433"/>
                  <a:pt x="1608668" y="666433"/>
                  <a:pt x="1608668" y="666433"/>
                </a:cubicBezTo>
                <a:cubicBezTo>
                  <a:pt x="1604567" y="682943"/>
                  <a:pt x="1604567" y="682943"/>
                  <a:pt x="1604567" y="682943"/>
                </a:cubicBezTo>
                <a:cubicBezTo>
                  <a:pt x="1600466" y="682943"/>
                  <a:pt x="1596365" y="682943"/>
                  <a:pt x="1592264" y="678816"/>
                </a:cubicBezTo>
                <a:cubicBezTo>
                  <a:pt x="1604567" y="658178"/>
                  <a:pt x="1604567" y="658178"/>
                  <a:pt x="1604567" y="658178"/>
                </a:cubicBezTo>
                <a:cubicBezTo>
                  <a:pt x="1604567" y="654051"/>
                  <a:pt x="1604567" y="654051"/>
                  <a:pt x="1604567" y="654051"/>
                </a:cubicBezTo>
                <a:cubicBezTo>
                  <a:pt x="1612770" y="633413"/>
                  <a:pt x="1612770" y="633413"/>
                  <a:pt x="1612770" y="633413"/>
                </a:cubicBezTo>
                <a:close/>
                <a:moveTo>
                  <a:pt x="1855109" y="630214"/>
                </a:moveTo>
                <a:cubicBezTo>
                  <a:pt x="1851027" y="629693"/>
                  <a:pt x="1846945" y="630735"/>
                  <a:pt x="1844903" y="632818"/>
                </a:cubicBezTo>
                <a:cubicBezTo>
                  <a:pt x="1836739" y="636986"/>
                  <a:pt x="1836739" y="641153"/>
                  <a:pt x="1836739" y="645320"/>
                </a:cubicBezTo>
                <a:cubicBezTo>
                  <a:pt x="1836739" y="649487"/>
                  <a:pt x="1836739" y="653655"/>
                  <a:pt x="1836739" y="653655"/>
                </a:cubicBezTo>
                <a:cubicBezTo>
                  <a:pt x="1836739" y="653655"/>
                  <a:pt x="1836739" y="657822"/>
                  <a:pt x="1840821" y="657822"/>
                </a:cubicBezTo>
                <a:cubicBezTo>
                  <a:pt x="1844903" y="661989"/>
                  <a:pt x="1853068" y="661989"/>
                  <a:pt x="1857150" y="661989"/>
                </a:cubicBezTo>
                <a:cubicBezTo>
                  <a:pt x="1861232" y="657822"/>
                  <a:pt x="1861232" y="657822"/>
                  <a:pt x="1861232" y="657822"/>
                </a:cubicBezTo>
                <a:cubicBezTo>
                  <a:pt x="1865314" y="653655"/>
                  <a:pt x="1865314" y="649487"/>
                  <a:pt x="1865314" y="645320"/>
                </a:cubicBezTo>
                <a:cubicBezTo>
                  <a:pt x="1865314" y="645320"/>
                  <a:pt x="1865314" y="641153"/>
                  <a:pt x="1865314" y="636986"/>
                </a:cubicBezTo>
                <a:cubicBezTo>
                  <a:pt x="1863273" y="632818"/>
                  <a:pt x="1859191" y="630735"/>
                  <a:pt x="1855109" y="630214"/>
                </a:cubicBezTo>
                <a:close/>
                <a:moveTo>
                  <a:pt x="726110" y="628649"/>
                </a:moveTo>
                <a:cubicBezTo>
                  <a:pt x="742951" y="628649"/>
                  <a:pt x="742951" y="628649"/>
                  <a:pt x="742951" y="628649"/>
                </a:cubicBezTo>
                <a:lnTo>
                  <a:pt x="742951" y="795917"/>
                </a:lnTo>
                <a:cubicBezTo>
                  <a:pt x="726110" y="795917"/>
                  <a:pt x="726110" y="795917"/>
                  <a:pt x="726110" y="795917"/>
                </a:cubicBezTo>
                <a:cubicBezTo>
                  <a:pt x="726110" y="779190"/>
                  <a:pt x="726110" y="779190"/>
                  <a:pt x="726110" y="779190"/>
                </a:cubicBezTo>
                <a:cubicBezTo>
                  <a:pt x="717689" y="795917"/>
                  <a:pt x="709268" y="800099"/>
                  <a:pt x="692427" y="800099"/>
                </a:cubicBezTo>
                <a:cubicBezTo>
                  <a:pt x="658744" y="800099"/>
                  <a:pt x="646113" y="775009"/>
                  <a:pt x="646113" y="741555"/>
                </a:cubicBezTo>
                <a:cubicBezTo>
                  <a:pt x="646113" y="708101"/>
                  <a:pt x="658744" y="683011"/>
                  <a:pt x="692427" y="683011"/>
                </a:cubicBezTo>
                <a:cubicBezTo>
                  <a:pt x="713479" y="683011"/>
                  <a:pt x="726110" y="695556"/>
                  <a:pt x="726110" y="703920"/>
                </a:cubicBezTo>
                <a:cubicBezTo>
                  <a:pt x="726110" y="628649"/>
                  <a:pt x="726110" y="628649"/>
                  <a:pt x="726110" y="628649"/>
                </a:cubicBezTo>
                <a:close/>
                <a:moveTo>
                  <a:pt x="1857377" y="622131"/>
                </a:moveTo>
                <a:cubicBezTo>
                  <a:pt x="1864256" y="623662"/>
                  <a:pt x="1870606" y="627744"/>
                  <a:pt x="1874839" y="633868"/>
                </a:cubicBezTo>
                <a:cubicBezTo>
                  <a:pt x="1874839" y="637950"/>
                  <a:pt x="1874839" y="642032"/>
                  <a:pt x="1874839" y="646114"/>
                </a:cubicBezTo>
                <a:cubicBezTo>
                  <a:pt x="1874839" y="650196"/>
                  <a:pt x="1874839" y="654278"/>
                  <a:pt x="1874839" y="658360"/>
                </a:cubicBezTo>
                <a:cubicBezTo>
                  <a:pt x="1870606" y="662443"/>
                  <a:pt x="1870606" y="666525"/>
                  <a:pt x="1862139" y="666525"/>
                </a:cubicBezTo>
                <a:cubicBezTo>
                  <a:pt x="1853672" y="674689"/>
                  <a:pt x="1836739" y="670607"/>
                  <a:pt x="1828272" y="658360"/>
                </a:cubicBezTo>
                <a:cubicBezTo>
                  <a:pt x="1828272" y="654278"/>
                  <a:pt x="1824039" y="650196"/>
                  <a:pt x="1824039" y="646114"/>
                </a:cubicBezTo>
                <a:cubicBezTo>
                  <a:pt x="1824039" y="637950"/>
                  <a:pt x="1828272" y="629785"/>
                  <a:pt x="1836739" y="625703"/>
                </a:cubicBezTo>
                <a:cubicBezTo>
                  <a:pt x="1843089" y="621621"/>
                  <a:pt x="1850497" y="620601"/>
                  <a:pt x="1857377" y="622131"/>
                </a:cubicBezTo>
                <a:close/>
                <a:moveTo>
                  <a:pt x="1571138" y="612775"/>
                </a:moveTo>
                <a:cubicBezTo>
                  <a:pt x="1579442" y="616903"/>
                  <a:pt x="1591897" y="625158"/>
                  <a:pt x="1600201" y="629285"/>
                </a:cubicBezTo>
                <a:cubicBezTo>
                  <a:pt x="1600201" y="629285"/>
                  <a:pt x="1600201" y="629285"/>
                  <a:pt x="1596049" y="637540"/>
                </a:cubicBezTo>
                <a:cubicBezTo>
                  <a:pt x="1587745" y="633413"/>
                  <a:pt x="1583593" y="629285"/>
                  <a:pt x="1575290" y="625158"/>
                </a:cubicBezTo>
                <a:lnTo>
                  <a:pt x="1571138" y="633413"/>
                </a:lnTo>
                <a:cubicBezTo>
                  <a:pt x="1575290" y="637540"/>
                  <a:pt x="1579442" y="641668"/>
                  <a:pt x="1583593" y="641668"/>
                </a:cubicBezTo>
                <a:cubicBezTo>
                  <a:pt x="1583593" y="641668"/>
                  <a:pt x="1583593" y="641668"/>
                  <a:pt x="1579442" y="649923"/>
                </a:cubicBezTo>
                <a:cubicBezTo>
                  <a:pt x="1579442" y="649923"/>
                  <a:pt x="1579442" y="649923"/>
                  <a:pt x="1566986" y="641668"/>
                </a:cubicBezTo>
                <a:cubicBezTo>
                  <a:pt x="1566986" y="641668"/>
                  <a:pt x="1566986" y="641668"/>
                  <a:pt x="1558682" y="654050"/>
                </a:cubicBezTo>
                <a:cubicBezTo>
                  <a:pt x="1558682" y="654050"/>
                  <a:pt x="1558682" y="654050"/>
                  <a:pt x="1579442" y="666433"/>
                </a:cubicBezTo>
                <a:cubicBezTo>
                  <a:pt x="1579442" y="666433"/>
                  <a:pt x="1579442" y="666433"/>
                  <a:pt x="1575290" y="674688"/>
                </a:cubicBezTo>
                <a:cubicBezTo>
                  <a:pt x="1562834" y="666433"/>
                  <a:pt x="1554530" y="662305"/>
                  <a:pt x="1546226" y="654050"/>
                </a:cubicBezTo>
                <a:cubicBezTo>
                  <a:pt x="1546226" y="654050"/>
                  <a:pt x="1546226" y="654050"/>
                  <a:pt x="1571138" y="612775"/>
                </a:cubicBezTo>
                <a:close/>
                <a:moveTo>
                  <a:pt x="1898969" y="579438"/>
                </a:moveTo>
                <a:cubicBezTo>
                  <a:pt x="1898969" y="579438"/>
                  <a:pt x="1898969" y="579438"/>
                  <a:pt x="1931989" y="616943"/>
                </a:cubicBezTo>
                <a:cubicBezTo>
                  <a:pt x="1927862" y="621110"/>
                  <a:pt x="1927862" y="621110"/>
                  <a:pt x="1923734" y="625277"/>
                </a:cubicBezTo>
                <a:cubicBezTo>
                  <a:pt x="1923734" y="625277"/>
                  <a:pt x="1923734" y="625277"/>
                  <a:pt x="1890714" y="612776"/>
                </a:cubicBezTo>
                <a:cubicBezTo>
                  <a:pt x="1890714" y="612776"/>
                  <a:pt x="1890714" y="612776"/>
                  <a:pt x="1907224" y="637779"/>
                </a:cubicBezTo>
                <a:cubicBezTo>
                  <a:pt x="1903096" y="641946"/>
                  <a:pt x="1903096" y="641946"/>
                  <a:pt x="1898969" y="646113"/>
                </a:cubicBezTo>
                <a:cubicBezTo>
                  <a:pt x="1898969" y="646113"/>
                  <a:pt x="1898969" y="646113"/>
                  <a:pt x="1870076" y="604441"/>
                </a:cubicBezTo>
                <a:cubicBezTo>
                  <a:pt x="1874204" y="604441"/>
                  <a:pt x="1874204" y="600274"/>
                  <a:pt x="1878331" y="600274"/>
                </a:cubicBezTo>
                <a:cubicBezTo>
                  <a:pt x="1878331" y="600274"/>
                  <a:pt x="1878331" y="600274"/>
                  <a:pt x="1911351" y="608608"/>
                </a:cubicBezTo>
                <a:cubicBezTo>
                  <a:pt x="1911351" y="608608"/>
                  <a:pt x="1911351" y="608608"/>
                  <a:pt x="1890714" y="587772"/>
                </a:cubicBezTo>
                <a:cubicBezTo>
                  <a:pt x="1894841" y="583605"/>
                  <a:pt x="1894841" y="583605"/>
                  <a:pt x="1898969" y="579438"/>
                </a:cubicBezTo>
                <a:close/>
                <a:moveTo>
                  <a:pt x="1534626" y="579438"/>
                </a:moveTo>
                <a:cubicBezTo>
                  <a:pt x="1542930" y="587742"/>
                  <a:pt x="1551233" y="596046"/>
                  <a:pt x="1563689" y="604350"/>
                </a:cubicBezTo>
                <a:cubicBezTo>
                  <a:pt x="1559537" y="612653"/>
                  <a:pt x="1559537" y="612653"/>
                  <a:pt x="1559537" y="612653"/>
                </a:cubicBezTo>
                <a:cubicBezTo>
                  <a:pt x="1555385" y="608501"/>
                  <a:pt x="1551233" y="604350"/>
                  <a:pt x="1547081" y="604350"/>
                </a:cubicBezTo>
                <a:cubicBezTo>
                  <a:pt x="1518018" y="633413"/>
                  <a:pt x="1518018" y="633413"/>
                  <a:pt x="1518018" y="633413"/>
                </a:cubicBezTo>
                <a:cubicBezTo>
                  <a:pt x="1509714" y="625109"/>
                  <a:pt x="1509714" y="625109"/>
                  <a:pt x="1509714" y="625109"/>
                </a:cubicBezTo>
                <a:cubicBezTo>
                  <a:pt x="1538778" y="596046"/>
                  <a:pt x="1538778" y="596046"/>
                  <a:pt x="1538778" y="596046"/>
                </a:cubicBezTo>
                <a:cubicBezTo>
                  <a:pt x="1534626" y="591894"/>
                  <a:pt x="1530474" y="587742"/>
                  <a:pt x="1526322" y="583590"/>
                </a:cubicBezTo>
                <a:cubicBezTo>
                  <a:pt x="1534626" y="579438"/>
                  <a:pt x="1534626" y="579438"/>
                  <a:pt x="1534626" y="579438"/>
                </a:cubicBezTo>
                <a:close/>
                <a:moveTo>
                  <a:pt x="1924051" y="566738"/>
                </a:moveTo>
                <a:lnTo>
                  <a:pt x="1931989" y="579438"/>
                </a:lnTo>
                <a:lnTo>
                  <a:pt x="1936751" y="587376"/>
                </a:lnTo>
                <a:lnTo>
                  <a:pt x="1944689" y="579438"/>
                </a:lnTo>
                <a:lnTo>
                  <a:pt x="1944689" y="574676"/>
                </a:lnTo>
                <a:lnTo>
                  <a:pt x="1924051" y="566738"/>
                </a:lnTo>
                <a:close/>
                <a:moveTo>
                  <a:pt x="1919742" y="558800"/>
                </a:moveTo>
                <a:cubicBezTo>
                  <a:pt x="1970089" y="571103"/>
                  <a:pt x="1970089" y="571103"/>
                  <a:pt x="1970089" y="571103"/>
                </a:cubicBezTo>
                <a:cubicBezTo>
                  <a:pt x="1970089" y="575204"/>
                  <a:pt x="1965894" y="575204"/>
                  <a:pt x="1965894" y="579305"/>
                </a:cubicBezTo>
                <a:cubicBezTo>
                  <a:pt x="1965894" y="579305"/>
                  <a:pt x="1965894" y="579305"/>
                  <a:pt x="1961698" y="579305"/>
                </a:cubicBezTo>
                <a:cubicBezTo>
                  <a:pt x="1953307" y="579305"/>
                  <a:pt x="1953307" y="579305"/>
                  <a:pt x="1953307" y="579305"/>
                </a:cubicBezTo>
                <a:cubicBezTo>
                  <a:pt x="1940720" y="595710"/>
                  <a:pt x="1940720" y="595710"/>
                  <a:pt x="1940720" y="595710"/>
                </a:cubicBezTo>
                <a:cubicBezTo>
                  <a:pt x="1944916" y="603912"/>
                  <a:pt x="1944916" y="603912"/>
                  <a:pt x="1944916" y="603912"/>
                </a:cubicBezTo>
                <a:cubicBezTo>
                  <a:pt x="1944916" y="603912"/>
                  <a:pt x="1940720" y="608013"/>
                  <a:pt x="1940720" y="608013"/>
                </a:cubicBezTo>
                <a:cubicBezTo>
                  <a:pt x="1919742" y="579305"/>
                  <a:pt x="1919742" y="579305"/>
                  <a:pt x="1919742" y="579305"/>
                </a:cubicBezTo>
                <a:cubicBezTo>
                  <a:pt x="1911351" y="567002"/>
                  <a:pt x="1911351" y="567002"/>
                  <a:pt x="1911351" y="567002"/>
                </a:cubicBezTo>
                <a:lnTo>
                  <a:pt x="1919742" y="558800"/>
                </a:lnTo>
                <a:close/>
                <a:moveTo>
                  <a:pt x="1500586" y="541338"/>
                </a:moveTo>
                <a:cubicBezTo>
                  <a:pt x="1504753" y="545571"/>
                  <a:pt x="1504753" y="545571"/>
                  <a:pt x="1508920" y="549805"/>
                </a:cubicBezTo>
                <a:cubicBezTo>
                  <a:pt x="1508920" y="549805"/>
                  <a:pt x="1508920" y="549805"/>
                  <a:pt x="1496419" y="583671"/>
                </a:cubicBezTo>
                <a:cubicBezTo>
                  <a:pt x="1496419" y="583671"/>
                  <a:pt x="1496419" y="583671"/>
                  <a:pt x="1521422" y="562505"/>
                </a:cubicBezTo>
                <a:cubicBezTo>
                  <a:pt x="1521422" y="566738"/>
                  <a:pt x="1525589" y="566738"/>
                  <a:pt x="1525589" y="570971"/>
                </a:cubicBezTo>
                <a:cubicBezTo>
                  <a:pt x="1525589" y="570971"/>
                  <a:pt x="1525589" y="570971"/>
                  <a:pt x="1488084" y="604838"/>
                </a:cubicBezTo>
                <a:cubicBezTo>
                  <a:pt x="1483917" y="600605"/>
                  <a:pt x="1483917" y="600605"/>
                  <a:pt x="1479750" y="596371"/>
                </a:cubicBezTo>
                <a:cubicBezTo>
                  <a:pt x="1479750" y="596371"/>
                  <a:pt x="1479750" y="596371"/>
                  <a:pt x="1492252" y="562505"/>
                </a:cubicBezTo>
                <a:cubicBezTo>
                  <a:pt x="1492252" y="562505"/>
                  <a:pt x="1492252" y="562505"/>
                  <a:pt x="1467249" y="579438"/>
                </a:cubicBezTo>
                <a:cubicBezTo>
                  <a:pt x="1463081" y="575205"/>
                  <a:pt x="1463081" y="575205"/>
                  <a:pt x="1458914" y="570971"/>
                </a:cubicBezTo>
                <a:cubicBezTo>
                  <a:pt x="1458914" y="570971"/>
                  <a:pt x="1458914" y="570971"/>
                  <a:pt x="1500586" y="541338"/>
                </a:cubicBezTo>
                <a:close/>
                <a:moveTo>
                  <a:pt x="1936752" y="528638"/>
                </a:moveTo>
                <a:lnTo>
                  <a:pt x="1973264" y="550863"/>
                </a:lnTo>
                <a:lnTo>
                  <a:pt x="1985965" y="528638"/>
                </a:lnTo>
                <a:lnTo>
                  <a:pt x="1993902" y="533401"/>
                </a:lnTo>
                <a:lnTo>
                  <a:pt x="1978027" y="561976"/>
                </a:lnTo>
                <a:lnTo>
                  <a:pt x="1931989" y="538163"/>
                </a:lnTo>
                <a:lnTo>
                  <a:pt x="1936752" y="528638"/>
                </a:lnTo>
                <a:close/>
                <a:moveTo>
                  <a:pt x="1492829" y="525463"/>
                </a:moveTo>
                <a:cubicBezTo>
                  <a:pt x="1492829" y="529630"/>
                  <a:pt x="1497014" y="529630"/>
                  <a:pt x="1497014" y="533798"/>
                </a:cubicBezTo>
                <a:cubicBezTo>
                  <a:pt x="1497014" y="533798"/>
                  <a:pt x="1497014" y="533798"/>
                  <a:pt x="1455161" y="558801"/>
                </a:cubicBezTo>
                <a:cubicBezTo>
                  <a:pt x="1450976" y="554634"/>
                  <a:pt x="1450976" y="550467"/>
                  <a:pt x="1450976" y="550467"/>
                </a:cubicBezTo>
                <a:cubicBezTo>
                  <a:pt x="1450976" y="550467"/>
                  <a:pt x="1450976" y="550467"/>
                  <a:pt x="1492829" y="525463"/>
                </a:cubicBezTo>
                <a:close/>
                <a:moveTo>
                  <a:pt x="1482542" y="485751"/>
                </a:moveTo>
                <a:cubicBezTo>
                  <a:pt x="1480468" y="485230"/>
                  <a:pt x="1478394" y="486272"/>
                  <a:pt x="1476320" y="488355"/>
                </a:cubicBezTo>
                <a:cubicBezTo>
                  <a:pt x="1430696" y="500857"/>
                  <a:pt x="1430696" y="500857"/>
                  <a:pt x="1430696" y="500857"/>
                </a:cubicBezTo>
                <a:cubicBezTo>
                  <a:pt x="1422401" y="505024"/>
                  <a:pt x="1422401" y="509191"/>
                  <a:pt x="1422401" y="517526"/>
                </a:cubicBezTo>
                <a:cubicBezTo>
                  <a:pt x="1468025" y="634207"/>
                  <a:pt x="1584159" y="717551"/>
                  <a:pt x="1716883" y="717551"/>
                </a:cubicBezTo>
                <a:cubicBezTo>
                  <a:pt x="1849607" y="717551"/>
                  <a:pt x="1965740" y="634207"/>
                  <a:pt x="2011364" y="513358"/>
                </a:cubicBezTo>
                <a:cubicBezTo>
                  <a:pt x="2011364" y="509191"/>
                  <a:pt x="2007217" y="505024"/>
                  <a:pt x="2003069" y="500857"/>
                </a:cubicBezTo>
                <a:cubicBezTo>
                  <a:pt x="1957445" y="488355"/>
                  <a:pt x="1957445" y="488355"/>
                  <a:pt x="1957445" y="488355"/>
                </a:cubicBezTo>
                <a:cubicBezTo>
                  <a:pt x="1955371" y="486272"/>
                  <a:pt x="1953297" y="485230"/>
                  <a:pt x="1951224" y="485751"/>
                </a:cubicBezTo>
                <a:cubicBezTo>
                  <a:pt x="1949150" y="486272"/>
                  <a:pt x="1947076" y="488355"/>
                  <a:pt x="1945002" y="492522"/>
                </a:cubicBezTo>
                <a:cubicBezTo>
                  <a:pt x="1907673" y="584201"/>
                  <a:pt x="1820573" y="646709"/>
                  <a:pt x="1716883" y="646709"/>
                </a:cubicBezTo>
                <a:cubicBezTo>
                  <a:pt x="1613192" y="646709"/>
                  <a:pt x="1526092" y="584201"/>
                  <a:pt x="1488763" y="492522"/>
                </a:cubicBezTo>
                <a:cubicBezTo>
                  <a:pt x="1486689" y="488355"/>
                  <a:pt x="1484616" y="486272"/>
                  <a:pt x="1482542" y="485751"/>
                </a:cubicBezTo>
                <a:close/>
                <a:moveTo>
                  <a:pt x="1662749" y="478852"/>
                </a:moveTo>
                <a:cubicBezTo>
                  <a:pt x="1551306" y="533313"/>
                  <a:pt x="1551306" y="533313"/>
                  <a:pt x="1551306" y="533313"/>
                </a:cubicBezTo>
                <a:cubicBezTo>
                  <a:pt x="1547179" y="533313"/>
                  <a:pt x="1543051" y="533313"/>
                  <a:pt x="1543051" y="537502"/>
                </a:cubicBezTo>
                <a:cubicBezTo>
                  <a:pt x="1543051" y="537502"/>
                  <a:pt x="1543051" y="537502"/>
                  <a:pt x="1543051" y="541691"/>
                </a:cubicBezTo>
                <a:cubicBezTo>
                  <a:pt x="1543051" y="541691"/>
                  <a:pt x="1543051" y="545880"/>
                  <a:pt x="1547179" y="545880"/>
                </a:cubicBezTo>
                <a:cubicBezTo>
                  <a:pt x="1584326" y="587773"/>
                  <a:pt x="1621474" y="608719"/>
                  <a:pt x="1675132" y="621287"/>
                </a:cubicBezTo>
                <a:cubicBezTo>
                  <a:pt x="1679259" y="625476"/>
                  <a:pt x="1683387" y="625476"/>
                  <a:pt x="1683387" y="621287"/>
                </a:cubicBezTo>
                <a:cubicBezTo>
                  <a:pt x="1687514" y="621287"/>
                  <a:pt x="1687514" y="617098"/>
                  <a:pt x="1687514" y="608719"/>
                </a:cubicBezTo>
                <a:cubicBezTo>
                  <a:pt x="1687514" y="608719"/>
                  <a:pt x="1679259" y="487231"/>
                  <a:pt x="1679259" y="487231"/>
                </a:cubicBezTo>
                <a:cubicBezTo>
                  <a:pt x="1679259" y="483042"/>
                  <a:pt x="1675132" y="478852"/>
                  <a:pt x="1675132" y="478852"/>
                </a:cubicBezTo>
                <a:cubicBezTo>
                  <a:pt x="1671004" y="474663"/>
                  <a:pt x="1666877" y="474663"/>
                  <a:pt x="1662749" y="478852"/>
                </a:cubicBezTo>
                <a:close/>
                <a:moveTo>
                  <a:pt x="1762761" y="474663"/>
                </a:moveTo>
                <a:cubicBezTo>
                  <a:pt x="1758634" y="478836"/>
                  <a:pt x="1758634" y="483009"/>
                  <a:pt x="1758634" y="487182"/>
                </a:cubicBezTo>
                <a:cubicBezTo>
                  <a:pt x="1746251" y="608194"/>
                  <a:pt x="1746251" y="608194"/>
                  <a:pt x="1746251" y="608194"/>
                </a:cubicBezTo>
                <a:cubicBezTo>
                  <a:pt x="1746251" y="612367"/>
                  <a:pt x="1746251" y="616540"/>
                  <a:pt x="1750379" y="620713"/>
                </a:cubicBezTo>
                <a:cubicBezTo>
                  <a:pt x="1750379" y="620713"/>
                  <a:pt x="1754506" y="620713"/>
                  <a:pt x="1758634" y="620713"/>
                </a:cubicBezTo>
                <a:cubicBezTo>
                  <a:pt x="1812291" y="608194"/>
                  <a:pt x="1849439" y="587330"/>
                  <a:pt x="1886587" y="545602"/>
                </a:cubicBezTo>
                <a:cubicBezTo>
                  <a:pt x="1890714" y="541429"/>
                  <a:pt x="1890714" y="541429"/>
                  <a:pt x="1890714" y="537256"/>
                </a:cubicBezTo>
                <a:cubicBezTo>
                  <a:pt x="1890714" y="533083"/>
                  <a:pt x="1886587" y="533083"/>
                  <a:pt x="1882459" y="528910"/>
                </a:cubicBezTo>
                <a:cubicBezTo>
                  <a:pt x="1775144" y="474663"/>
                  <a:pt x="1775144" y="474663"/>
                  <a:pt x="1775144" y="474663"/>
                </a:cubicBezTo>
                <a:cubicBezTo>
                  <a:pt x="1771016" y="474663"/>
                  <a:pt x="1766889" y="474663"/>
                  <a:pt x="1762761" y="474663"/>
                </a:cubicBezTo>
                <a:close/>
                <a:moveTo>
                  <a:pt x="725572" y="428624"/>
                </a:moveTo>
                <a:cubicBezTo>
                  <a:pt x="705101" y="432820"/>
                  <a:pt x="696913" y="441211"/>
                  <a:pt x="696913" y="457993"/>
                </a:cubicBezTo>
                <a:cubicBezTo>
                  <a:pt x="696913" y="470580"/>
                  <a:pt x="696913" y="487362"/>
                  <a:pt x="717384" y="487362"/>
                </a:cubicBezTo>
                <a:cubicBezTo>
                  <a:pt x="741948" y="487362"/>
                  <a:pt x="774701" y="478971"/>
                  <a:pt x="774701" y="478971"/>
                </a:cubicBezTo>
                <a:cubicBezTo>
                  <a:pt x="774701" y="428624"/>
                  <a:pt x="774701" y="428624"/>
                  <a:pt x="774701" y="428624"/>
                </a:cubicBezTo>
                <a:lnTo>
                  <a:pt x="725572" y="428624"/>
                </a:lnTo>
                <a:close/>
                <a:moveTo>
                  <a:pt x="352426" y="346073"/>
                </a:moveTo>
                <a:cubicBezTo>
                  <a:pt x="315516" y="346073"/>
                  <a:pt x="303213" y="362695"/>
                  <a:pt x="303213" y="412562"/>
                </a:cubicBezTo>
                <a:cubicBezTo>
                  <a:pt x="303213" y="462428"/>
                  <a:pt x="311415" y="487361"/>
                  <a:pt x="352426" y="487361"/>
                </a:cubicBezTo>
                <a:cubicBezTo>
                  <a:pt x="393436" y="487361"/>
                  <a:pt x="401638" y="458272"/>
                  <a:pt x="401638" y="412562"/>
                </a:cubicBezTo>
                <a:cubicBezTo>
                  <a:pt x="401638" y="362695"/>
                  <a:pt x="389335" y="346073"/>
                  <a:pt x="352426" y="346073"/>
                </a:cubicBezTo>
                <a:close/>
                <a:moveTo>
                  <a:pt x="1704770" y="341312"/>
                </a:moveTo>
                <a:cubicBezTo>
                  <a:pt x="1704770" y="341312"/>
                  <a:pt x="1704770" y="353885"/>
                  <a:pt x="1704770" y="353885"/>
                </a:cubicBezTo>
                <a:cubicBezTo>
                  <a:pt x="1684063" y="358076"/>
                  <a:pt x="1671639" y="379031"/>
                  <a:pt x="1671639" y="399986"/>
                </a:cubicBezTo>
                <a:cubicBezTo>
                  <a:pt x="1671639" y="425132"/>
                  <a:pt x="1692346" y="446087"/>
                  <a:pt x="1717193" y="446087"/>
                </a:cubicBezTo>
                <a:cubicBezTo>
                  <a:pt x="1742041" y="446087"/>
                  <a:pt x="1766889" y="425132"/>
                  <a:pt x="1766889" y="399986"/>
                </a:cubicBezTo>
                <a:cubicBezTo>
                  <a:pt x="1766889" y="379031"/>
                  <a:pt x="1750324" y="358076"/>
                  <a:pt x="1729617" y="353885"/>
                </a:cubicBezTo>
                <a:cubicBezTo>
                  <a:pt x="1729617" y="349694"/>
                  <a:pt x="1729617" y="341312"/>
                  <a:pt x="1729617" y="341312"/>
                </a:cubicBezTo>
                <a:cubicBezTo>
                  <a:pt x="1704770" y="341312"/>
                  <a:pt x="1704770" y="341312"/>
                  <a:pt x="1704770" y="341312"/>
                </a:cubicBezTo>
                <a:close/>
                <a:moveTo>
                  <a:pt x="1716883" y="328612"/>
                </a:moveTo>
                <a:cubicBezTo>
                  <a:pt x="1755899" y="328612"/>
                  <a:pt x="1787527" y="360596"/>
                  <a:pt x="1787527" y="400050"/>
                </a:cubicBezTo>
                <a:cubicBezTo>
                  <a:pt x="1787527" y="439504"/>
                  <a:pt x="1755899" y="471488"/>
                  <a:pt x="1716883" y="471488"/>
                </a:cubicBezTo>
                <a:cubicBezTo>
                  <a:pt x="1677867" y="471488"/>
                  <a:pt x="1646239" y="439504"/>
                  <a:pt x="1646239" y="400050"/>
                </a:cubicBezTo>
                <a:cubicBezTo>
                  <a:pt x="1646239" y="360596"/>
                  <a:pt x="1677867" y="328612"/>
                  <a:pt x="1716883" y="328612"/>
                </a:cubicBezTo>
                <a:close/>
                <a:moveTo>
                  <a:pt x="1716883" y="320675"/>
                </a:moveTo>
                <a:cubicBezTo>
                  <a:pt x="1673483" y="320675"/>
                  <a:pt x="1638301" y="356212"/>
                  <a:pt x="1638301" y="400050"/>
                </a:cubicBezTo>
                <a:cubicBezTo>
                  <a:pt x="1638301" y="443888"/>
                  <a:pt x="1673483" y="479425"/>
                  <a:pt x="1716883" y="479425"/>
                </a:cubicBezTo>
                <a:cubicBezTo>
                  <a:pt x="1760283" y="479425"/>
                  <a:pt x="1795465" y="443888"/>
                  <a:pt x="1795465" y="400050"/>
                </a:cubicBezTo>
                <a:cubicBezTo>
                  <a:pt x="1795465" y="356212"/>
                  <a:pt x="1760283" y="320675"/>
                  <a:pt x="1716883" y="320675"/>
                </a:cubicBezTo>
                <a:close/>
                <a:moveTo>
                  <a:pt x="1924004" y="317500"/>
                </a:moveTo>
                <a:cubicBezTo>
                  <a:pt x="1924004" y="317500"/>
                  <a:pt x="1919866" y="317500"/>
                  <a:pt x="1911592" y="321667"/>
                </a:cubicBezTo>
                <a:cubicBezTo>
                  <a:pt x="1812301" y="388342"/>
                  <a:pt x="1812301" y="388342"/>
                  <a:pt x="1812301" y="388342"/>
                </a:cubicBezTo>
                <a:cubicBezTo>
                  <a:pt x="1808164" y="392510"/>
                  <a:pt x="1808164" y="396677"/>
                  <a:pt x="1808164" y="400844"/>
                </a:cubicBezTo>
                <a:cubicBezTo>
                  <a:pt x="1808164" y="400844"/>
                  <a:pt x="1808164" y="405011"/>
                  <a:pt x="1812301" y="409178"/>
                </a:cubicBezTo>
                <a:lnTo>
                  <a:pt x="1915729" y="480021"/>
                </a:lnTo>
                <a:cubicBezTo>
                  <a:pt x="1915729" y="480021"/>
                  <a:pt x="1919866" y="484188"/>
                  <a:pt x="1924004" y="480021"/>
                </a:cubicBezTo>
                <a:cubicBezTo>
                  <a:pt x="1928141" y="480021"/>
                  <a:pt x="1928141" y="480021"/>
                  <a:pt x="1928141" y="471686"/>
                </a:cubicBezTo>
                <a:cubicBezTo>
                  <a:pt x="1944689" y="421680"/>
                  <a:pt x="1944689" y="375841"/>
                  <a:pt x="1928141" y="325834"/>
                </a:cubicBezTo>
                <a:cubicBezTo>
                  <a:pt x="1928141" y="321667"/>
                  <a:pt x="1928141" y="317500"/>
                  <a:pt x="1924004" y="317500"/>
                </a:cubicBezTo>
                <a:close/>
                <a:moveTo>
                  <a:pt x="1509762" y="317500"/>
                </a:moveTo>
                <a:cubicBezTo>
                  <a:pt x="1505625" y="317500"/>
                  <a:pt x="1505625" y="321667"/>
                  <a:pt x="1501487" y="325834"/>
                </a:cubicBezTo>
                <a:cubicBezTo>
                  <a:pt x="1489076" y="375841"/>
                  <a:pt x="1489076" y="421680"/>
                  <a:pt x="1501487" y="475854"/>
                </a:cubicBezTo>
                <a:cubicBezTo>
                  <a:pt x="1505625" y="475854"/>
                  <a:pt x="1505625" y="480021"/>
                  <a:pt x="1509762" y="480021"/>
                </a:cubicBezTo>
                <a:cubicBezTo>
                  <a:pt x="1509762" y="484188"/>
                  <a:pt x="1513899" y="480021"/>
                  <a:pt x="1518036" y="480021"/>
                </a:cubicBezTo>
                <a:cubicBezTo>
                  <a:pt x="1621464" y="409178"/>
                  <a:pt x="1621464" y="409178"/>
                  <a:pt x="1621464" y="409178"/>
                </a:cubicBezTo>
                <a:cubicBezTo>
                  <a:pt x="1625601" y="409178"/>
                  <a:pt x="1625601" y="405011"/>
                  <a:pt x="1625601" y="400844"/>
                </a:cubicBezTo>
                <a:cubicBezTo>
                  <a:pt x="1625601" y="396677"/>
                  <a:pt x="1625601" y="392510"/>
                  <a:pt x="1621464" y="388342"/>
                </a:cubicBezTo>
                <a:lnTo>
                  <a:pt x="1518036" y="321667"/>
                </a:lnTo>
                <a:cubicBezTo>
                  <a:pt x="1518036" y="317500"/>
                  <a:pt x="1513899" y="317500"/>
                  <a:pt x="1509762" y="317500"/>
                </a:cubicBezTo>
                <a:close/>
                <a:moveTo>
                  <a:pt x="1032821" y="304799"/>
                </a:moveTo>
                <a:cubicBezTo>
                  <a:pt x="1032821" y="304799"/>
                  <a:pt x="1036942" y="304799"/>
                  <a:pt x="1041062" y="304799"/>
                </a:cubicBezTo>
                <a:cubicBezTo>
                  <a:pt x="1041062" y="304799"/>
                  <a:pt x="1041062" y="304799"/>
                  <a:pt x="1074028" y="304799"/>
                </a:cubicBezTo>
                <a:cubicBezTo>
                  <a:pt x="1078149" y="304799"/>
                  <a:pt x="1078149" y="304799"/>
                  <a:pt x="1082270" y="308966"/>
                </a:cubicBezTo>
                <a:cubicBezTo>
                  <a:pt x="1082270" y="308966"/>
                  <a:pt x="1082270" y="308966"/>
                  <a:pt x="1123477" y="479821"/>
                </a:cubicBezTo>
                <a:cubicBezTo>
                  <a:pt x="1123477" y="479821"/>
                  <a:pt x="1123477" y="479821"/>
                  <a:pt x="1127598" y="479821"/>
                </a:cubicBezTo>
                <a:cubicBezTo>
                  <a:pt x="1127598" y="479821"/>
                  <a:pt x="1127598" y="479821"/>
                  <a:pt x="1172926" y="308966"/>
                </a:cubicBezTo>
                <a:cubicBezTo>
                  <a:pt x="1172926" y="304799"/>
                  <a:pt x="1177047" y="304799"/>
                  <a:pt x="1181168" y="304799"/>
                </a:cubicBezTo>
                <a:cubicBezTo>
                  <a:pt x="1181168" y="304799"/>
                  <a:pt x="1181168" y="304799"/>
                  <a:pt x="1214134" y="304799"/>
                </a:cubicBezTo>
                <a:cubicBezTo>
                  <a:pt x="1218254" y="304799"/>
                  <a:pt x="1218254" y="304799"/>
                  <a:pt x="1222375" y="304799"/>
                </a:cubicBezTo>
                <a:cubicBezTo>
                  <a:pt x="1222375" y="308966"/>
                  <a:pt x="1222375" y="308966"/>
                  <a:pt x="1222375" y="313133"/>
                </a:cubicBezTo>
                <a:cubicBezTo>
                  <a:pt x="1222375" y="313133"/>
                  <a:pt x="1222375" y="313133"/>
                  <a:pt x="1218254" y="338137"/>
                </a:cubicBezTo>
                <a:cubicBezTo>
                  <a:pt x="1214134" y="350638"/>
                  <a:pt x="1210013" y="367307"/>
                  <a:pt x="1201771" y="388143"/>
                </a:cubicBezTo>
                <a:cubicBezTo>
                  <a:pt x="1193530" y="433982"/>
                  <a:pt x="1177047" y="496490"/>
                  <a:pt x="1164685" y="542329"/>
                </a:cubicBezTo>
                <a:cubicBezTo>
                  <a:pt x="1152322" y="584001"/>
                  <a:pt x="1131719" y="604837"/>
                  <a:pt x="1098753" y="604837"/>
                </a:cubicBezTo>
                <a:cubicBezTo>
                  <a:pt x="1098753" y="604837"/>
                  <a:pt x="1098753" y="604837"/>
                  <a:pt x="1094632" y="604837"/>
                </a:cubicBezTo>
                <a:cubicBezTo>
                  <a:pt x="1078149" y="604837"/>
                  <a:pt x="1053425" y="600670"/>
                  <a:pt x="1041062" y="600670"/>
                </a:cubicBezTo>
                <a:cubicBezTo>
                  <a:pt x="1036942" y="596503"/>
                  <a:pt x="1032821" y="596503"/>
                  <a:pt x="1032821" y="592335"/>
                </a:cubicBezTo>
                <a:cubicBezTo>
                  <a:pt x="1032821" y="592335"/>
                  <a:pt x="1032821" y="592335"/>
                  <a:pt x="1032821" y="567332"/>
                </a:cubicBezTo>
                <a:cubicBezTo>
                  <a:pt x="1032821" y="567332"/>
                  <a:pt x="1032821" y="563165"/>
                  <a:pt x="1036942" y="563165"/>
                </a:cubicBezTo>
                <a:cubicBezTo>
                  <a:pt x="1036942" y="558998"/>
                  <a:pt x="1041062" y="558998"/>
                  <a:pt x="1041062" y="558998"/>
                </a:cubicBezTo>
                <a:cubicBezTo>
                  <a:pt x="1041062" y="558998"/>
                  <a:pt x="1041062" y="558998"/>
                  <a:pt x="1082270" y="563165"/>
                </a:cubicBezTo>
                <a:cubicBezTo>
                  <a:pt x="1106994" y="563165"/>
                  <a:pt x="1111115" y="550663"/>
                  <a:pt x="1115236" y="538162"/>
                </a:cubicBezTo>
                <a:cubicBezTo>
                  <a:pt x="1115236" y="533995"/>
                  <a:pt x="1115236" y="533995"/>
                  <a:pt x="1119357" y="529828"/>
                </a:cubicBezTo>
                <a:cubicBezTo>
                  <a:pt x="1119357" y="529828"/>
                  <a:pt x="1119357" y="529828"/>
                  <a:pt x="1106994" y="529828"/>
                </a:cubicBezTo>
                <a:cubicBezTo>
                  <a:pt x="1090511" y="529828"/>
                  <a:pt x="1082270" y="513159"/>
                  <a:pt x="1082270" y="504824"/>
                </a:cubicBezTo>
                <a:cubicBezTo>
                  <a:pt x="1082270" y="504824"/>
                  <a:pt x="1082270" y="504824"/>
                  <a:pt x="1032821" y="313133"/>
                </a:cubicBezTo>
                <a:cubicBezTo>
                  <a:pt x="1028700" y="308966"/>
                  <a:pt x="1032821" y="308966"/>
                  <a:pt x="1032821" y="304799"/>
                </a:cubicBezTo>
                <a:close/>
                <a:moveTo>
                  <a:pt x="994979" y="300037"/>
                </a:moveTo>
                <a:cubicBezTo>
                  <a:pt x="994979" y="300037"/>
                  <a:pt x="999140" y="300037"/>
                  <a:pt x="999140" y="304193"/>
                </a:cubicBezTo>
                <a:cubicBezTo>
                  <a:pt x="1003300" y="304193"/>
                  <a:pt x="1003300" y="308350"/>
                  <a:pt x="1003300" y="308350"/>
                </a:cubicBezTo>
                <a:cubicBezTo>
                  <a:pt x="1003300" y="308350"/>
                  <a:pt x="1003300" y="308350"/>
                  <a:pt x="1003300" y="341601"/>
                </a:cubicBezTo>
                <a:cubicBezTo>
                  <a:pt x="1003300" y="345757"/>
                  <a:pt x="999140" y="345757"/>
                  <a:pt x="994979" y="349913"/>
                </a:cubicBezTo>
                <a:cubicBezTo>
                  <a:pt x="965857" y="349913"/>
                  <a:pt x="940895" y="370695"/>
                  <a:pt x="932574" y="374852"/>
                </a:cubicBezTo>
                <a:cubicBezTo>
                  <a:pt x="932574" y="374852"/>
                  <a:pt x="932574" y="374852"/>
                  <a:pt x="932574" y="520324"/>
                </a:cubicBezTo>
                <a:cubicBezTo>
                  <a:pt x="932574" y="524481"/>
                  <a:pt x="928414" y="528637"/>
                  <a:pt x="924254" y="528637"/>
                </a:cubicBezTo>
                <a:cubicBezTo>
                  <a:pt x="924254" y="528637"/>
                  <a:pt x="924254" y="528637"/>
                  <a:pt x="890971" y="528637"/>
                </a:cubicBezTo>
                <a:cubicBezTo>
                  <a:pt x="886810" y="528637"/>
                  <a:pt x="882650" y="524481"/>
                  <a:pt x="882650" y="520324"/>
                </a:cubicBezTo>
                <a:cubicBezTo>
                  <a:pt x="882650" y="520324"/>
                  <a:pt x="882650" y="520324"/>
                  <a:pt x="882650" y="312506"/>
                </a:cubicBezTo>
                <a:cubicBezTo>
                  <a:pt x="882650" y="304193"/>
                  <a:pt x="886810" y="304193"/>
                  <a:pt x="890971" y="304193"/>
                </a:cubicBezTo>
                <a:cubicBezTo>
                  <a:pt x="890971" y="304193"/>
                  <a:pt x="890971" y="304193"/>
                  <a:pt x="924254" y="304193"/>
                </a:cubicBezTo>
                <a:cubicBezTo>
                  <a:pt x="928414" y="304193"/>
                  <a:pt x="932574" y="304193"/>
                  <a:pt x="932574" y="312506"/>
                </a:cubicBezTo>
                <a:cubicBezTo>
                  <a:pt x="932574" y="312506"/>
                  <a:pt x="932574" y="312506"/>
                  <a:pt x="932574" y="324975"/>
                </a:cubicBezTo>
                <a:cubicBezTo>
                  <a:pt x="949216" y="316662"/>
                  <a:pt x="970017" y="300037"/>
                  <a:pt x="994979" y="300037"/>
                </a:cubicBezTo>
                <a:close/>
                <a:moveTo>
                  <a:pt x="750816" y="295274"/>
                </a:moveTo>
                <a:cubicBezTo>
                  <a:pt x="800606" y="295274"/>
                  <a:pt x="825501" y="320340"/>
                  <a:pt x="825501" y="374649"/>
                </a:cubicBezTo>
                <a:cubicBezTo>
                  <a:pt x="825501" y="525044"/>
                  <a:pt x="825501" y="525044"/>
                  <a:pt x="825501" y="525044"/>
                </a:cubicBezTo>
                <a:cubicBezTo>
                  <a:pt x="825501" y="525044"/>
                  <a:pt x="825501" y="529221"/>
                  <a:pt x="825501" y="529221"/>
                </a:cubicBezTo>
                <a:cubicBezTo>
                  <a:pt x="821352" y="533399"/>
                  <a:pt x="821352" y="533399"/>
                  <a:pt x="817203" y="533399"/>
                </a:cubicBezTo>
                <a:cubicBezTo>
                  <a:pt x="800606" y="529221"/>
                  <a:pt x="792308" y="525044"/>
                  <a:pt x="784010" y="516688"/>
                </a:cubicBezTo>
                <a:cubicBezTo>
                  <a:pt x="784010" y="516688"/>
                  <a:pt x="742518" y="533399"/>
                  <a:pt x="709325" y="533399"/>
                </a:cubicBezTo>
                <a:cubicBezTo>
                  <a:pt x="667833" y="533399"/>
                  <a:pt x="642938" y="508333"/>
                  <a:pt x="642938" y="462379"/>
                </a:cubicBezTo>
                <a:cubicBezTo>
                  <a:pt x="642938" y="416425"/>
                  <a:pt x="667833" y="395537"/>
                  <a:pt x="717623" y="391360"/>
                </a:cubicBezTo>
                <a:cubicBezTo>
                  <a:pt x="775711" y="387182"/>
                  <a:pt x="775711" y="387182"/>
                  <a:pt x="775711" y="387182"/>
                </a:cubicBezTo>
                <a:cubicBezTo>
                  <a:pt x="775711" y="374649"/>
                  <a:pt x="775711" y="374649"/>
                  <a:pt x="775711" y="374649"/>
                </a:cubicBezTo>
                <a:cubicBezTo>
                  <a:pt x="775711" y="357939"/>
                  <a:pt x="763264" y="345406"/>
                  <a:pt x="746667" y="345406"/>
                </a:cubicBezTo>
                <a:cubicBezTo>
                  <a:pt x="721772" y="345406"/>
                  <a:pt x="688579" y="349583"/>
                  <a:pt x="667833" y="349583"/>
                </a:cubicBezTo>
                <a:cubicBezTo>
                  <a:pt x="667833" y="349583"/>
                  <a:pt x="663684" y="349583"/>
                  <a:pt x="663684" y="349583"/>
                </a:cubicBezTo>
                <a:cubicBezTo>
                  <a:pt x="659535" y="345406"/>
                  <a:pt x="659535" y="345406"/>
                  <a:pt x="659535" y="341228"/>
                </a:cubicBezTo>
                <a:cubicBezTo>
                  <a:pt x="659535" y="311985"/>
                  <a:pt x="659535" y="311985"/>
                  <a:pt x="659535" y="311985"/>
                </a:cubicBezTo>
                <a:cubicBezTo>
                  <a:pt x="659535" y="307807"/>
                  <a:pt x="663684" y="303629"/>
                  <a:pt x="667833" y="303629"/>
                </a:cubicBezTo>
                <a:cubicBezTo>
                  <a:pt x="684430" y="303629"/>
                  <a:pt x="725921" y="295274"/>
                  <a:pt x="750816" y="295274"/>
                </a:cubicBezTo>
                <a:close/>
                <a:moveTo>
                  <a:pt x="354013" y="295273"/>
                </a:moveTo>
                <a:cubicBezTo>
                  <a:pt x="410125" y="295273"/>
                  <a:pt x="455613" y="348579"/>
                  <a:pt x="455613" y="414336"/>
                </a:cubicBezTo>
                <a:cubicBezTo>
                  <a:pt x="455613" y="480093"/>
                  <a:pt x="410125" y="533399"/>
                  <a:pt x="354013" y="533399"/>
                </a:cubicBezTo>
                <a:cubicBezTo>
                  <a:pt x="297901" y="533399"/>
                  <a:pt x="252413" y="480093"/>
                  <a:pt x="252413" y="414336"/>
                </a:cubicBezTo>
                <a:cubicBezTo>
                  <a:pt x="252413" y="348579"/>
                  <a:pt x="297901" y="295273"/>
                  <a:pt x="354013" y="295273"/>
                </a:cubicBezTo>
                <a:close/>
                <a:moveTo>
                  <a:pt x="53975" y="266699"/>
                </a:moveTo>
                <a:cubicBezTo>
                  <a:pt x="53975" y="358774"/>
                  <a:pt x="53975" y="358774"/>
                  <a:pt x="53975" y="358774"/>
                </a:cubicBezTo>
                <a:cubicBezTo>
                  <a:pt x="62207" y="358774"/>
                  <a:pt x="82785" y="358774"/>
                  <a:pt x="107480" y="358774"/>
                </a:cubicBezTo>
                <a:cubicBezTo>
                  <a:pt x="144521" y="358774"/>
                  <a:pt x="165100" y="342033"/>
                  <a:pt x="165100" y="312737"/>
                </a:cubicBezTo>
                <a:cubicBezTo>
                  <a:pt x="165100" y="291810"/>
                  <a:pt x="148637" y="266699"/>
                  <a:pt x="111595" y="266699"/>
                </a:cubicBezTo>
                <a:cubicBezTo>
                  <a:pt x="91017" y="266699"/>
                  <a:pt x="91017" y="266699"/>
                  <a:pt x="91017" y="266699"/>
                </a:cubicBezTo>
                <a:cubicBezTo>
                  <a:pt x="70438" y="266699"/>
                  <a:pt x="62207" y="266699"/>
                  <a:pt x="53975" y="266699"/>
                </a:cubicBezTo>
                <a:close/>
                <a:moveTo>
                  <a:pt x="546894" y="250824"/>
                </a:moveTo>
                <a:cubicBezTo>
                  <a:pt x="546894" y="250824"/>
                  <a:pt x="551050" y="250824"/>
                  <a:pt x="551050" y="250824"/>
                </a:cubicBezTo>
                <a:cubicBezTo>
                  <a:pt x="555205" y="254980"/>
                  <a:pt x="555205" y="254980"/>
                  <a:pt x="555205" y="259135"/>
                </a:cubicBezTo>
                <a:cubicBezTo>
                  <a:pt x="555205" y="304846"/>
                  <a:pt x="555205" y="304846"/>
                  <a:pt x="555205" y="304846"/>
                </a:cubicBezTo>
                <a:cubicBezTo>
                  <a:pt x="609227" y="304846"/>
                  <a:pt x="609227" y="304846"/>
                  <a:pt x="609227" y="304846"/>
                </a:cubicBezTo>
                <a:cubicBezTo>
                  <a:pt x="613383" y="304846"/>
                  <a:pt x="617538" y="304846"/>
                  <a:pt x="617538" y="313157"/>
                </a:cubicBezTo>
                <a:cubicBezTo>
                  <a:pt x="617538" y="342245"/>
                  <a:pt x="617538" y="342245"/>
                  <a:pt x="617538" y="342245"/>
                </a:cubicBezTo>
                <a:cubicBezTo>
                  <a:pt x="617538" y="346401"/>
                  <a:pt x="613383" y="350556"/>
                  <a:pt x="609227" y="350556"/>
                </a:cubicBezTo>
                <a:cubicBezTo>
                  <a:pt x="555205" y="350556"/>
                  <a:pt x="555205" y="350556"/>
                  <a:pt x="555205" y="350556"/>
                </a:cubicBezTo>
                <a:cubicBezTo>
                  <a:pt x="555205" y="441978"/>
                  <a:pt x="555205" y="441978"/>
                  <a:pt x="555205" y="441978"/>
                </a:cubicBezTo>
                <a:cubicBezTo>
                  <a:pt x="555205" y="475222"/>
                  <a:pt x="555205" y="483533"/>
                  <a:pt x="580138" y="483533"/>
                </a:cubicBezTo>
                <a:cubicBezTo>
                  <a:pt x="588449" y="483533"/>
                  <a:pt x="600916" y="483533"/>
                  <a:pt x="609227" y="483533"/>
                </a:cubicBezTo>
                <a:cubicBezTo>
                  <a:pt x="613383" y="483533"/>
                  <a:pt x="617538" y="487688"/>
                  <a:pt x="617538" y="491844"/>
                </a:cubicBezTo>
                <a:cubicBezTo>
                  <a:pt x="617538" y="520932"/>
                  <a:pt x="617538" y="520932"/>
                  <a:pt x="617538" y="520932"/>
                </a:cubicBezTo>
                <a:cubicBezTo>
                  <a:pt x="617538" y="525088"/>
                  <a:pt x="613383" y="529244"/>
                  <a:pt x="609227" y="529244"/>
                </a:cubicBezTo>
                <a:cubicBezTo>
                  <a:pt x="596760" y="529244"/>
                  <a:pt x="584294" y="533399"/>
                  <a:pt x="571827" y="533399"/>
                </a:cubicBezTo>
                <a:cubicBezTo>
                  <a:pt x="521961" y="533399"/>
                  <a:pt x="505339" y="512621"/>
                  <a:pt x="505339" y="450289"/>
                </a:cubicBezTo>
                <a:cubicBezTo>
                  <a:pt x="505339" y="350556"/>
                  <a:pt x="505339" y="350556"/>
                  <a:pt x="505339" y="350556"/>
                </a:cubicBezTo>
                <a:cubicBezTo>
                  <a:pt x="484561" y="350556"/>
                  <a:pt x="484561" y="350556"/>
                  <a:pt x="484561" y="350556"/>
                </a:cubicBezTo>
                <a:cubicBezTo>
                  <a:pt x="480406" y="350556"/>
                  <a:pt x="476250" y="346401"/>
                  <a:pt x="476250" y="342245"/>
                </a:cubicBezTo>
                <a:cubicBezTo>
                  <a:pt x="476250" y="313157"/>
                  <a:pt x="476250" y="313157"/>
                  <a:pt x="476250" y="313157"/>
                </a:cubicBezTo>
                <a:cubicBezTo>
                  <a:pt x="476250" y="304846"/>
                  <a:pt x="480406" y="304846"/>
                  <a:pt x="484561" y="304846"/>
                </a:cubicBezTo>
                <a:cubicBezTo>
                  <a:pt x="505339" y="304846"/>
                  <a:pt x="505339" y="304846"/>
                  <a:pt x="505339" y="304846"/>
                </a:cubicBezTo>
                <a:cubicBezTo>
                  <a:pt x="505339" y="267446"/>
                  <a:pt x="505339" y="267446"/>
                  <a:pt x="505339" y="267446"/>
                </a:cubicBezTo>
                <a:cubicBezTo>
                  <a:pt x="505339" y="263291"/>
                  <a:pt x="505339" y="259135"/>
                  <a:pt x="509494" y="259135"/>
                </a:cubicBezTo>
                <a:cubicBezTo>
                  <a:pt x="546894" y="250824"/>
                  <a:pt x="546894" y="250824"/>
                  <a:pt x="546894" y="250824"/>
                </a:cubicBezTo>
                <a:close/>
                <a:moveTo>
                  <a:pt x="103337" y="217487"/>
                </a:moveTo>
                <a:cubicBezTo>
                  <a:pt x="107471" y="217487"/>
                  <a:pt x="111604" y="217487"/>
                  <a:pt x="111604" y="217487"/>
                </a:cubicBezTo>
                <a:cubicBezTo>
                  <a:pt x="198408" y="217487"/>
                  <a:pt x="219075" y="267271"/>
                  <a:pt x="219075" y="312906"/>
                </a:cubicBezTo>
                <a:cubicBezTo>
                  <a:pt x="219075" y="350244"/>
                  <a:pt x="202541" y="375136"/>
                  <a:pt x="165340" y="391731"/>
                </a:cubicBezTo>
                <a:lnTo>
                  <a:pt x="219075" y="516191"/>
                </a:lnTo>
                <a:cubicBezTo>
                  <a:pt x="219075" y="520340"/>
                  <a:pt x="219075" y="520340"/>
                  <a:pt x="219075" y="524488"/>
                </a:cubicBezTo>
                <a:cubicBezTo>
                  <a:pt x="219075" y="524488"/>
                  <a:pt x="214942" y="528637"/>
                  <a:pt x="210808" y="528637"/>
                </a:cubicBezTo>
                <a:cubicBezTo>
                  <a:pt x="173607" y="528637"/>
                  <a:pt x="173607" y="528637"/>
                  <a:pt x="173607" y="528637"/>
                </a:cubicBezTo>
                <a:cubicBezTo>
                  <a:pt x="169473" y="528637"/>
                  <a:pt x="165340" y="524488"/>
                  <a:pt x="165340" y="524488"/>
                </a:cubicBezTo>
                <a:cubicBezTo>
                  <a:pt x="111604" y="408326"/>
                  <a:pt x="111604" y="408326"/>
                  <a:pt x="111604" y="408326"/>
                </a:cubicBezTo>
                <a:cubicBezTo>
                  <a:pt x="86803" y="408326"/>
                  <a:pt x="66136" y="408326"/>
                  <a:pt x="53736" y="404177"/>
                </a:cubicBezTo>
                <a:cubicBezTo>
                  <a:pt x="53736" y="520340"/>
                  <a:pt x="53736" y="520340"/>
                  <a:pt x="53736" y="520340"/>
                </a:cubicBezTo>
                <a:cubicBezTo>
                  <a:pt x="53736" y="524488"/>
                  <a:pt x="49602" y="528637"/>
                  <a:pt x="45469" y="528637"/>
                </a:cubicBezTo>
                <a:cubicBezTo>
                  <a:pt x="8267" y="528637"/>
                  <a:pt x="8267" y="528637"/>
                  <a:pt x="8267" y="528637"/>
                </a:cubicBezTo>
                <a:cubicBezTo>
                  <a:pt x="4134" y="528637"/>
                  <a:pt x="0" y="524488"/>
                  <a:pt x="0" y="520340"/>
                </a:cubicBezTo>
                <a:cubicBezTo>
                  <a:pt x="0" y="229933"/>
                  <a:pt x="0" y="229933"/>
                  <a:pt x="0" y="229933"/>
                </a:cubicBezTo>
                <a:cubicBezTo>
                  <a:pt x="0" y="225784"/>
                  <a:pt x="4134" y="221636"/>
                  <a:pt x="8267" y="221636"/>
                </a:cubicBezTo>
                <a:cubicBezTo>
                  <a:pt x="53736" y="217487"/>
                  <a:pt x="90937" y="217487"/>
                  <a:pt x="103337" y="217487"/>
                </a:cubicBezTo>
                <a:close/>
                <a:moveTo>
                  <a:pt x="1941299" y="180951"/>
                </a:moveTo>
                <a:cubicBezTo>
                  <a:pt x="1938725" y="180430"/>
                  <a:pt x="1936665" y="181472"/>
                  <a:pt x="1936665" y="183555"/>
                </a:cubicBezTo>
                <a:cubicBezTo>
                  <a:pt x="1903714" y="221060"/>
                  <a:pt x="1903714" y="221060"/>
                  <a:pt x="1903714" y="221060"/>
                </a:cubicBezTo>
                <a:cubicBezTo>
                  <a:pt x="1895476" y="225227"/>
                  <a:pt x="1895476" y="233562"/>
                  <a:pt x="1903714" y="237729"/>
                </a:cubicBezTo>
                <a:cubicBezTo>
                  <a:pt x="1953141" y="291902"/>
                  <a:pt x="1973736" y="362745"/>
                  <a:pt x="1957260" y="450256"/>
                </a:cubicBezTo>
                <a:cubicBezTo>
                  <a:pt x="1957260" y="458590"/>
                  <a:pt x="1961379" y="462757"/>
                  <a:pt x="1965498" y="462757"/>
                </a:cubicBezTo>
                <a:cubicBezTo>
                  <a:pt x="2010806" y="475259"/>
                  <a:pt x="2010806" y="475259"/>
                  <a:pt x="2010806" y="475259"/>
                </a:cubicBezTo>
                <a:cubicBezTo>
                  <a:pt x="2019044" y="479426"/>
                  <a:pt x="2023163" y="475259"/>
                  <a:pt x="2023163" y="471092"/>
                </a:cubicBezTo>
                <a:cubicBezTo>
                  <a:pt x="2047876" y="362745"/>
                  <a:pt x="2014925" y="254398"/>
                  <a:pt x="1949022" y="187722"/>
                </a:cubicBezTo>
                <a:cubicBezTo>
                  <a:pt x="1946963" y="183555"/>
                  <a:pt x="1943873" y="181472"/>
                  <a:pt x="1941299" y="180951"/>
                </a:cubicBezTo>
                <a:close/>
                <a:moveTo>
                  <a:pt x="1491989" y="180951"/>
                </a:moveTo>
                <a:cubicBezTo>
                  <a:pt x="1489388" y="181472"/>
                  <a:pt x="1486266" y="183555"/>
                  <a:pt x="1484185" y="187722"/>
                </a:cubicBezTo>
                <a:cubicBezTo>
                  <a:pt x="1417596" y="254398"/>
                  <a:pt x="1384301" y="362745"/>
                  <a:pt x="1409272" y="471092"/>
                </a:cubicBezTo>
                <a:cubicBezTo>
                  <a:pt x="1409272" y="475259"/>
                  <a:pt x="1413434" y="479426"/>
                  <a:pt x="1421758" y="475259"/>
                </a:cubicBezTo>
                <a:cubicBezTo>
                  <a:pt x="1467538" y="462757"/>
                  <a:pt x="1467538" y="462757"/>
                  <a:pt x="1467538" y="462757"/>
                </a:cubicBezTo>
                <a:cubicBezTo>
                  <a:pt x="1471700" y="462757"/>
                  <a:pt x="1475862" y="458590"/>
                  <a:pt x="1475862" y="450256"/>
                </a:cubicBezTo>
                <a:cubicBezTo>
                  <a:pt x="1459214" y="362745"/>
                  <a:pt x="1480023" y="291902"/>
                  <a:pt x="1529965" y="237729"/>
                </a:cubicBezTo>
                <a:cubicBezTo>
                  <a:pt x="1538289" y="233562"/>
                  <a:pt x="1538289" y="225227"/>
                  <a:pt x="1534127" y="221060"/>
                </a:cubicBezTo>
                <a:cubicBezTo>
                  <a:pt x="1496671" y="183555"/>
                  <a:pt x="1496671" y="183555"/>
                  <a:pt x="1496671" y="183555"/>
                </a:cubicBezTo>
                <a:cubicBezTo>
                  <a:pt x="1496671" y="181472"/>
                  <a:pt x="1494590" y="180430"/>
                  <a:pt x="1491989" y="180951"/>
                </a:cubicBezTo>
                <a:close/>
                <a:moveTo>
                  <a:pt x="1750379" y="174625"/>
                </a:moveTo>
                <a:cubicBezTo>
                  <a:pt x="1746251" y="178798"/>
                  <a:pt x="1746251" y="182971"/>
                  <a:pt x="1746251" y="187144"/>
                </a:cubicBezTo>
                <a:cubicBezTo>
                  <a:pt x="1754506" y="308156"/>
                  <a:pt x="1754506" y="308156"/>
                  <a:pt x="1754506" y="308156"/>
                </a:cubicBezTo>
                <a:cubicBezTo>
                  <a:pt x="1758634" y="312329"/>
                  <a:pt x="1758634" y="316502"/>
                  <a:pt x="1762761" y="320675"/>
                </a:cubicBezTo>
                <a:cubicBezTo>
                  <a:pt x="1766889" y="320675"/>
                  <a:pt x="1771016" y="320675"/>
                  <a:pt x="1775144" y="320675"/>
                </a:cubicBezTo>
                <a:cubicBezTo>
                  <a:pt x="1882459" y="266428"/>
                  <a:pt x="1882459" y="266428"/>
                  <a:pt x="1882459" y="266428"/>
                </a:cubicBezTo>
                <a:cubicBezTo>
                  <a:pt x="1886587" y="262255"/>
                  <a:pt x="1890714" y="262255"/>
                  <a:pt x="1890714" y="258082"/>
                </a:cubicBezTo>
                <a:cubicBezTo>
                  <a:pt x="1890714" y="253909"/>
                  <a:pt x="1890714" y="253909"/>
                  <a:pt x="1886587" y="249736"/>
                </a:cubicBezTo>
                <a:cubicBezTo>
                  <a:pt x="1849439" y="208008"/>
                  <a:pt x="1812291" y="187144"/>
                  <a:pt x="1758634" y="174625"/>
                </a:cubicBezTo>
                <a:cubicBezTo>
                  <a:pt x="1754506" y="174625"/>
                  <a:pt x="1754506" y="174625"/>
                  <a:pt x="1750379" y="174625"/>
                </a:cubicBezTo>
                <a:close/>
                <a:moveTo>
                  <a:pt x="1675132" y="174625"/>
                </a:moveTo>
                <a:cubicBezTo>
                  <a:pt x="1621474" y="187144"/>
                  <a:pt x="1584326" y="212181"/>
                  <a:pt x="1547179" y="249736"/>
                </a:cubicBezTo>
                <a:cubicBezTo>
                  <a:pt x="1543051" y="253909"/>
                  <a:pt x="1543051" y="258082"/>
                  <a:pt x="1543051" y="258082"/>
                </a:cubicBezTo>
                <a:cubicBezTo>
                  <a:pt x="1543051" y="262255"/>
                  <a:pt x="1547179" y="266428"/>
                  <a:pt x="1551306" y="266428"/>
                </a:cubicBezTo>
                <a:cubicBezTo>
                  <a:pt x="1658622" y="320675"/>
                  <a:pt x="1658622" y="320675"/>
                  <a:pt x="1658622" y="320675"/>
                </a:cubicBezTo>
                <a:cubicBezTo>
                  <a:pt x="1662749" y="320675"/>
                  <a:pt x="1666877" y="320675"/>
                  <a:pt x="1671004" y="320675"/>
                </a:cubicBezTo>
                <a:cubicBezTo>
                  <a:pt x="1675132" y="320675"/>
                  <a:pt x="1675132" y="316502"/>
                  <a:pt x="1675132" y="312329"/>
                </a:cubicBezTo>
                <a:cubicBezTo>
                  <a:pt x="1687514" y="187144"/>
                  <a:pt x="1687514" y="187144"/>
                  <a:pt x="1687514" y="187144"/>
                </a:cubicBezTo>
                <a:cubicBezTo>
                  <a:pt x="1687514" y="182971"/>
                  <a:pt x="1683387" y="178798"/>
                  <a:pt x="1683387" y="174625"/>
                </a:cubicBezTo>
                <a:cubicBezTo>
                  <a:pt x="1679259" y="174625"/>
                  <a:pt x="1679259" y="174625"/>
                  <a:pt x="1675132" y="174625"/>
                </a:cubicBezTo>
                <a:close/>
                <a:moveTo>
                  <a:pt x="1579247" y="133350"/>
                </a:moveTo>
                <a:cubicBezTo>
                  <a:pt x="1575119" y="137716"/>
                  <a:pt x="1570992" y="137716"/>
                  <a:pt x="1566864" y="142082"/>
                </a:cubicBezTo>
                <a:cubicBezTo>
                  <a:pt x="1570992" y="142082"/>
                  <a:pt x="1570992" y="142082"/>
                  <a:pt x="1570992" y="142082"/>
                </a:cubicBezTo>
                <a:cubicBezTo>
                  <a:pt x="1575119" y="150813"/>
                  <a:pt x="1575119" y="150813"/>
                  <a:pt x="1575119" y="150813"/>
                </a:cubicBezTo>
                <a:cubicBezTo>
                  <a:pt x="1583375" y="146447"/>
                  <a:pt x="1583375" y="146447"/>
                  <a:pt x="1583375" y="146447"/>
                </a:cubicBezTo>
                <a:cubicBezTo>
                  <a:pt x="1587502" y="146447"/>
                  <a:pt x="1587502" y="146447"/>
                  <a:pt x="1587502" y="142082"/>
                </a:cubicBezTo>
                <a:cubicBezTo>
                  <a:pt x="1587502" y="137716"/>
                  <a:pt x="1583375" y="133350"/>
                  <a:pt x="1579247" y="133350"/>
                </a:cubicBezTo>
                <a:close/>
                <a:moveTo>
                  <a:pt x="1575142" y="124846"/>
                </a:moveTo>
                <a:cubicBezTo>
                  <a:pt x="1587729" y="120650"/>
                  <a:pt x="1600315" y="133237"/>
                  <a:pt x="1596120" y="141628"/>
                </a:cubicBezTo>
                <a:cubicBezTo>
                  <a:pt x="1596120" y="145823"/>
                  <a:pt x="1596120" y="145823"/>
                  <a:pt x="1596120" y="145823"/>
                </a:cubicBezTo>
                <a:cubicBezTo>
                  <a:pt x="1612902" y="162606"/>
                  <a:pt x="1612902" y="162606"/>
                  <a:pt x="1612902" y="162606"/>
                </a:cubicBezTo>
                <a:cubicBezTo>
                  <a:pt x="1608707" y="162606"/>
                  <a:pt x="1608707" y="162606"/>
                  <a:pt x="1604511" y="166801"/>
                </a:cubicBezTo>
                <a:cubicBezTo>
                  <a:pt x="1587729" y="154215"/>
                  <a:pt x="1587729" y="154215"/>
                  <a:pt x="1587729" y="154215"/>
                </a:cubicBezTo>
                <a:cubicBezTo>
                  <a:pt x="1579338" y="158410"/>
                  <a:pt x="1579338" y="158410"/>
                  <a:pt x="1579338" y="158410"/>
                </a:cubicBezTo>
                <a:cubicBezTo>
                  <a:pt x="1587729" y="175192"/>
                  <a:pt x="1587729" y="175192"/>
                  <a:pt x="1587729" y="175192"/>
                </a:cubicBezTo>
                <a:cubicBezTo>
                  <a:pt x="1583533" y="175192"/>
                  <a:pt x="1583533" y="179388"/>
                  <a:pt x="1579338" y="179388"/>
                </a:cubicBezTo>
                <a:lnTo>
                  <a:pt x="1558360" y="141628"/>
                </a:lnTo>
                <a:cubicBezTo>
                  <a:pt x="1554164" y="137432"/>
                  <a:pt x="1554164" y="137432"/>
                  <a:pt x="1554164" y="137432"/>
                </a:cubicBezTo>
                <a:cubicBezTo>
                  <a:pt x="1562555" y="133237"/>
                  <a:pt x="1570946" y="129041"/>
                  <a:pt x="1575142" y="124846"/>
                </a:cubicBezTo>
                <a:close/>
                <a:moveTo>
                  <a:pt x="1836161" y="117475"/>
                </a:moveTo>
                <a:cubicBezTo>
                  <a:pt x="1840347" y="117475"/>
                  <a:pt x="1840347" y="117475"/>
                  <a:pt x="1844532" y="121557"/>
                </a:cubicBezTo>
                <a:cubicBezTo>
                  <a:pt x="1844532" y="121557"/>
                  <a:pt x="1844532" y="121557"/>
                  <a:pt x="1848717" y="141968"/>
                </a:cubicBezTo>
                <a:cubicBezTo>
                  <a:pt x="1848717" y="141968"/>
                  <a:pt x="1848717" y="141968"/>
                  <a:pt x="1869644" y="133804"/>
                </a:cubicBezTo>
                <a:cubicBezTo>
                  <a:pt x="1873829" y="133804"/>
                  <a:pt x="1878014" y="137886"/>
                  <a:pt x="1878014" y="137886"/>
                </a:cubicBezTo>
                <a:cubicBezTo>
                  <a:pt x="1878014" y="137886"/>
                  <a:pt x="1878014" y="137886"/>
                  <a:pt x="1848717" y="154214"/>
                </a:cubicBezTo>
                <a:cubicBezTo>
                  <a:pt x="1848717" y="154214"/>
                  <a:pt x="1848717" y="154214"/>
                  <a:pt x="1840347" y="174625"/>
                </a:cubicBezTo>
                <a:lnTo>
                  <a:pt x="1831976" y="166461"/>
                </a:lnTo>
                <a:cubicBezTo>
                  <a:pt x="1831976" y="166461"/>
                  <a:pt x="1831976" y="166461"/>
                  <a:pt x="1840347" y="146050"/>
                </a:cubicBezTo>
                <a:cubicBezTo>
                  <a:pt x="1840347" y="146050"/>
                  <a:pt x="1840347" y="146050"/>
                  <a:pt x="1836161" y="117475"/>
                </a:cubicBezTo>
                <a:close/>
                <a:moveTo>
                  <a:pt x="1794829" y="112713"/>
                </a:moveTo>
                <a:cubicBezTo>
                  <a:pt x="1790701" y="120651"/>
                  <a:pt x="1790701" y="120651"/>
                  <a:pt x="1790701" y="120651"/>
                </a:cubicBezTo>
                <a:lnTo>
                  <a:pt x="1790701" y="124619"/>
                </a:lnTo>
                <a:cubicBezTo>
                  <a:pt x="1803084" y="128588"/>
                  <a:pt x="1803084" y="128588"/>
                  <a:pt x="1803084" y="128588"/>
                </a:cubicBezTo>
                <a:cubicBezTo>
                  <a:pt x="1807212" y="128588"/>
                  <a:pt x="1811339" y="124619"/>
                  <a:pt x="1811339" y="120651"/>
                </a:cubicBezTo>
                <a:cubicBezTo>
                  <a:pt x="1811339" y="116682"/>
                  <a:pt x="1807212" y="116682"/>
                  <a:pt x="1807212" y="116682"/>
                </a:cubicBezTo>
                <a:cubicBezTo>
                  <a:pt x="1803084" y="112713"/>
                  <a:pt x="1798956" y="112713"/>
                  <a:pt x="1794829" y="112713"/>
                </a:cubicBezTo>
                <a:close/>
                <a:moveTo>
                  <a:pt x="1637508" y="112117"/>
                </a:moveTo>
                <a:cubicBezTo>
                  <a:pt x="1629174" y="112117"/>
                  <a:pt x="1620839" y="116285"/>
                  <a:pt x="1620839" y="124619"/>
                </a:cubicBezTo>
                <a:cubicBezTo>
                  <a:pt x="1620839" y="128786"/>
                  <a:pt x="1620839" y="128786"/>
                  <a:pt x="1620839" y="128786"/>
                </a:cubicBezTo>
                <a:cubicBezTo>
                  <a:pt x="1620839" y="137121"/>
                  <a:pt x="1629174" y="141288"/>
                  <a:pt x="1637508" y="141288"/>
                </a:cubicBezTo>
                <a:cubicBezTo>
                  <a:pt x="1645843" y="141288"/>
                  <a:pt x="1654177" y="132954"/>
                  <a:pt x="1654177" y="124619"/>
                </a:cubicBezTo>
                <a:cubicBezTo>
                  <a:pt x="1654177" y="116285"/>
                  <a:pt x="1645843" y="107950"/>
                  <a:pt x="1637508" y="112117"/>
                </a:cubicBezTo>
                <a:close/>
                <a:moveTo>
                  <a:pt x="1741489" y="104775"/>
                </a:moveTo>
                <a:cubicBezTo>
                  <a:pt x="1737520" y="117158"/>
                  <a:pt x="1737520" y="117158"/>
                  <a:pt x="1737520" y="117158"/>
                </a:cubicBezTo>
                <a:lnTo>
                  <a:pt x="1733551" y="125413"/>
                </a:lnTo>
                <a:cubicBezTo>
                  <a:pt x="1737520" y="125413"/>
                  <a:pt x="1745457" y="125413"/>
                  <a:pt x="1749426" y="125413"/>
                </a:cubicBezTo>
                <a:cubicBezTo>
                  <a:pt x="1745457" y="117158"/>
                  <a:pt x="1745457" y="117158"/>
                  <a:pt x="1745457" y="117158"/>
                </a:cubicBezTo>
                <a:cubicBezTo>
                  <a:pt x="1741489" y="104775"/>
                  <a:pt x="1741489" y="104775"/>
                  <a:pt x="1741489" y="104775"/>
                </a:cubicBezTo>
                <a:close/>
                <a:moveTo>
                  <a:pt x="1633407" y="104165"/>
                </a:moveTo>
                <a:cubicBezTo>
                  <a:pt x="1649811" y="100013"/>
                  <a:pt x="1662114" y="112469"/>
                  <a:pt x="1662114" y="124925"/>
                </a:cubicBezTo>
                <a:cubicBezTo>
                  <a:pt x="1662114" y="141532"/>
                  <a:pt x="1653912" y="149836"/>
                  <a:pt x="1637508" y="149836"/>
                </a:cubicBezTo>
                <a:cubicBezTo>
                  <a:pt x="1625204" y="153988"/>
                  <a:pt x="1612901" y="141532"/>
                  <a:pt x="1612901" y="129076"/>
                </a:cubicBezTo>
                <a:cubicBezTo>
                  <a:pt x="1612901" y="129076"/>
                  <a:pt x="1612901" y="129076"/>
                  <a:pt x="1612901" y="124925"/>
                </a:cubicBezTo>
                <a:cubicBezTo>
                  <a:pt x="1612901" y="112469"/>
                  <a:pt x="1621103" y="104165"/>
                  <a:pt x="1633407" y="104165"/>
                </a:cubicBezTo>
                <a:close/>
                <a:moveTo>
                  <a:pt x="1787382" y="100013"/>
                </a:moveTo>
                <a:cubicBezTo>
                  <a:pt x="1795752" y="100013"/>
                  <a:pt x="1804123" y="104209"/>
                  <a:pt x="1812494" y="108404"/>
                </a:cubicBezTo>
                <a:cubicBezTo>
                  <a:pt x="1816679" y="108404"/>
                  <a:pt x="1820864" y="112600"/>
                  <a:pt x="1820864" y="120991"/>
                </a:cubicBezTo>
                <a:cubicBezTo>
                  <a:pt x="1820864" y="125186"/>
                  <a:pt x="1816679" y="133578"/>
                  <a:pt x="1808308" y="137773"/>
                </a:cubicBezTo>
                <a:cubicBezTo>
                  <a:pt x="1812494" y="158751"/>
                  <a:pt x="1812494" y="158751"/>
                  <a:pt x="1812494" y="158751"/>
                </a:cubicBezTo>
                <a:cubicBezTo>
                  <a:pt x="1808308" y="158751"/>
                  <a:pt x="1808308" y="158751"/>
                  <a:pt x="1804123" y="154555"/>
                </a:cubicBezTo>
                <a:cubicBezTo>
                  <a:pt x="1799938" y="133578"/>
                  <a:pt x="1799938" y="133578"/>
                  <a:pt x="1799938" y="133578"/>
                </a:cubicBezTo>
                <a:cubicBezTo>
                  <a:pt x="1791567" y="133578"/>
                  <a:pt x="1791567" y="133578"/>
                  <a:pt x="1791567" y="133578"/>
                </a:cubicBezTo>
                <a:lnTo>
                  <a:pt x="1787382" y="150360"/>
                </a:lnTo>
                <a:cubicBezTo>
                  <a:pt x="1783197" y="150360"/>
                  <a:pt x="1779011" y="150360"/>
                  <a:pt x="1774826" y="146164"/>
                </a:cubicBezTo>
                <a:cubicBezTo>
                  <a:pt x="1783197" y="120991"/>
                  <a:pt x="1783197" y="120991"/>
                  <a:pt x="1783197" y="120991"/>
                </a:cubicBezTo>
                <a:cubicBezTo>
                  <a:pt x="1787382" y="100013"/>
                  <a:pt x="1787382" y="100013"/>
                  <a:pt x="1787382" y="100013"/>
                </a:cubicBezTo>
                <a:close/>
                <a:moveTo>
                  <a:pt x="1737015" y="92075"/>
                </a:moveTo>
                <a:cubicBezTo>
                  <a:pt x="1749571" y="92075"/>
                  <a:pt x="1749571" y="92075"/>
                  <a:pt x="1749571" y="92075"/>
                </a:cubicBezTo>
                <a:cubicBezTo>
                  <a:pt x="1753757" y="116987"/>
                  <a:pt x="1753757" y="116987"/>
                  <a:pt x="1753757" y="116987"/>
                </a:cubicBezTo>
                <a:cubicBezTo>
                  <a:pt x="1762127" y="146050"/>
                  <a:pt x="1762127" y="146050"/>
                  <a:pt x="1762127" y="146050"/>
                </a:cubicBezTo>
                <a:cubicBezTo>
                  <a:pt x="1757942" y="146050"/>
                  <a:pt x="1757942" y="141898"/>
                  <a:pt x="1753757" y="141898"/>
                </a:cubicBezTo>
                <a:cubicBezTo>
                  <a:pt x="1749571" y="133594"/>
                  <a:pt x="1749571" y="133594"/>
                  <a:pt x="1749571" y="133594"/>
                </a:cubicBezTo>
                <a:cubicBezTo>
                  <a:pt x="1741201" y="133594"/>
                  <a:pt x="1737015" y="133594"/>
                  <a:pt x="1728645" y="133594"/>
                </a:cubicBezTo>
                <a:lnTo>
                  <a:pt x="1724460" y="141898"/>
                </a:lnTo>
                <a:cubicBezTo>
                  <a:pt x="1720274" y="141898"/>
                  <a:pt x="1720274" y="141898"/>
                  <a:pt x="1716089" y="141898"/>
                </a:cubicBezTo>
                <a:cubicBezTo>
                  <a:pt x="1728645" y="116987"/>
                  <a:pt x="1728645" y="116987"/>
                  <a:pt x="1728645" y="116987"/>
                </a:cubicBezTo>
                <a:cubicBezTo>
                  <a:pt x="1737015" y="92075"/>
                  <a:pt x="1737015" y="92075"/>
                  <a:pt x="1737015" y="92075"/>
                </a:cubicBezTo>
                <a:close/>
                <a:moveTo>
                  <a:pt x="1712914" y="92075"/>
                </a:moveTo>
                <a:cubicBezTo>
                  <a:pt x="1712914" y="92075"/>
                  <a:pt x="1712914" y="92075"/>
                  <a:pt x="1712914" y="100277"/>
                </a:cubicBezTo>
                <a:cubicBezTo>
                  <a:pt x="1712914" y="100277"/>
                  <a:pt x="1712914" y="100277"/>
                  <a:pt x="1696173" y="100277"/>
                </a:cubicBezTo>
                <a:cubicBezTo>
                  <a:pt x="1696173" y="100277"/>
                  <a:pt x="1696173" y="100277"/>
                  <a:pt x="1700358" y="141288"/>
                </a:cubicBezTo>
                <a:cubicBezTo>
                  <a:pt x="1700358" y="141288"/>
                  <a:pt x="1700358" y="141288"/>
                  <a:pt x="1687802" y="141288"/>
                </a:cubicBezTo>
                <a:cubicBezTo>
                  <a:pt x="1687802" y="141288"/>
                  <a:pt x="1687802" y="141288"/>
                  <a:pt x="1683617" y="100277"/>
                </a:cubicBezTo>
                <a:lnTo>
                  <a:pt x="1666876" y="104378"/>
                </a:lnTo>
                <a:cubicBezTo>
                  <a:pt x="1666876" y="104378"/>
                  <a:pt x="1666876" y="104378"/>
                  <a:pt x="1666876" y="96176"/>
                </a:cubicBezTo>
                <a:cubicBezTo>
                  <a:pt x="1683617" y="92075"/>
                  <a:pt x="1691988" y="92075"/>
                  <a:pt x="1712914" y="92075"/>
                </a:cubicBezTo>
                <a:close/>
                <a:moveTo>
                  <a:pt x="1181630" y="92074"/>
                </a:moveTo>
                <a:cubicBezTo>
                  <a:pt x="1160463" y="92074"/>
                  <a:pt x="1147763" y="112712"/>
                  <a:pt x="1147763" y="133349"/>
                </a:cubicBezTo>
                <a:lnTo>
                  <a:pt x="1211263" y="133349"/>
                </a:lnTo>
                <a:cubicBezTo>
                  <a:pt x="1211263" y="112712"/>
                  <a:pt x="1202796" y="92074"/>
                  <a:pt x="1181630" y="92074"/>
                </a:cubicBezTo>
                <a:close/>
                <a:moveTo>
                  <a:pt x="1716089" y="84138"/>
                </a:moveTo>
                <a:cubicBezTo>
                  <a:pt x="1641444" y="84138"/>
                  <a:pt x="1575093" y="108903"/>
                  <a:pt x="1521183" y="150178"/>
                </a:cubicBezTo>
                <a:cubicBezTo>
                  <a:pt x="1512889" y="158433"/>
                  <a:pt x="1512889" y="162561"/>
                  <a:pt x="1517036" y="166688"/>
                </a:cubicBezTo>
                <a:cubicBezTo>
                  <a:pt x="1550212" y="203836"/>
                  <a:pt x="1550212" y="203836"/>
                  <a:pt x="1550212" y="203836"/>
                </a:cubicBezTo>
                <a:cubicBezTo>
                  <a:pt x="1554359" y="207963"/>
                  <a:pt x="1558505" y="207963"/>
                  <a:pt x="1566799" y="203836"/>
                </a:cubicBezTo>
                <a:cubicBezTo>
                  <a:pt x="1608269" y="170816"/>
                  <a:pt x="1658032" y="150178"/>
                  <a:pt x="1716089" y="150178"/>
                </a:cubicBezTo>
                <a:cubicBezTo>
                  <a:pt x="1769999" y="150178"/>
                  <a:pt x="1823910" y="170816"/>
                  <a:pt x="1865379" y="203836"/>
                </a:cubicBezTo>
                <a:cubicBezTo>
                  <a:pt x="1873673" y="207963"/>
                  <a:pt x="1877820" y="207963"/>
                  <a:pt x="1881967" y="203836"/>
                </a:cubicBezTo>
                <a:cubicBezTo>
                  <a:pt x="1915142" y="166688"/>
                  <a:pt x="1915142" y="166688"/>
                  <a:pt x="1915142" y="166688"/>
                </a:cubicBezTo>
                <a:cubicBezTo>
                  <a:pt x="1919289" y="162561"/>
                  <a:pt x="1919289" y="158433"/>
                  <a:pt x="1910995" y="150178"/>
                </a:cubicBezTo>
                <a:cubicBezTo>
                  <a:pt x="1857085" y="108903"/>
                  <a:pt x="1790734" y="84138"/>
                  <a:pt x="1716089" y="84138"/>
                </a:cubicBezTo>
                <a:close/>
                <a:moveTo>
                  <a:pt x="1181894" y="84137"/>
                </a:moveTo>
                <a:cubicBezTo>
                  <a:pt x="1214799" y="84137"/>
                  <a:pt x="1227138" y="108970"/>
                  <a:pt x="1227138" y="137942"/>
                </a:cubicBezTo>
                <a:cubicBezTo>
                  <a:pt x="1227138" y="146220"/>
                  <a:pt x="1227138" y="146220"/>
                  <a:pt x="1227138" y="146220"/>
                </a:cubicBezTo>
                <a:cubicBezTo>
                  <a:pt x="1148989" y="146220"/>
                  <a:pt x="1148989" y="146220"/>
                  <a:pt x="1148989" y="146220"/>
                </a:cubicBezTo>
                <a:cubicBezTo>
                  <a:pt x="1148989" y="166914"/>
                  <a:pt x="1161329" y="187608"/>
                  <a:pt x="1186007" y="187608"/>
                </a:cubicBezTo>
                <a:cubicBezTo>
                  <a:pt x="1198346" y="187608"/>
                  <a:pt x="1210686" y="183470"/>
                  <a:pt x="1218912" y="179331"/>
                </a:cubicBezTo>
                <a:lnTo>
                  <a:pt x="1218912" y="191747"/>
                </a:lnTo>
                <a:cubicBezTo>
                  <a:pt x="1210686" y="195886"/>
                  <a:pt x="1194233" y="200025"/>
                  <a:pt x="1186007" y="200025"/>
                </a:cubicBezTo>
                <a:cubicBezTo>
                  <a:pt x="1148989" y="200025"/>
                  <a:pt x="1136650" y="175192"/>
                  <a:pt x="1136650" y="142081"/>
                </a:cubicBezTo>
                <a:cubicBezTo>
                  <a:pt x="1136650" y="104831"/>
                  <a:pt x="1153102" y="84137"/>
                  <a:pt x="1181894" y="84137"/>
                </a:cubicBezTo>
                <a:close/>
                <a:moveTo>
                  <a:pt x="887413" y="41274"/>
                </a:moveTo>
                <a:lnTo>
                  <a:pt x="995363" y="41274"/>
                </a:lnTo>
                <a:lnTo>
                  <a:pt x="995363" y="53974"/>
                </a:lnTo>
                <a:lnTo>
                  <a:pt x="949326" y="53974"/>
                </a:lnTo>
                <a:lnTo>
                  <a:pt x="949326" y="195262"/>
                </a:lnTo>
                <a:lnTo>
                  <a:pt x="933451" y="195262"/>
                </a:lnTo>
                <a:lnTo>
                  <a:pt x="933451" y="53974"/>
                </a:lnTo>
                <a:lnTo>
                  <a:pt x="887413" y="53974"/>
                </a:lnTo>
                <a:lnTo>
                  <a:pt x="887413" y="41274"/>
                </a:lnTo>
                <a:close/>
                <a:moveTo>
                  <a:pt x="1020763" y="28574"/>
                </a:moveTo>
                <a:cubicBezTo>
                  <a:pt x="1033010" y="28574"/>
                  <a:pt x="1033010" y="28574"/>
                  <a:pt x="1033010" y="28574"/>
                </a:cubicBezTo>
                <a:cubicBezTo>
                  <a:pt x="1033010" y="103584"/>
                  <a:pt x="1033010" y="103584"/>
                  <a:pt x="1033010" y="103584"/>
                </a:cubicBezTo>
                <a:cubicBezTo>
                  <a:pt x="1041174" y="91082"/>
                  <a:pt x="1053420" y="82748"/>
                  <a:pt x="1069749" y="82748"/>
                </a:cubicBezTo>
                <a:cubicBezTo>
                  <a:pt x="1098324" y="82748"/>
                  <a:pt x="1106488" y="99416"/>
                  <a:pt x="1106488" y="128587"/>
                </a:cubicBezTo>
                <a:cubicBezTo>
                  <a:pt x="1106488" y="195262"/>
                  <a:pt x="1106488" y="195262"/>
                  <a:pt x="1106488" y="195262"/>
                </a:cubicBezTo>
                <a:cubicBezTo>
                  <a:pt x="1090160" y="195262"/>
                  <a:pt x="1090160" y="195262"/>
                  <a:pt x="1090160" y="195262"/>
                </a:cubicBezTo>
                <a:cubicBezTo>
                  <a:pt x="1090160" y="128587"/>
                  <a:pt x="1090160" y="128587"/>
                  <a:pt x="1090160" y="128587"/>
                </a:cubicBezTo>
                <a:cubicBezTo>
                  <a:pt x="1090160" y="107751"/>
                  <a:pt x="1090160" y="91082"/>
                  <a:pt x="1065667" y="91082"/>
                </a:cubicBezTo>
                <a:cubicBezTo>
                  <a:pt x="1041174" y="91082"/>
                  <a:pt x="1033010" y="116085"/>
                  <a:pt x="1033010" y="136921"/>
                </a:cubicBezTo>
                <a:cubicBezTo>
                  <a:pt x="1033010" y="195262"/>
                  <a:pt x="1033010" y="195262"/>
                  <a:pt x="1033010" y="195262"/>
                </a:cubicBezTo>
                <a:cubicBezTo>
                  <a:pt x="1020763" y="195262"/>
                  <a:pt x="1020763" y="195262"/>
                  <a:pt x="1020763" y="195262"/>
                </a:cubicBezTo>
                <a:lnTo>
                  <a:pt x="1020763" y="28574"/>
                </a:lnTo>
                <a:close/>
                <a:moveTo>
                  <a:pt x="1704456" y="0"/>
                </a:moveTo>
                <a:cubicBezTo>
                  <a:pt x="1712741" y="0"/>
                  <a:pt x="1721026" y="0"/>
                  <a:pt x="1729310" y="0"/>
                </a:cubicBezTo>
                <a:cubicBezTo>
                  <a:pt x="1741737" y="20820"/>
                  <a:pt x="1745880" y="41641"/>
                  <a:pt x="1745880" y="62461"/>
                </a:cubicBezTo>
                <a:cubicBezTo>
                  <a:pt x="1750022" y="62461"/>
                  <a:pt x="1770734" y="66625"/>
                  <a:pt x="1774877" y="66625"/>
                </a:cubicBezTo>
                <a:cubicBezTo>
                  <a:pt x="1779019" y="45805"/>
                  <a:pt x="1791446" y="24984"/>
                  <a:pt x="1803873" y="12492"/>
                </a:cubicBezTo>
                <a:cubicBezTo>
                  <a:pt x="1808016" y="12492"/>
                  <a:pt x="1808016" y="12492"/>
                  <a:pt x="1808016" y="12492"/>
                </a:cubicBezTo>
                <a:cubicBezTo>
                  <a:pt x="1816300" y="12492"/>
                  <a:pt x="1824585" y="16656"/>
                  <a:pt x="1832870" y="16656"/>
                </a:cubicBezTo>
                <a:cubicBezTo>
                  <a:pt x="1832870" y="20820"/>
                  <a:pt x="1832870" y="20820"/>
                  <a:pt x="1832870" y="20820"/>
                </a:cubicBezTo>
                <a:cubicBezTo>
                  <a:pt x="1837012" y="29149"/>
                  <a:pt x="1837012" y="37477"/>
                  <a:pt x="1837012" y="49969"/>
                </a:cubicBezTo>
                <a:cubicBezTo>
                  <a:pt x="1837012" y="62461"/>
                  <a:pt x="1837012" y="70789"/>
                  <a:pt x="1832870" y="83282"/>
                </a:cubicBezTo>
                <a:cubicBezTo>
                  <a:pt x="1837012" y="83282"/>
                  <a:pt x="1853582" y="91610"/>
                  <a:pt x="1857724" y="91610"/>
                </a:cubicBezTo>
                <a:cubicBezTo>
                  <a:pt x="1870151" y="74953"/>
                  <a:pt x="1886721" y="58297"/>
                  <a:pt x="1903291" y="49969"/>
                </a:cubicBezTo>
                <a:cubicBezTo>
                  <a:pt x="1911575" y="49969"/>
                  <a:pt x="1919860" y="58297"/>
                  <a:pt x="1928145" y="62461"/>
                </a:cubicBezTo>
                <a:cubicBezTo>
                  <a:pt x="1928145" y="83282"/>
                  <a:pt x="1919860" y="104102"/>
                  <a:pt x="1911575" y="124922"/>
                </a:cubicBezTo>
                <a:cubicBezTo>
                  <a:pt x="1911575" y="124922"/>
                  <a:pt x="1928145" y="137414"/>
                  <a:pt x="1932287" y="141579"/>
                </a:cubicBezTo>
                <a:cubicBezTo>
                  <a:pt x="1948857" y="124922"/>
                  <a:pt x="1965426" y="112430"/>
                  <a:pt x="1986138" y="108266"/>
                </a:cubicBezTo>
                <a:cubicBezTo>
                  <a:pt x="1994423" y="112430"/>
                  <a:pt x="2002708" y="120758"/>
                  <a:pt x="2006850" y="129086"/>
                </a:cubicBezTo>
                <a:cubicBezTo>
                  <a:pt x="2002708" y="149907"/>
                  <a:pt x="1990281" y="166563"/>
                  <a:pt x="1973711" y="183219"/>
                </a:cubicBezTo>
                <a:cubicBezTo>
                  <a:pt x="1977853" y="187383"/>
                  <a:pt x="1990281" y="204040"/>
                  <a:pt x="1990281" y="204040"/>
                </a:cubicBezTo>
                <a:cubicBezTo>
                  <a:pt x="2010993" y="195711"/>
                  <a:pt x="2031705" y="187383"/>
                  <a:pt x="2052416" y="187383"/>
                </a:cubicBezTo>
                <a:cubicBezTo>
                  <a:pt x="2052416" y="191547"/>
                  <a:pt x="2052416" y="191547"/>
                  <a:pt x="2052416" y="191547"/>
                </a:cubicBezTo>
                <a:cubicBezTo>
                  <a:pt x="2056559" y="195711"/>
                  <a:pt x="2064844" y="204040"/>
                  <a:pt x="2064844" y="212368"/>
                </a:cubicBezTo>
                <a:cubicBezTo>
                  <a:pt x="2056559" y="233188"/>
                  <a:pt x="2039989" y="245680"/>
                  <a:pt x="2023420" y="258173"/>
                </a:cubicBezTo>
                <a:cubicBezTo>
                  <a:pt x="2023420" y="262337"/>
                  <a:pt x="2031705" y="278993"/>
                  <a:pt x="2031705" y="283157"/>
                </a:cubicBezTo>
                <a:cubicBezTo>
                  <a:pt x="2052416" y="278993"/>
                  <a:pt x="2073128" y="278993"/>
                  <a:pt x="2093840" y="283157"/>
                </a:cubicBezTo>
                <a:cubicBezTo>
                  <a:pt x="2097983" y="291485"/>
                  <a:pt x="2102125" y="299813"/>
                  <a:pt x="2102125" y="308141"/>
                </a:cubicBezTo>
                <a:cubicBezTo>
                  <a:pt x="2102125" y="312306"/>
                  <a:pt x="2102125" y="312306"/>
                  <a:pt x="2102125" y="312306"/>
                </a:cubicBezTo>
                <a:cubicBezTo>
                  <a:pt x="2089698" y="324798"/>
                  <a:pt x="2068986" y="337290"/>
                  <a:pt x="2048274" y="341454"/>
                </a:cubicBezTo>
                <a:cubicBezTo>
                  <a:pt x="2048274" y="345618"/>
                  <a:pt x="2052416" y="366438"/>
                  <a:pt x="2052416" y="366438"/>
                </a:cubicBezTo>
                <a:cubicBezTo>
                  <a:pt x="2073128" y="366438"/>
                  <a:pt x="2093840" y="374767"/>
                  <a:pt x="2110410" y="383095"/>
                </a:cubicBezTo>
                <a:cubicBezTo>
                  <a:pt x="2110410" y="387259"/>
                  <a:pt x="2110410" y="387259"/>
                  <a:pt x="2110410" y="387259"/>
                </a:cubicBezTo>
                <a:cubicBezTo>
                  <a:pt x="2114552" y="391423"/>
                  <a:pt x="2114552" y="395587"/>
                  <a:pt x="2114552" y="399751"/>
                </a:cubicBezTo>
                <a:cubicBezTo>
                  <a:pt x="2114552" y="403915"/>
                  <a:pt x="2114552" y="408079"/>
                  <a:pt x="2110410" y="412243"/>
                </a:cubicBezTo>
                <a:cubicBezTo>
                  <a:pt x="2093840" y="424736"/>
                  <a:pt x="2073128" y="428900"/>
                  <a:pt x="2052416" y="428900"/>
                </a:cubicBezTo>
                <a:cubicBezTo>
                  <a:pt x="2048274" y="433064"/>
                  <a:pt x="2048274" y="453884"/>
                  <a:pt x="2048274" y="453884"/>
                </a:cubicBezTo>
                <a:cubicBezTo>
                  <a:pt x="2068986" y="462212"/>
                  <a:pt x="2085556" y="470540"/>
                  <a:pt x="2102125" y="487197"/>
                </a:cubicBezTo>
                <a:cubicBezTo>
                  <a:pt x="2102125" y="495525"/>
                  <a:pt x="2097983" y="508017"/>
                  <a:pt x="2093840" y="512181"/>
                </a:cubicBezTo>
                <a:cubicBezTo>
                  <a:pt x="2093840" y="516345"/>
                  <a:pt x="2093840" y="516345"/>
                  <a:pt x="2093840" y="516345"/>
                </a:cubicBezTo>
                <a:cubicBezTo>
                  <a:pt x="2073128" y="520509"/>
                  <a:pt x="2052416" y="520509"/>
                  <a:pt x="2031705" y="516345"/>
                </a:cubicBezTo>
                <a:cubicBezTo>
                  <a:pt x="2031705" y="516345"/>
                  <a:pt x="2023420" y="537165"/>
                  <a:pt x="2023420" y="537165"/>
                </a:cubicBezTo>
                <a:cubicBezTo>
                  <a:pt x="2039989" y="549658"/>
                  <a:pt x="2056559" y="566314"/>
                  <a:pt x="2064844" y="582970"/>
                </a:cubicBezTo>
                <a:cubicBezTo>
                  <a:pt x="2064844" y="587134"/>
                  <a:pt x="2064844" y="587134"/>
                  <a:pt x="2064844" y="587134"/>
                </a:cubicBezTo>
                <a:cubicBezTo>
                  <a:pt x="2060701" y="591298"/>
                  <a:pt x="2056559" y="599627"/>
                  <a:pt x="2052416" y="607955"/>
                </a:cubicBezTo>
                <a:cubicBezTo>
                  <a:pt x="2031705" y="607955"/>
                  <a:pt x="2010993" y="603791"/>
                  <a:pt x="1990281" y="591298"/>
                </a:cubicBezTo>
                <a:cubicBezTo>
                  <a:pt x="1990281" y="595463"/>
                  <a:pt x="1977853" y="612119"/>
                  <a:pt x="1973711" y="612119"/>
                </a:cubicBezTo>
                <a:cubicBezTo>
                  <a:pt x="1990281" y="628775"/>
                  <a:pt x="2002708" y="649595"/>
                  <a:pt x="2006850" y="666252"/>
                </a:cubicBezTo>
                <a:cubicBezTo>
                  <a:pt x="2006850" y="670416"/>
                  <a:pt x="2006850" y="670416"/>
                  <a:pt x="2006850" y="670416"/>
                </a:cubicBezTo>
                <a:cubicBezTo>
                  <a:pt x="2002708" y="674580"/>
                  <a:pt x="1994423" y="682908"/>
                  <a:pt x="1986138" y="687072"/>
                </a:cubicBezTo>
                <a:cubicBezTo>
                  <a:pt x="1965426" y="682908"/>
                  <a:pt x="1944714" y="670416"/>
                  <a:pt x="1932287" y="657924"/>
                </a:cubicBezTo>
                <a:cubicBezTo>
                  <a:pt x="1928145" y="657924"/>
                  <a:pt x="1911575" y="670416"/>
                  <a:pt x="1911575" y="674580"/>
                </a:cubicBezTo>
                <a:cubicBezTo>
                  <a:pt x="1919860" y="691236"/>
                  <a:pt x="1928145" y="712057"/>
                  <a:pt x="1928145" y="732877"/>
                </a:cubicBezTo>
                <a:cubicBezTo>
                  <a:pt x="1928145" y="732877"/>
                  <a:pt x="1928145" y="737041"/>
                  <a:pt x="1928145" y="737041"/>
                </a:cubicBezTo>
                <a:cubicBezTo>
                  <a:pt x="1924002" y="737041"/>
                  <a:pt x="1924002" y="737041"/>
                  <a:pt x="1924002" y="737041"/>
                </a:cubicBezTo>
                <a:cubicBezTo>
                  <a:pt x="1919860" y="741205"/>
                  <a:pt x="1911575" y="745369"/>
                  <a:pt x="1903291" y="749533"/>
                </a:cubicBezTo>
                <a:cubicBezTo>
                  <a:pt x="1882579" y="737041"/>
                  <a:pt x="1870151" y="724549"/>
                  <a:pt x="1857724" y="703728"/>
                </a:cubicBezTo>
                <a:cubicBezTo>
                  <a:pt x="1853582" y="703728"/>
                  <a:pt x="1837012" y="712057"/>
                  <a:pt x="1832870" y="716221"/>
                </a:cubicBezTo>
                <a:cubicBezTo>
                  <a:pt x="1837012" y="724549"/>
                  <a:pt x="1837012" y="737041"/>
                  <a:pt x="1837012" y="745369"/>
                </a:cubicBezTo>
                <a:cubicBezTo>
                  <a:pt x="1837012" y="757861"/>
                  <a:pt x="1837012" y="766190"/>
                  <a:pt x="1832870" y="778682"/>
                </a:cubicBezTo>
                <a:cubicBezTo>
                  <a:pt x="1824585" y="782846"/>
                  <a:pt x="1816300" y="782846"/>
                  <a:pt x="1808016" y="787010"/>
                </a:cubicBezTo>
                <a:cubicBezTo>
                  <a:pt x="1803873" y="787010"/>
                  <a:pt x="1803873" y="787010"/>
                  <a:pt x="1803873" y="787010"/>
                </a:cubicBezTo>
                <a:cubicBezTo>
                  <a:pt x="1791446" y="770354"/>
                  <a:pt x="1779019" y="749533"/>
                  <a:pt x="1774877" y="732877"/>
                </a:cubicBezTo>
                <a:cubicBezTo>
                  <a:pt x="1770734" y="732877"/>
                  <a:pt x="1750022" y="732877"/>
                  <a:pt x="1750022" y="732877"/>
                </a:cubicBezTo>
                <a:cubicBezTo>
                  <a:pt x="1750022" y="757861"/>
                  <a:pt x="1741737" y="778682"/>
                  <a:pt x="1733453" y="795338"/>
                </a:cubicBezTo>
                <a:cubicBezTo>
                  <a:pt x="1729310" y="795338"/>
                  <a:pt x="1729310" y="795338"/>
                  <a:pt x="1729310" y="795338"/>
                </a:cubicBezTo>
                <a:cubicBezTo>
                  <a:pt x="1725168" y="795338"/>
                  <a:pt x="1712741" y="795338"/>
                  <a:pt x="1704456" y="795338"/>
                </a:cubicBezTo>
                <a:cubicBezTo>
                  <a:pt x="1692029" y="778682"/>
                  <a:pt x="1687886" y="757861"/>
                  <a:pt x="1687886" y="732877"/>
                </a:cubicBezTo>
                <a:cubicBezTo>
                  <a:pt x="1683744" y="732877"/>
                  <a:pt x="1663032" y="732877"/>
                  <a:pt x="1658890" y="732877"/>
                </a:cubicBezTo>
                <a:cubicBezTo>
                  <a:pt x="1654747" y="749533"/>
                  <a:pt x="1642320" y="770354"/>
                  <a:pt x="1629893" y="787010"/>
                </a:cubicBezTo>
                <a:cubicBezTo>
                  <a:pt x="1625751" y="787010"/>
                  <a:pt x="1625751" y="787010"/>
                  <a:pt x="1625751" y="787010"/>
                </a:cubicBezTo>
                <a:cubicBezTo>
                  <a:pt x="1617466" y="782846"/>
                  <a:pt x="1609181" y="782846"/>
                  <a:pt x="1600896" y="778682"/>
                </a:cubicBezTo>
                <a:cubicBezTo>
                  <a:pt x="1596754" y="766190"/>
                  <a:pt x="1596754" y="757861"/>
                  <a:pt x="1596754" y="745369"/>
                </a:cubicBezTo>
                <a:cubicBezTo>
                  <a:pt x="1596754" y="737041"/>
                  <a:pt x="1596754" y="724549"/>
                  <a:pt x="1600896" y="716221"/>
                </a:cubicBezTo>
                <a:cubicBezTo>
                  <a:pt x="1596754" y="712057"/>
                  <a:pt x="1580184" y="707892"/>
                  <a:pt x="1576042" y="703728"/>
                </a:cubicBezTo>
                <a:cubicBezTo>
                  <a:pt x="1567757" y="724549"/>
                  <a:pt x="1551188" y="741205"/>
                  <a:pt x="1534618" y="749533"/>
                </a:cubicBezTo>
                <a:cubicBezTo>
                  <a:pt x="1530476" y="749533"/>
                  <a:pt x="1530476" y="749533"/>
                  <a:pt x="1530476" y="749533"/>
                </a:cubicBezTo>
                <a:cubicBezTo>
                  <a:pt x="1522191" y="745369"/>
                  <a:pt x="1513906" y="741205"/>
                  <a:pt x="1509764" y="737041"/>
                </a:cubicBezTo>
                <a:cubicBezTo>
                  <a:pt x="1509764" y="737041"/>
                  <a:pt x="1509764" y="732877"/>
                  <a:pt x="1509764" y="732877"/>
                </a:cubicBezTo>
                <a:cubicBezTo>
                  <a:pt x="1509764" y="716221"/>
                  <a:pt x="1513906" y="691236"/>
                  <a:pt x="1522191" y="674580"/>
                </a:cubicBezTo>
                <a:cubicBezTo>
                  <a:pt x="1522191" y="674580"/>
                  <a:pt x="1505621" y="657924"/>
                  <a:pt x="1501479" y="657924"/>
                </a:cubicBezTo>
                <a:cubicBezTo>
                  <a:pt x="1489052" y="674580"/>
                  <a:pt x="1468340" y="682908"/>
                  <a:pt x="1447628" y="687072"/>
                </a:cubicBezTo>
                <a:cubicBezTo>
                  <a:pt x="1439343" y="682908"/>
                  <a:pt x="1435201" y="674580"/>
                  <a:pt x="1426916" y="670416"/>
                </a:cubicBezTo>
                <a:cubicBezTo>
                  <a:pt x="1435201" y="649595"/>
                  <a:pt x="1443486" y="628775"/>
                  <a:pt x="1460055" y="616283"/>
                </a:cubicBezTo>
                <a:cubicBezTo>
                  <a:pt x="1455913" y="612119"/>
                  <a:pt x="1443486" y="595463"/>
                  <a:pt x="1443486" y="591298"/>
                </a:cubicBezTo>
                <a:cubicBezTo>
                  <a:pt x="1422774" y="603791"/>
                  <a:pt x="1402062" y="607955"/>
                  <a:pt x="1381350" y="607955"/>
                </a:cubicBezTo>
                <a:cubicBezTo>
                  <a:pt x="1377208" y="603791"/>
                  <a:pt x="1373065" y="591298"/>
                  <a:pt x="1368923" y="587134"/>
                </a:cubicBezTo>
                <a:cubicBezTo>
                  <a:pt x="1368923" y="582970"/>
                  <a:pt x="1368923" y="582970"/>
                  <a:pt x="1368923" y="582970"/>
                </a:cubicBezTo>
                <a:cubicBezTo>
                  <a:pt x="1377208" y="566314"/>
                  <a:pt x="1393777" y="549658"/>
                  <a:pt x="1414489" y="541330"/>
                </a:cubicBezTo>
                <a:cubicBezTo>
                  <a:pt x="1410347" y="537165"/>
                  <a:pt x="1402062" y="516345"/>
                  <a:pt x="1402062" y="516345"/>
                </a:cubicBezTo>
                <a:cubicBezTo>
                  <a:pt x="1381350" y="520509"/>
                  <a:pt x="1360638" y="520509"/>
                  <a:pt x="1339926" y="516345"/>
                </a:cubicBezTo>
                <a:cubicBezTo>
                  <a:pt x="1335784" y="508017"/>
                  <a:pt x="1331641" y="495525"/>
                  <a:pt x="1331641" y="491361"/>
                </a:cubicBezTo>
                <a:cubicBezTo>
                  <a:pt x="1331641" y="487197"/>
                  <a:pt x="1331641" y="487197"/>
                  <a:pt x="1331641" y="487197"/>
                </a:cubicBezTo>
                <a:cubicBezTo>
                  <a:pt x="1344068" y="474704"/>
                  <a:pt x="1364780" y="462212"/>
                  <a:pt x="1385492" y="453884"/>
                </a:cubicBezTo>
                <a:cubicBezTo>
                  <a:pt x="1385492" y="453884"/>
                  <a:pt x="1381350" y="433064"/>
                  <a:pt x="1381350" y="428900"/>
                </a:cubicBezTo>
                <a:cubicBezTo>
                  <a:pt x="1360638" y="428900"/>
                  <a:pt x="1339926" y="424736"/>
                  <a:pt x="1323357" y="412243"/>
                </a:cubicBezTo>
                <a:cubicBezTo>
                  <a:pt x="1319214" y="412243"/>
                  <a:pt x="1319214" y="412243"/>
                  <a:pt x="1319214" y="412243"/>
                </a:cubicBezTo>
                <a:cubicBezTo>
                  <a:pt x="1319214" y="408079"/>
                  <a:pt x="1319214" y="403915"/>
                  <a:pt x="1319214" y="399751"/>
                </a:cubicBezTo>
                <a:cubicBezTo>
                  <a:pt x="1319214" y="391423"/>
                  <a:pt x="1319214" y="387259"/>
                  <a:pt x="1319214" y="383095"/>
                </a:cubicBezTo>
                <a:cubicBezTo>
                  <a:pt x="1323357" y="383095"/>
                  <a:pt x="1323357" y="383095"/>
                  <a:pt x="1323357" y="383095"/>
                </a:cubicBezTo>
                <a:cubicBezTo>
                  <a:pt x="1339926" y="374767"/>
                  <a:pt x="1360638" y="366438"/>
                  <a:pt x="1381350" y="366438"/>
                </a:cubicBezTo>
                <a:cubicBezTo>
                  <a:pt x="1381350" y="362274"/>
                  <a:pt x="1385492" y="345618"/>
                  <a:pt x="1385492" y="341454"/>
                </a:cubicBezTo>
                <a:cubicBezTo>
                  <a:pt x="1364780" y="333126"/>
                  <a:pt x="1344068" y="324798"/>
                  <a:pt x="1331641" y="308141"/>
                </a:cubicBezTo>
                <a:cubicBezTo>
                  <a:pt x="1331641" y="299813"/>
                  <a:pt x="1335784" y="291485"/>
                  <a:pt x="1339926" y="283157"/>
                </a:cubicBezTo>
                <a:cubicBezTo>
                  <a:pt x="1356496" y="274829"/>
                  <a:pt x="1381350" y="274829"/>
                  <a:pt x="1402062" y="283157"/>
                </a:cubicBezTo>
                <a:cubicBezTo>
                  <a:pt x="1402062" y="278993"/>
                  <a:pt x="1410347" y="262337"/>
                  <a:pt x="1410347" y="258173"/>
                </a:cubicBezTo>
                <a:cubicBezTo>
                  <a:pt x="1393777" y="245680"/>
                  <a:pt x="1377208" y="229024"/>
                  <a:pt x="1368923" y="212368"/>
                </a:cubicBezTo>
                <a:cubicBezTo>
                  <a:pt x="1368923" y="204040"/>
                  <a:pt x="1377208" y="195711"/>
                  <a:pt x="1381350" y="187383"/>
                </a:cubicBezTo>
                <a:cubicBezTo>
                  <a:pt x="1402062" y="187383"/>
                  <a:pt x="1422774" y="195711"/>
                  <a:pt x="1443486" y="204040"/>
                </a:cubicBezTo>
                <a:cubicBezTo>
                  <a:pt x="1443486" y="204040"/>
                  <a:pt x="1455913" y="183219"/>
                  <a:pt x="1460055" y="183219"/>
                </a:cubicBezTo>
                <a:cubicBezTo>
                  <a:pt x="1443486" y="166563"/>
                  <a:pt x="1431059" y="145743"/>
                  <a:pt x="1426916" y="129086"/>
                </a:cubicBezTo>
                <a:cubicBezTo>
                  <a:pt x="1426916" y="124922"/>
                  <a:pt x="1426916" y="124922"/>
                  <a:pt x="1426916" y="124922"/>
                </a:cubicBezTo>
                <a:cubicBezTo>
                  <a:pt x="1431059" y="120758"/>
                  <a:pt x="1439343" y="112430"/>
                  <a:pt x="1447628" y="108266"/>
                </a:cubicBezTo>
                <a:cubicBezTo>
                  <a:pt x="1468340" y="112430"/>
                  <a:pt x="1489052" y="124922"/>
                  <a:pt x="1501479" y="137414"/>
                </a:cubicBezTo>
                <a:cubicBezTo>
                  <a:pt x="1505621" y="137414"/>
                  <a:pt x="1518049" y="124922"/>
                  <a:pt x="1522191" y="124922"/>
                </a:cubicBezTo>
                <a:cubicBezTo>
                  <a:pt x="1509764" y="104102"/>
                  <a:pt x="1505621" y="83282"/>
                  <a:pt x="1505621" y="62461"/>
                </a:cubicBezTo>
                <a:cubicBezTo>
                  <a:pt x="1513906" y="58297"/>
                  <a:pt x="1522191" y="49969"/>
                  <a:pt x="1530476" y="49969"/>
                </a:cubicBezTo>
                <a:cubicBezTo>
                  <a:pt x="1547045" y="58297"/>
                  <a:pt x="1563615" y="74953"/>
                  <a:pt x="1576042" y="91610"/>
                </a:cubicBezTo>
                <a:cubicBezTo>
                  <a:pt x="1576042" y="91610"/>
                  <a:pt x="1596754" y="83282"/>
                  <a:pt x="1600896" y="83282"/>
                </a:cubicBezTo>
                <a:cubicBezTo>
                  <a:pt x="1596754" y="70789"/>
                  <a:pt x="1596754" y="62461"/>
                  <a:pt x="1596754" y="49969"/>
                </a:cubicBezTo>
                <a:cubicBezTo>
                  <a:pt x="1596754" y="37477"/>
                  <a:pt x="1596754" y="29149"/>
                  <a:pt x="1600896" y="20820"/>
                </a:cubicBezTo>
                <a:cubicBezTo>
                  <a:pt x="1600896" y="16656"/>
                  <a:pt x="1600896" y="16656"/>
                  <a:pt x="1600896" y="16656"/>
                </a:cubicBezTo>
                <a:cubicBezTo>
                  <a:pt x="1609181" y="16656"/>
                  <a:pt x="1617466" y="12492"/>
                  <a:pt x="1625751" y="12492"/>
                </a:cubicBezTo>
                <a:cubicBezTo>
                  <a:pt x="1629893" y="12492"/>
                  <a:pt x="1629893" y="12492"/>
                  <a:pt x="1629893" y="12492"/>
                </a:cubicBezTo>
                <a:cubicBezTo>
                  <a:pt x="1642320" y="24984"/>
                  <a:pt x="1654747" y="45805"/>
                  <a:pt x="1658890" y="66625"/>
                </a:cubicBezTo>
                <a:cubicBezTo>
                  <a:pt x="1663032" y="66625"/>
                  <a:pt x="1683744" y="62461"/>
                  <a:pt x="1687886" y="62461"/>
                </a:cubicBezTo>
                <a:cubicBezTo>
                  <a:pt x="1687886" y="41641"/>
                  <a:pt x="1692029" y="20820"/>
                  <a:pt x="1704456" y="0"/>
                </a:cubicBezTo>
                <a:close/>
              </a:path>
            </a:pathLst>
          </a:custGeom>
          <a:solidFill>
            <a:srgbClr val="8bd4e2"/>
          </a:solidFill>
          <a:ln w="0">
            <a:noFill/>
          </a:ln>
        </p:spPr>
        <p:style>
          <a:lnRef idx="0"/>
          <a:fillRef idx="0"/>
          <a:effectRef idx="0"/>
          <a:fontRef idx="minor"/>
        </p:style>
      </p:sp>
      <p:sp>
        <p:nvSpPr>
          <p:cNvPr id="375" name="PlaceHolder 1"/>
          <p:cNvSpPr>
            <a:spLocks noGrp="1"/>
          </p:cNvSpPr>
          <p:nvPr>
            <p:ph type="sldNum" idx="9"/>
          </p:nvPr>
        </p:nvSpPr>
        <p:spPr>
          <a:xfrm>
            <a:off x="11649240" y="115560"/>
            <a:ext cx="408960" cy="351720"/>
          </a:xfrm>
          <a:prstGeom prst="rect">
            <a:avLst/>
          </a:prstGeom>
          <a:noFill/>
          <a:ln w="0">
            <a:noFill/>
          </a:ln>
        </p:spPr>
        <p:txBody>
          <a:bodyPr lIns="90000" rIns="90000" tIns="46800" bIns="46800" anchor="ctr">
            <a:noAutofit/>
          </a:bodyPr>
          <a:lstStyle>
            <a:lvl1pPr algn="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defRPr b="0" lang="en-US" sz="1200" spc="-1" strike="noStrike">
                <a:solidFill>
                  <a:srgbClr val="ffffff"/>
                </a:solidFill>
                <a:latin typeface="Times New Roman"/>
                <a:ea typeface="DejaVu Sans"/>
              </a:defRPr>
            </a:lvl1pPr>
          </a:lstStyle>
          <a:p>
            <a:pPr algn="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fld id="{337D664F-D90D-432A-BA81-9E15FD1D6F61}" type="slidenum">
              <a:rPr b="0" lang="en-US" sz="1200" spc="-1" strike="noStrike">
                <a:solidFill>
                  <a:srgbClr val="ffffff"/>
                </a:solidFill>
                <a:latin typeface="Times New Roman"/>
                <a:ea typeface="DejaVu Sans"/>
              </a:rPr>
              <a:t>&lt;number&gt;</a:t>
            </a:fld>
            <a:endParaRPr b="0" lang="en-GB" sz="1200" spc="-1" strike="noStrike">
              <a:latin typeface="Times New Roman"/>
            </a:endParaRPr>
          </a:p>
        </p:txBody>
      </p:sp>
      <p:sp>
        <p:nvSpPr>
          <p:cNvPr id="376" name="PlaceHolder 2"/>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r>
              <a:rPr b="0" lang="en-GB" sz="4400" spc="-1" strike="noStrike">
                <a:latin typeface="Arial"/>
              </a:rPr>
              <a:t>Click to edit the title text format</a:t>
            </a:r>
            <a:endParaRPr b="0" lang="en-GB" sz="4400" spc="-1" strike="noStrike">
              <a:latin typeface="Arial"/>
            </a:endParaRPr>
          </a:p>
        </p:txBody>
      </p:sp>
      <p:sp>
        <p:nvSpPr>
          <p:cNvPr id="377" name="PlaceHolder 3"/>
          <p:cNvSpPr>
            <a:spLocks noGrp="1"/>
          </p:cNvSpPr>
          <p:nvPr>
            <p:ph type="body"/>
          </p:nvPr>
        </p:nvSpPr>
        <p:spPr>
          <a:xfrm>
            <a:off x="609480" y="1604520"/>
            <a:ext cx="1097352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GB" sz="3200" spc="-1" strike="noStrike">
                <a:latin typeface="Arial"/>
              </a:rPr>
              <a:t>Click to edit the outline text format</a:t>
            </a:r>
            <a:endParaRPr b="0" lang="en-GB" sz="3200" spc="-1" strike="noStrike">
              <a:latin typeface="Arial"/>
            </a:endParaRPr>
          </a:p>
          <a:p>
            <a:pPr lvl="1" marL="864000" indent="-324000">
              <a:spcBef>
                <a:spcPts val="1134"/>
              </a:spcBef>
              <a:buClr>
                <a:srgbClr val="000000"/>
              </a:buClr>
              <a:buSzPct val="75000"/>
              <a:buFont typeface="Symbol" charset="2"/>
              <a:buChar char=""/>
            </a:pPr>
            <a:r>
              <a:rPr b="0" lang="en-GB" sz="2800" spc="-1" strike="noStrike">
                <a:latin typeface="Arial"/>
              </a:rPr>
              <a:t>Second Outline Level</a:t>
            </a:r>
            <a:endParaRPr b="0" lang="en-GB" sz="2800" spc="-1" strike="noStrike">
              <a:latin typeface="Arial"/>
            </a:endParaRPr>
          </a:p>
          <a:p>
            <a:pPr lvl="2" marL="1296000" indent="-288000">
              <a:spcBef>
                <a:spcPts val="850"/>
              </a:spcBef>
              <a:buClr>
                <a:srgbClr val="000000"/>
              </a:buClr>
              <a:buSzPct val="45000"/>
              <a:buFont typeface="Wingdings" charset="2"/>
              <a:buChar char=""/>
            </a:pPr>
            <a:r>
              <a:rPr b="0" lang="en-GB" sz="2400" spc="-1" strike="noStrike">
                <a:latin typeface="Arial"/>
              </a:rPr>
              <a:t>Third Outline Level</a:t>
            </a:r>
            <a:endParaRPr b="0" lang="en-GB" sz="2400" spc="-1" strike="noStrike">
              <a:latin typeface="Arial"/>
            </a:endParaRPr>
          </a:p>
          <a:p>
            <a:pPr lvl="3" marL="1728000" indent="-216000">
              <a:spcBef>
                <a:spcPts val="567"/>
              </a:spcBef>
              <a:buClr>
                <a:srgbClr val="000000"/>
              </a:buClr>
              <a:buSzPct val="75000"/>
              <a:buFont typeface="Symbol" charset="2"/>
              <a:buChar char=""/>
            </a:pPr>
            <a:r>
              <a:rPr b="0" lang="en-GB" sz="2000" spc="-1" strike="noStrike">
                <a:latin typeface="Arial"/>
              </a:rPr>
              <a:t>Fourth Outline Level</a:t>
            </a:r>
            <a:endParaRPr b="0" lang="en-GB" sz="2000" spc="-1" strike="noStrike">
              <a:latin typeface="Arial"/>
            </a:endParaRPr>
          </a:p>
          <a:p>
            <a:pPr lvl="4" marL="2160000" indent="-216000">
              <a:spcBef>
                <a:spcPts val="283"/>
              </a:spcBef>
              <a:buClr>
                <a:srgbClr val="000000"/>
              </a:buClr>
              <a:buSzPct val="45000"/>
              <a:buFont typeface="Wingdings" charset="2"/>
              <a:buChar char=""/>
            </a:pPr>
            <a:r>
              <a:rPr b="0" lang="en-GB" sz="2000" spc="-1" strike="noStrike">
                <a:latin typeface="Arial"/>
              </a:rPr>
              <a:t>Fifth Outline Level</a:t>
            </a:r>
            <a:endParaRPr b="0" lang="en-GB" sz="2000" spc="-1" strike="noStrike">
              <a:latin typeface="Arial"/>
            </a:endParaRPr>
          </a:p>
          <a:p>
            <a:pPr lvl="5" marL="2592000" indent="-216000">
              <a:spcBef>
                <a:spcPts val="283"/>
              </a:spcBef>
              <a:buClr>
                <a:srgbClr val="000000"/>
              </a:buClr>
              <a:buSzPct val="45000"/>
              <a:buFont typeface="Wingdings" charset="2"/>
              <a:buChar char=""/>
            </a:pPr>
            <a:r>
              <a:rPr b="0" lang="en-GB" sz="2000" spc="-1" strike="noStrike">
                <a:latin typeface="Arial"/>
              </a:rPr>
              <a:t>Sixth Outline Level</a:t>
            </a:r>
            <a:endParaRPr b="0" lang="en-GB" sz="2000" spc="-1" strike="noStrike">
              <a:latin typeface="Arial"/>
            </a:endParaRPr>
          </a:p>
          <a:p>
            <a:pPr lvl="6" marL="3024000" indent="-216000">
              <a:spcBef>
                <a:spcPts val="283"/>
              </a:spcBef>
              <a:buClr>
                <a:srgbClr val="000000"/>
              </a:buClr>
              <a:buSzPct val="45000"/>
              <a:buFont typeface="Wingdings" charset="2"/>
              <a:buChar char=""/>
            </a:pPr>
            <a:r>
              <a:rPr b="0" lang="en-GB" sz="2000" spc="-1" strike="noStrike">
                <a:latin typeface="Arial"/>
              </a:rPr>
              <a:t>Seventh Outline Level</a:t>
            </a:r>
            <a:endParaRPr b="0" lang="en-GB"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 id="2147483750" r:id="rId12"/>
    <p:sldLayoutId id="2147483751" r:id="rId13"/>
  </p:sldLayoutIdLst>
</p:sldMaster>
</file>

<file path=ppt/slideMasters/slideMaster9.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414" name="" hidden="1"/>
          <p:cNvSpPr/>
          <p:nvPr/>
        </p:nvSpPr>
        <p:spPr>
          <a:xfrm>
            <a:off x="12192120" y="0"/>
            <a:ext cx="5610960" cy="6672600"/>
          </a:xfrm>
          <a:prstGeom prst="rect">
            <a:avLst/>
          </a:prstGeom>
          <a:noFill/>
          <a:ln w="0">
            <a:noFill/>
          </a:ln>
        </p:spPr>
        <p:style>
          <a:lnRef idx="0"/>
          <a:fillRef idx="0"/>
          <a:effectRef idx="0"/>
          <a:fontRef idx="minor"/>
        </p:style>
        <p:txBody>
          <a:bodyPr lIns="90000" rIns="90000" tIns="45000" bIns="45000" anchor="t">
            <a:spAutoFit/>
          </a:bodyPr>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222222"/>
                </a:solidFill>
                <a:latin typeface="Arial"/>
                <a:ea typeface="DejaVu Sans"/>
              </a:rPr>
              <a:t>As we discussed, I’m hoping to get this buttoned up as quickly as possible. What are you thinking for turn-around?</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222222"/>
                </a:solidFill>
                <a:latin typeface="Arial"/>
                <a:ea typeface="DejaVu Sans"/>
              </a:rPr>
              <a:t> </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revise any of the “how-to” text on the first pages</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make sure the template is properly set up for both Macs and PCs – Should there be 2 versions of the PPT, one for Mac, one for PC?</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create text placeholders within each slide</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how to create certain visual effects such as the transparent photo overlays (the process is different from Mac to PC)</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creating new generic infographics (such as bar charts and tables) so that we make it easy for users to create their own in a proper style</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need your advice on fonts – I’m thinking we should only use the “free option” fonts? (see attached)</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222222"/>
                </a:solidFill>
                <a:latin typeface="Arial"/>
                <a:ea typeface="DejaVu Sans"/>
              </a:rPr>
              <a:t>• </a:t>
            </a:r>
            <a:r>
              <a:rPr b="0" lang="en-US" sz="1800" spc="-1" strike="noStrike">
                <a:solidFill>
                  <a:srgbClr val="222222"/>
                </a:solidFill>
                <a:latin typeface="Arial"/>
                <a:ea typeface="DejaVu Sans"/>
              </a:rPr>
              <a:t>make sure all colors are the proper CMYK breakdown colors for Rotary (on the way)</a:t>
            </a:r>
            <a:endParaRPr b="0" lang="en-GB" sz="1800" spc="-1" strike="noStrike">
              <a:latin typeface="Arial"/>
            </a:endParaRPr>
          </a:p>
        </p:txBody>
      </p:sp>
      <p:grpSp>
        <p:nvGrpSpPr>
          <p:cNvPr id="415" name=""/>
          <p:cNvGrpSpPr/>
          <p:nvPr/>
        </p:nvGrpSpPr>
        <p:grpSpPr>
          <a:xfrm>
            <a:off x="0" y="6985080"/>
            <a:ext cx="10070640" cy="289800"/>
            <a:chOff x="0" y="6985080"/>
            <a:chExt cx="10070640" cy="289800"/>
          </a:xfrm>
        </p:grpSpPr>
        <p:sp>
          <p:nvSpPr>
            <p:cNvPr id="416" name=""/>
            <p:cNvSpPr/>
            <p:nvPr/>
          </p:nvSpPr>
          <p:spPr>
            <a:xfrm>
              <a:off x="0" y="6985080"/>
              <a:ext cx="1412280" cy="289800"/>
            </a:xfrm>
            <a:prstGeom prst="rect">
              <a:avLst/>
            </a:prstGeom>
            <a:solidFill>
              <a:srgbClr val="48595d"/>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72,89,93</a:t>
              </a:r>
              <a:endParaRPr b="0" lang="en-GB" sz="1800" spc="-1" strike="noStrike">
                <a:latin typeface="Arial"/>
              </a:endParaRPr>
            </a:p>
          </p:txBody>
        </p:sp>
        <p:sp>
          <p:nvSpPr>
            <p:cNvPr id="417" name=""/>
            <p:cNvSpPr/>
            <p:nvPr/>
          </p:nvSpPr>
          <p:spPr>
            <a:xfrm>
              <a:off x="1731960" y="6985080"/>
              <a:ext cx="1412280" cy="289800"/>
            </a:xfrm>
            <a:prstGeom prst="rect">
              <a:avLst/>
            </a:prstGeom>
            <a:solidFill>
              <a:srgbClr val="00b2b1"/>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0,178,177</a:t>
              </a:r>
              <a:endParaRPr b="0" lang="en-GB" sz="1800" spc="-1" strike="noStrike">
                <a:latin typeface="Arial"/>
              </a:endParaRPr>
            </a:p>
          </p:txBody>
        </p:sp>
        <p:sp>
          <p:nvSpPr>
            <p:cNvPr id="418" name=""/>
            <p:cNvSpPr/>
            <p:nvPr/>
          </p:nvSpPr>
          <p:spPr>
            <a:xfrm>
              <a:off x="3463920" y="6985080"/>
              <a:ext cx="1412280" cy="289800"/>
            </a:xfrm>
            <a:prstGeom prst="rect">
              <a:avLst/>
            </a:prstGeom>
            <a:solidFill>
              <a:srgbClr val="01b0e3"/>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1,176,227</a:t>
              </a:r>
              <a:endParaRPr b="0" lang="en-GB" sz="1800" spc="-1" strike="noStrike">
                <a:latin typeface="Arial"/>
              </a:endParaRPr>
            </a:p>
          </p:txBody>
        </p:sp>
        <p:sp>
          <p:nvSpPr>
            <p:cNvPr id="419" name=""/>
            <p:cNvSpPr/>
            <p:nvPr/>
          </p:nvSpPr>
          <p:spPr>
            <a:xfrm>
              <a:off x="5194440" y="6985080"/>
              <a:ext cx="1412280" cy="289800"/>
            </a:xfrm>
            <a:prstGeom prst="rect">
              <a:avLst/>
            </a:prstGeom>
            <a:solidFill>
              <a:srgbClr val="006fd3"/>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0,111,211</a:t>
              </a:r>
              <a:endParaRPr b="0" lang="en-GB" sz="1800" spc="-1" strike="noStrike">
                <a:latin typeface="Arial"/>
              </a:endParaRPr>
            </a:p>
          </p:txBody>
        </p:sp>
        <p:sp>
          <p:nvSpPr>
            <p:cNvPr id="420" name=""/>
            <p:cNvSpPr/>
            <p:nvPr/>
          </p:nvSpPr>
          <p:spPr>
            <a:xfrm>
              <a:off x="6926400" y="6985080"/>
              <a:ext cx="1412280" cy="289800"/>
            </a:xfrm>
            <a:prstGeom prst="rect">
              <a:avLst/>
            </a:prstGeom>
            <a:solidFill>
              <a:srgbClr val="7d179e"/>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125,23,158</a:t>
              </a:r>
              <a:endParaRPr b="0" lang="en-GB" sz="1800" spc="-1" strike="noStrike">
                <a:latin typeface="Arial"/>
              </a:endParaRPr>
            </a:p>
          </p:txBody>
        </p:sp>
        <p:sp>
          <p:nvSpPr>
            <p:cNvPr id="421" name=""/>
            <p:cNvSpPr/>
            <p:nvPr/>
          </p:nvSpPr>
          <p:spPr>
            <a:xfrm>
              <a:off x="8658360" y="6985080"/>
              <a:ext cx="1412280" cy="289800"/>
            </a:xfrm>
            <a:prstGeom prst="rect">
              <a:avLst/>
            </a:prstGeom>
            <a:solidFill>
              <a:srgbClr val="eb0675"/>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235,6,117</a:t>
              </a:r>
              <a:endParaRPr b="0" lang="en-GB" sz="1800" spc="-1" strike="noStrike">
                <a:latin typeface="Arial"/>
              </a:endParaRPr>
            </a:p>
          </p:txBody>
        </p:sp>
      </p:grpSp>
      <p:sp>
        <p:nvSpPr>
          <p:cNvPr id="422" name="" hidden="1"/>
          <p:cNvSpPr/>
          <p:nvPr/>
        </p:nvSpPr>
        <p:spPr>
          <a:xfrm>
            <a:off x="12939840" y="6040440"/>
            <a:ext cx="1748880" cy="661320"/>
          </a:xfrm>
          <a:custGeom>
            <a:avLst/>
            <a:gdLst/>
            <a:ahLst/>
            <a:rect l="l" t="t" r="r" b="b"/>
            <a:pathLst>
              <a:path w="1751012" h="663575">
                <a:moveTo>
                  <a:pt x="1869753" y="541874"/>
                </a:moveTo>
                <a:cubicBezTo>
                  <a:pt x="1869753" y="541874"/>
                  <a:pt x="1869753" y="541874"/>
                  <a:pt x="1745039" y="604157"/>
                </a:cubicBezTo>
                <a:cubicBezTo>
                  <a:pt x="1742268" y="604157"/>
                  <a:pt x="1736725" y="606988"/>
                  <a:pt x="1736725" y="609819"/>
                </a:cubicBezTo>
                <a:cubicBezTo>
                  <a:pt x="1736725" y="612651"/>
                  <a:pt x="1736725" y="612651"/>
                  <a:pt x="1736725" y="612651"/>
                </a:cubicBezTo>
                <a:cubicBezTo>
                  <a:pt x="1736725" y="615482"/>
                  <a:pt x="1739496" y="618313"/>
                  <a:pt x="1742268" y="621144"/>
                </a:cubicBezTo>
                <a:cubicBezTo>
                  <a:pt x="1783839" y="666440"/>
                  <a:pt x="1825410" y="691920"/>
                  <a:pt x="1886381" y="706075"/>
                </a:cubicBezTo>
                <a:cubicBezTo>
                  <a:pt x="1889152" y="706075"/>
                  <a:pt x="1891924" y="708906"/>
                  <a:pt x="1894695" y="706075"/>
                </a:cubicBezTo>
                <a:cubicBezTo>
                  <a:pt x="1897467" y="703244"/>
                  <a:pt x="1900238" y="700413"/>
                  <a:pt x="1897467" y="691920"/>
                </a:cubicBezTo>
                <a:cubicBezTo>
                  <a:pt x="1897467" y="691920"/>
                  <a:pt x="1897467" y="691920"/>
                  <a:pt x="1889152" y="553198"/>
                </a:cubicBezTo>
                <a:cubicBezTo>
                  <a:pt x="1889152" y="547536"/>
                  <a:pt x="1886381" y="544705"/>
                  <a:pt x="1883610" y="541874"/>
                </a:cubicBezTo>
                <a:cubicBezTo>
                  <a:pt x="1878067" y="539043"/>
                  <a:pt x="1875295" y="539043"/>
                  <a:pt x="1869753" y="541874"/>
                </a:cubicBezTo>
                <a:close/>
                <a:moveTo>
                  <a:pt x="1982115" y="539043"/>
                </a:moveTo>
                <a:cubicBezTo>
                  <a:pt x="1979317" y="541868"/>
                  <a:pt x="1976518" y="547519"/>
                  <a:pt x="1976518" y="550344"/>
                </a:cubicBezTo>
                <a:cubicBezTo>
                  <a:pt x="1976518" y="550344"/>
                  <a:pt x="1976518" y="550344"/>
                  <a:pt x="1965325" y="691605"/>
                </a:cubicBezTo>
                <a:cubicBezTo>
                  <a:pt x="1965325" y="694430"/>
                  <a:pt x="1965325" y="700081"/>
                  <a:pt x="1968123" y="702906"/>
                </a:cubicBezTo>
                <a:cubicBezTo>
                  <a:pt x="1970922" y="705731"/>
                  <a:pt x="1973720" y="705731"/>
                  <a:pt x="1979317" y="702906"/>
                </a:cubicBezTo>
                <a:cubicBezTo>
                  <a:pt x="2038081" y="688780"/>
                  <a:pt x="2082854" y="663353"/>
                  <a:pt x="2124828" y="618149"/>
                </a:cubicBezTo>
                <a:cubicBezTo>
                  <a:pt x="2127627" y="615324"/>
                  <a:pt x="2130425" y="612499"/>
                  <a:pt x="2130425" y="609674"/>
                </a:cubicBezTo>
                <a:cubicBezTo>
                  <a:pt x="2127627" y="606849"/>
                  <a:pt x="2124828" y="604023"/>
                  <a:pt x="2119232" y="601198"/>
                </a:cubicBezTo>
                <a:cubicBezTo>
                  <a:pt x="2119232" y="601198"/>
                  <a:pt x="2119232" y="601198"/>
                  <a:pt x="1996106" y="539043"/>
                </a:cubicBezTo>
                <a:cubicBezTo>
                  <a:pt x="1990510" y="539043"/>
                  <a:pt x="1987711" y="539043"/>
                  <a:pt x="1982115" y="539043"/>
                </a:cubicBezTo>
                <a:close/>
                <a:moveTo>
                  <a:pt x="871538" y="485068"/>
                </a:moveTo>
                <a:lnTo>
                  <a:pt x="814983" y="487862"/>
                </a:lnTo>
                <a:cubicBezTo>
                  <a:pt x="792361" y="490656"/>
                  <a:pt x="781050" y="501832"/>
                  <a:pt x="781050" y="521390"/>
                </a:cubicBezTo>
                <a:cubicBezTo>
                  <a:pt x="781050" y="532566"/>
                  <a:pt x="783878" y="554918"/>
                  <a:pt x="806500" y="554918"/>
                </a:cubicBezTo>
                <a:cubicBezTo>
                  <a:pt x="834777" y="554918"/>
                  <a:pt x="871538" y="543742"/>
                  <a:pt x="871538" y="543742"/>
                </a:cubicBezTo>
                <a:cubicBezTo>
                  <a:pt x="871538" y="485068"/>
                  <a:pt x="871538" y="485068"/>
                  <a:pt x="871538" y="485068"/>
                </a:cubicBezTo>
                <a:close/>
                <a:moveTo>
                  <a:pt x="396876" y="389818"/>
                </a:moveTo>
                <a:cubicBezTo>
                  <a:pt x="355204" y="389818"/>
                  <a:pt x="341313" y="412372"/>
                  <a:pt x="341313" y="471575"/>
                </a:cubicBezTo>
                <a:cubicBezTo>
                  <a:pt x="341313" y="522320"/>
                  <a:pt x="349648" y="553331"/>
                  <a:pt x="396876" y="553331"/>
                </a:cubicBezTo>
                <a:cubicBezTo>
                  <a:pt x="444104" y="553331"/>
                  <a:pt x="452438" y="522320"/>
                  <a:pt x="452438" y="471575"/>
                </a:cubicBezTo>
                <a:cubicBezTo>
                  <a:pt x="452438" y="412372"/>
                  <a:pt x="435769" y="389818"/>
                  <a:pt x="396876" y="389818"/>
                </a:cubicBezTo>
                <a:close/>
                <a:moveTo>
                  <a:pt x="1964442" y="378529"/>
                </a:moveTo>
                <a:cubicBezTo>
                  <a:pt x="1960604" y="379235"/>
                  <a:pt x="1957114" y="381352"/>
                  <a:pt x="1954322" y="385585"/>
                </a:cubicBezTo>
                <a:cubicBezTo>
                  <a:pt x="1948738" y="394052"/>
                  <a:pt x="1951530" y="402518"/>
                  <a:pt x="1957114" y="408163"/>
                </a:cubicBezTo>
                <a:cubicBezTo>
                  <a:pt x="1971073" y="416629"/>
                  <a:pt x="1979448" y="433563"/>
                  <a:pt x="1979448" y="450496"/>
                </a:cubicBezTo>
                <a:cubicBezTo>
                  <a:pt x="1979448" y="475896"/>
                  <a:pt x="1957114" y="498474"/>
                  <a:pt x="1931987" y="498474"/>
                </a:cubicBezTo>
                <a:cubicBezTo>
                  <a:pt x="1906861" y="498474"/>
                  <a:pt x="1884527" y="475896"/>
                  <a:pt x="1884527" y="450496"/>
                </a:cubicBezTo>
                <a:cubicBezTo>
                  <a:pt x="1884527" y="433563"/>
                  <a:pt x="1892902" y="416629"/>
                  <a:pt x="1906861" y="408163"/>
                </a:cubicBezTo>
                <a:cubicBezTo>
                  <a:pt x="1912445" y="402518"/>
                  <a:pt x="1915237" y="394052"/>
                  <a:pt x="1909653" y="385585"/>
                </a:cubicBezTo>
                <a:cubicBezTo>
                  <a:pt x="1904069" y="377118"/>
                  <a:pt x="1895694" y="377118"/>
                  <a:pt x="1887319" y="382763"/>
                </a:cubicBezTo>
                <a:cubicBezTo>
                  <a:pt x="1864984" y="396874"/>
                  <a:pt x="1851025" y="422274"/>
                  <a:pt x="1851025" y="450496"/>
                </a:cubicBezTo>
                <a:cubicBezTo>
                  <a:pt x="1851025" y="492829"/>
                  <a:pt x="1887319" y="529518"/>
                  <a:pt x="1931987" y="529518"/>
                </a:cubicBezTo>
                <a:cubicBezTo>
                  <a:pt x="1976656" y="529518"/>
                  <a:pt x="2012950" y="492829"/>
                  <a:pt x="2012950" y="450496"/>
                </a:cubicBezTo>
                <a:cubicBezTo>
                  <a:pt x="2012950" y="422274"/>
                  <a:pt x="1998991" y="396874"/>
                  <a:pt x="1976656" y="379940"/>
                </a:cubicBezTo>
                <a:cubicBezTo>
                  <a:pt x="1972469" y="378529"/>
                  <a:pt x="1968281" y="377824"/>
                  <a:pt x="1964442" y="378529"/>
                </a:cubicBezTo>
                <a:close/>
                <a:moveTo>
                  <a:pt x="2166711" y="358068"/>
                </a:moveTo>
                <a:cubicBezTo>
                  <a:pt x="2163905" y="358068"/>
                  <a:pt x="2158292" y="358068"/>
                  <a:pt x="2155485" y="360888"/>
                </a:cubicBezTo>
                <a:cubicBezTo>
                  <a:pt x="2155485" y="360888"/>
                  <a:pt x="2155485" y="360888"/>
                  <a:pt x="2040419" y="439837"/>
                </a:cubicBezTo>
                <a:cubicBezTo>
                  <a:pt x="2034806" y="442656"/>
                  <a:pt x="2032000" y="448295"/>
                  <a:pt x="2032000" y="451115"/>
                </a:cubicBezTo>
                <a:cubicBezTo>
                  <a:pt x="2032000" y="456754"/>
                  <a:pt x="2034806" y="459574"/>
                  <a:pt x="2040419" y="462393"/>
                </a:cubicBezTo>
                <a:cubicBezTo>
                  <a:pt x="2040419" y="462393"/>
                  <a:pt x="2040419" y="462393"/>
                  <a:pt x="2155485" y="541342"/>
                </a:cubicBezTo>
                <a:cubicBezTo>
                  <a:pt x="2158292" y="544162"/>
                  <a:pt x="2161098" y="546981"/>
                  <a:pt x="2166711" y="544162"/>
                </a:cubicBezTo>
                <a:cubicBezTo>
                  <a:pt x="2169518" y="544162"/>
                  <a:pt x="2169518" y="541342"/>
                  <a:pt x="2172324" y="535703"/>
                </a:cubicBezTo>
                <a:cubicBezTo>
                  <a:pt x="2189163" y="476491"/>
                  <a:pt x="2189163" y="425739"/>
                  <a:pt x="2172324" y="366527"/>
                </a:cubicBezTo>
                <a:cubicBezTo>
                  <a:pt x="2172324" y="363707"/>
                  <a:pt x="2169518" y="358068"/>
                  <a:pt x="2166711" y="358068"/>
                </a:cubicBezTo>
                <a:close/>
                <a:moveTo>
                  <a:pt x="1697038" y="358068"/>
                </a:moveTo>
                <a:cubicBezTo>
                  <a:pt x="1694260" y="360888"/>
                  <a:pt x="1691482" y="363707"/>
                  <a:pt x="1691482" y="366527"/>
                </a:cubicBezTo>
                <a:cubicBezTo>
                  <a:pt x="1674813" y="428558"/>
                  <a:pt x="1674813" y="476491"/>
                  <a:pt x="1691482" y="535703"/>
                </a:cubicBezTo>
                <a:cubicBezTo>
                  <a:pt x="1691482" y="541342"/>
                  <a:pt x="1694260" y="544162"/>
                  <a:pt x="1697038" y="544162"/>
                </a:cubicBezTo>
                <a:cubicBezTo>
                  <a:pt x="1699816" y="546981"/>
                  <a:pt x="1702594" y="544162"/>
                  <a:pt x="1708151" y="541342"/>
                </a:cubicBezTo>
                <a:lnTo>
                  <a:pt x="1822054" y="462393"/>
                </a:lnTo>
                <a:cubicBezTo>
                  <a:pt x="1827610" y="459574"/>
                  <a:pt x="1830388" y="456754"/>
                  <a:pt x="1830388" y="451115"/>
                </a:cubicBezTo>
                <a:cubicBezTo>
                  <a:pt x="1830388" y="448295"/>
                  <a:pt x="1827610" y="442656"/>
                  <a:pt x="1822054" y="439837"/>
                </a:cubicBezTo>
                <a:cubicBezTo>
                  <a:pt x="1822054" y="439837"/>
                  <a:pt x="1822054" y="439837"/>
                  <a:pt x="1708151" y="363707"/>
                </a:cubicBezTo>
                <a:cubicBezTo>
                  <a:pt x="1705372" y="360888"/>
                  <a:pt x="1702594" y="358068"/>
                  <a:pt x="1697038" y="358068"/>
                </a:cubicBezTo>
                <a:close/>
                <a:moveTo>
                  <a:pt x="1170028" y="343781"/>
                </a:moveTo>
                <a:cubicBezTo>
                  <a:pt x="1170028" y="343781"/>
                  <a:pt x="1170028" y="343781"/>
                  <a:pt x="1206276" y="343781"/>
                </a:cubicBezTo>
                <a:cubicBezTo>
                  <a:pt x="1211853" y="343781"/>
                  <a:pt x="1214641" y="346602"/>
                  <a:pt x="1214641" y="349423"/>
                </a:cubicBezTo>
                <a:cubicBezTo>
                  <a:pt x="1214641" y="349423"/>
                  <a:pt x="1214641" y="349423"/>
                  <a:pt x="1267619" y="541235"/>
                </a:cubicBezTo>
                <a:cubicBezTo>
                  <a:pt x="1267619" y="541235"/>
                  <a:pt x="1267619" y="541235"/>
                  <a:pt x="1270407" y="541235"/>
                </a:cubicBezTo>
                <a:cubicBezTo>
                  <a:pt x="1270407" y="541235"/>
                  <a:pt x="1270407" y="541235"/>
                  <a:pt x="1320597" y="349423"/>
                </a:cubicBezTo>
                <a:cubicBezTo>
                  <a:pt x="1320597" y="346602"/>
                  <a:pt x="1326173" y="343781"/>
                  <a:pt x="1328962" y="343781"/>
                </a:cubicBezTo>
                <a:cubicBezTo>
                  <a:pt x="1328962" y="343781"/>
                  <a:pt x="1328962" y="343781"/>
                  <a:pt x="1367998" y="343781"/>
                </a:cubicBezTo>
                <a:cubicBezTo>
                  <a:pt x="1370786" y="343781"/>
                  <a:pt x="1373575" y="343781"/>
                  <a:pt x="1373575" y="346602"/>
                </a:cubicBezTo>
                <a:cubicBezTo>
                  <a:pt x="1376363" y="349423"/>
                  <a:pt x="1376363" y="352244"/>
                  <a:pt x="1376363" y="355064"/>
                </a:cubicBezTo>
                <a:cubicBezTo>
                  <a:pt x="1376363" y="355064"/>
                  <a:pt x="1376363" y="355064"/>
                  <a:pt x="1370786" y="383272"/>
                </a:cubicBezTo>
                <a:cubicBezTo>
                  <a:pt x="1365210" y="397376"/>
                  <a:pt x="1359633" y="417121"/>
                  <a:pt x="1354057" y="439687"/>
                </a:cubicBezTo>
                <a:cubicBezTo>
                  <a:pt x="1342903" y="490461"/>
                  <a:pt x="1323385" y="560980"/>
                  <a:pt x="1309444" y="614575"/>
                </a:cubicBezTo>
                <a:cubicBezTo>
                  <a:pt x="1298290" y="662528"/>
                  <a:pt x="1273196" y="685094"/>
                  <a:pt x="1236948" y="685094"/>
                </a:cubicBezTo>
                <a:cubicBezTo>
                  <a:pt x="1234159" y="685094"/>
                  <a:pt x="1234159" y="685094"/>
                  <a:pt x="1234159" y="685094"/>
                </a:cubicBezTo>
                <a:cubicBezTo>
                  <a:pt x="1211853" y="685094"/>
                  <a:pt x="1183970" y="682273"/>
                  <a:pt x="1170028" y="676632"/>
                </a:cubicBezTo>
                <a:cubicBezTo>
                  <a:pt x="1164452" y="676632"/>
                  <a:pt x="1161663" y="673811"/>
                  <a:pt x="1161663" y="668170"/>
                </a:cubicBezTo>
                <a:cubicBezTo>
                  <a:pt x="1161663" y="668170"/>
                  <a:pt x="1161663" y="668170"/>
                  <a:pt x="1161663" y="642783"/>
                </a:cubicBezTo>
                <a:cubicBezTo>
                  <a:pt x="1161663" y="639962"/>
                  <a:pt x="1161663" y="637141"/>
                  <a:pt x="1164452" y="637141"/>
                </a:cubicBezTo>
                <a:cubicBezTo>
                  <a:pt x="1167240" y="634320"/>
                  <a:pt x="1170028" y="631500"/>
                  <a:pt x="1172817" y="634320"/>
                </a:cubicBezTo>
                <a:cubicBezTo>
                  <a:pt x="1172817" y="634320"/>
                  <a:pt x="1172817" y="634320"/>
                  <a:pt x="1220218" y="637141"/>
                </a:cubicBezTo>
                <a:cubicBezTo>
                  <a:pt x="1248101" y="637141"/>
                  <a:pt x="1250889" y="620217"/>
                  <a:pt x="1253677" y="611754"/>
                </a:cubicBezTo>
                <a:cubicBezTo>
                  <a:pt x="1253677" y="611754"/>
                  <a:pt x="1253677" y="611754"/>
                  <a:pt x="1253677" y="608933"/>
                </a:cubicBezTo>
                <a:cubicBezTo>
                  <a:pt x="1256466" y="606113"/>
                  <a:pt x="1256466" y="603292"/>
                  <a:pt x="1259254" y="597650"/>
                </a:cubicBezTo>
                <a:cubicBezTo>
                  <a:pt x="1259254" y="597650"/>
                  <a:pt x="1259254" y="597650"/>
                  <a:pt x="1248101" y="597650"/>
                </a:cubicBezTo>
                <a:cubicBezTo>
                  <a:pt x="1228583" y="597650"/>
                  <a:pt x="1217429" y="580726"/>
                  <a:pt x="1214641" y="569443"/>
                </a:cubicBezTo>
                <a:cubicBezTo>
                  <a:pt x="1214641" y="569443"/>
                  <a:pt x="1214641" y="569443"/>
                  <a:pt x="1158875" y="355064"/>
                </a:cubicBezTo>
                <a:cubicBezTo>
                  <a:pt x="1158875" y="352244"/>
                  <a:pt x="1158875" y="349423"/>
                  <a:pt x="1161663" y="346602"/>
                </a:cubicBezTo>
                <a:cubicBezTo>
                  <a:pt x="1164452" y="343781"/>
                  <a:pt x="1167240" y="343781"/>
                  <a:pt x="1170028" y="343781"/>
                </a:cubicBezTo>
                <a:close/>
                <a:moveTo>
                  <a:pt x="1116013" y="340606"/>
                </a:moveTo>
                <a:cubicBezTo>
                  <a:pt x="1118791" y="340606"/>
                  <a:pt x="1121569" y="340606"/>
                  <a:pt x="1124347" y="343432"/>
                </a:cubicBezTo>
                <a:cubicBezTo>
                  <a:pt x="1127125" y="343432"/>
                  <a:pt x="1127125" y="346258"/>
                  <a:pt x="1127125" y="349085"/>
                </a:cubicBezTo>
                <a:cubicBezTo>
                  <a:pt x="1127125" y="349085"/>
                  <a:pt x="1127125" y="349085"/>
                  <a:pt x="1127125" y="385824"/>
                </a:cubicBezTo>
                <a:cubicBezTo>
                  <a:pt x="1127125" y="388650"/>
                  <a:pt x="1124347" y="394302"/>
                  <a:pt x="1118791" y="394302"/>
                </a:cubicBezTo>
                <a:cubicBezTo>
                  <a:pt x="1085453" y="397128"/>
                  <a:pt x="1060450" y="416911"/>
                  <a:pt x="1049337" y="425389"/>
                </a:cubicBezTo>
                <a:cubicBezTo>
                  <a:pt x="1049337" y="425389"/>
                  <a:pt x="1049337" y="425389"/>
                  <a:pt x="1049337" y="589303"/>
                </a:cubicBezTo>
                <a:cubicBezTo>
                  <a:pt x="1049337" y="594955"/>
                  <a:pt x="1046559" y="597781"/>
                  <a:pt x="1041003" y="597781"/>
                </a:cubicBezTo>
                <a:cubicBezTo>
                  <a:pt x="1041003" y="597781"/>
                  <a:pt x="1041003" y="597781"/>
                  <a:pt x="1002109" y="597781"/>
                </a:cubicBezTo>
                <a:cubicBezTo>
                  <a:pt x="996553" y="597781"/>
                  <a:pt x="993775" y="594955"/>
                  <a:pt x="993775" y="589303"/>
                </a:cubicBezTo>
                <a:cubicBezTo>
                  <a:pt x="993775" y="589303"/>
                  <a:pt x="993775" y="589303"/>
                  <a:pt x="993775" y="351911"/>
                </a:cubicBezTo>
                <a:cubicBezTo>
                  <a:pt x="993775" y="346258"/>
                  <a:pt x="996553" y="343432"/>
                  <a:pt x="1002109" y="343432"/>
                </a:cubicBezTo>
                <a:cubicBezTo>
                  <a:pt x="1002109" y="343432"/>
                  <a:pt x="1002109" y="343432"/>
                  <a:pt x="1041003" y="343432"/>
                </a:cubicBezTo>
                <a:cubicBezTo>
                  <a:pt x="1046559" y="343432"/>
                  <a:pt x="1049337" y="346258"/>
                  <a:pt x="1049337" y="351911"/>
                </a:cubicBezTo>
                <a:cubicBezTo>
                  <a:pt x="1049337" y="351911"/>
                  <a:pt x="1049337" y="351911"/>
                  <a:pt x="1049337" y="368867"/>
                </a:cubicBezTo>
                <a:cubicBezTo>
                  <a:pt x="1066006" y="357563"/>
                  <a:pt x="1091009" y="340606"/>
                  <a:pt x="1116013" y="340606"/>
                </a:cubicBezTo>
                <a:close/>
                <a:moveTo>
                  <a:pt x="843157" y="335843"/>
                </a:moveTo>
                <a:cubicBezTo>
                  <a:pt x="902173" y="335843"/>
                  <a:pt x="930276" y="364084"/>
                  <a:pt x="930276" y="423390"/>
                </a:cubicBezTo>
                <a:cubicBezTo>
                  <a:pt x="930276" y="592835"/>
                  <a:pt x="930276" y="592835"/>
                  <a:pt x="930276" y="592835"/>
                </a:cubicBezTo>
                <a:cubicBezTo>
                  <a:pt x="930276" y="595659"/>
                  <a:pt x="927466" y="598483"/>
                  <a:pt x="927466" y="601307"/>
                </a:cubicBezTo>
                <a:cubicBezTo>
                  <a:pt x="924656" y="604131"/>
                  <a:pt x="921845" y="604131"/>
                  <a:pt x="919035" y="604131"/>
                </a:cubicBezTo>
                <a:cubicBezTo>
                  <a:pt x="899363" y="601307"/>
                  <a:pt x="890932" y="595659"/>
                  <a:pt x="879691" y="587187"/>
                </a:cubicBezTo>
                <a:cubicBezTo>
                  <a:pt x="879691" y="587187"/>
                  <a:pt x="837536" y="604131"/>
                  <a:pt x="798192" y="604131"/>
                </a:cubicBezTo>
                <a:cubicBezTo>
                  <a:pt x="750416" y="604131"/>
                  <a:pt x="722313" y="575890"/>
                  <a:pt x="722313" y="522233"/>
                </a:cubicBezTo>
                <a:cubicBezTo>
                  <a:pt x="722313" y="471399"/>
                  <a:pt x="747606" y="448807"/>
                  <a:pt x="809433" y="445983"/>
                </a:cubicBezTo>
                <a:cubicBezTo>
                  <a:pt x="871260" y="440334"/>
                  <a:pt x="871260" y="440334"/>
                  <a:pt x="871260" y="440334"/>
                </a:cubicBezTo>
                <a:cubicBezTo>
                  <a:pt x="871260" y="423390"/>
                  <a:pt x="871260" y="423390"/>
                  <a:pt x="871260" y="423390"/>
                </a:cubicBezTo>
                <a:cubicBezTo>
                  <a:pt x="871260" y="403621"/>
                  <a:pt x="860018" y="392325"/>
                  <a:pt x="840346" y="392325"/>
                </a:cubicBezTo>
                <a:cubicBezTo>
                  <a:pt x="812243" y="392325"/>
                  <a:pt x="772899" y="397973"/>
                  <a:pt x="750416" y="397973"/>
                </a:cubicBezTo>
                <a:cubicBezTo>
                  <a:pt x="747606" y="397973"/>
                  <a:pt x="747606" y="397973"/>
                  <a:pt x="744796" y="395149"/>
                </a:cubicBezTo>
                <a:cubicBezTo>
                  <a:pt x="741985" y="395149"/>
                  <a:pt x="741985" y="392325"/>
                  <a:pt x="741985" y="389501"/>
                </a:cubicBezTo>
                <a:cubicBezTo>
                  <a:pt x="739175" y="355612"/>
                  <a:pt x="739175" y="355612"/>
                  <a:pt x="739175" y="355612"/>
                </a:cubicBezTo>
                <a:cubicBezTo>
                  <a:pt x="739175" y="352788"/>
                  <a:pt x="741985" y="347140"/>
                  <a:pt x="747606" y="347140"/>
                </a:cubicBezTo>
                <a:cubicBezTo>
                  <a:pt x="767278" y="344316"/>
                  <a:pt x="815054" y="335843"/>
                  <a:pt x="843157" y="335843"/>
                </a:cubicBezTo>
                <a:close/>
                <a:moveTo>
                  <a:pt x="396875" y="335843"/>
                </a:moveTo>
                <a:cubicBezTo>
                  <a:pt x="460001" y="335843"/>
                  <a:pt x="511175" y="395901"/>
                  <a:pt x="511175" y="469987"/>
                </a:cubicBezTo>
                <a:cubicBezTo>
                  <a:pt x="511175" y="544073"/>
                  <a:pt x="460001" y="604131"/>
                  <a:pt x="396875" y="604131"/>
                </a:cubicBezTo>
                <a:cubicBezTo>
                  <a:pt x="333749" y="604131"/>
                  <a:pt x="282575" y="544073"/>
                  <a:pt x="282575" y="469987"/>
                </a:cubicBezTo>
                <a:cubicBezTo>
                  <a:pt x="282575" y="395901"/>
                  <a:pt x="333749" y="335843"/>
                  <a:pt x="396875" y="335843"/>
                </a:cubicBezTo>
                <a:close/>
                <a:moveTo>
                  <a:pt x="103585" y="300918"/>
                </a:moveTo>
                <a:cubicBezTo>
                  <a:pt x="81360" y="300918"/>
                  <a:pt x="67470" y="300918"/>
                  <a:pt x="61913" y="303759"/>
                </a:cubicBezTo>
                <a:cubicBezTo>
                  <a:pt x="61913" y="406027"/>
                  <a:pt x="61913" y="406027"/>
                  <a:pt x="61913" y="406027"/>
                </a:cubicBezTo>
                <a:cubicBezTo>
                  <a:pt x="73026" y="406027"/>
                  <a:pt x="92473" y="408868"/>
                  <a:pt x="123032" y="406027"/>
                </a:cubicBezTo>
                <a:cubicBezTo>
                  <a:pt x="159148" y="406027"/>
                  <a:pt x="184151" y="386142"/>
                  <a:pt x="184151" y="354893"/>
                </a:cubicBezTo>
                <a:cubicBezTo>
                  <a:pt x="184151" y="329326"/>
                  <a:pt x="167482" y="300918"/>
                  <a:pt x="125810" y="300918"/>
                </a:cubicBezTo>
                <a:cubicBezTo>
                  <a:pt x="103585" y="300918"/>
                  <a:pt x="103585" y="300918"/>
                  <a:pt x="103585" y="300918"/>
                </a:cubicBezTo>
                <a:close/>
                <a:moveTo>
                  <a:pt x="614557" y="285043"/>
                </a:moveTo>
                <a:cubicBezTo>
                  <a:pt x="617342" y="285043"/>
                  <a:pt x="620127" y="285043"/>
                  <a:pt x="622912" y="285043"/>
                </a:cubicBezTo>
                <a:cubicBezTo>
                  <a:pt x="622912" y="287870"/>
                  <a:pt x="625698" y="290697"/>
                  <a:pt x="625698" y="293524"/>
                </a:cubicBezTo>
                <a:cubicBezTo>
                  <a:pt x="625698" y="344407"/>
                  <a:pt x="625698" y="344407"/>
                  <a:pt x="625698" y="344407"/>
                </a:cubicBezTo>
                <a:cubicBezTo>
                  <a:pt x="684184" y="344407"/>
                  <a:pt x="684184" y="344407"/>
                  <a:pt x="684184" y="344407"/>
                </a:cubicBezTo>
                <a:cubicBezTo>
                  <a:pt x="689755" y="344407"/>
                  <a:pt x="692540" y="347234"/>
                  <a:pt x="692540" y="352888"/>
                </a:cubicBezTo>
                <a:cubicBezTo>
                  <a:pt x="692540" y="386811"/>
                  <a:pt x="692540" y="386811"/>
                  <a:pt x="692540" y="386811"/>
                </a:cubicBezTo>
                <a:cubicBezTo>
                  <a:pt x="692540" y="392464"/>
                  <a:pt x="689755" y="395291"/>
                  <a:pt x="684184" y="395291"/>
                </a:cubicBezTo>
                <a:cubicBezTo>
                  <a:pt x="625698" y="395291"/>
                  <a:pt x="625698" y="395291"/>
                  <a:pt x="625698" y="395291"/>
                </a:cubicBezTo>
                <a:cubicBezTo>
                  <a:pt x="625698" y="499885"/>
                  <a:pt x="625698" y="499885"/>
                  <a:pt x="625698" y="499885"/>
                </a:cubicBezTo>
                <a:cubicBezTo>
                  <a:pt x="625698" y="536635"/>
                  <a:pt x="625698" y="550769"/>
                  <a:pt x="650763" y="550769"/>
                </a:cubicBezTo>
                <a:cubicBezTo>
                  <a:pt x="661904" y="550769"/>
                  <a:pt x="675829" y="547942"/>
                  <a:pt x="684184" y="547942"/>
                </a:cubicBezTo>
                <a:cubicBezTo>
                  <a:pt x="689755" y="547942"/>
                  <a:pt x="692540" y="553596"/>
                  <a:pt x="692540" y="559249"/>
                </a:cubicBezTo>
                <a:cubicBezTo>
                  <a:pt x="695325" y="590345"/>
                  <a:pt x="695325" y="590345"/>
                  <a:pt x="695325" y="590345"/>
                </a:cubicBezTo>
                <a:cubicBezTo>
                  <a:pt x="695325" y="595999"/>
                  <a:pt x="692540" y="598826"/>
                  <a:pt x="686969" y="601652"/>
                </a:cubicBezTo>
                <a:cubicBezTo>
                  <a:pt x="673044" y="601652"/>
                  <a:pt x="656334" y="607306"/>
                  <a:pt x="642408" y="607306"/>
                </a:cubicBezTo>
                <a:cubicBezTo>
                  <a:pt x="586706" y="607306"/>
                  <a:pt x="567211" y="584691"/>
                  <a:pt x="567211" y="508366"/>
                </a:cubicBezTo>
                <a:cubicBezTo>
                  <a:pt x="567211" y="395291"/>
                  <a:pt x="567211" y="395291"/>
                  <a:pt x="567211" y="395291"/>
                </a:cubicBezTo>
                <a:cubicBezTo>
                  <a:pt x="544930" y="395291"/>
                  <a:pt x="544930" y="395291"/>
                  <a:pt x="544930" y="395291"/>
                </a:cubicBezTo>
                <a:cubicBezTo>
                  <a:pt x="539360" y="395291"/>
                  <a:pt x="536575" y="392464"/>
                  <a:pt x="536575" y="386811"/>
                </a:cubicBezTo>
                <a:cubicBezTo>
                  <a:pt x="536575" y="352888"/>
                  <a:pt x="536575" y="352888"/>
                  <a:pt x="536575" y="352888"/>
                </a:cubicBezTo>
                <a:cubicBezTo>
                  <a:pt x="536575" y="347234"/>
                  <a:pt x="539360" y="344407"/>
                  <a:pt x="544930" y="344407"/>
                </a:cubicBezTo>
                <a:cubicBezTo>
                  <a:pt x="567211" y="344407"/>
                  <a:pt x="567211" y="344407"/>
                  <a:pt x="567211" y="344407"/>
                </a:cubicBezTo>
                <a:cubicBezTo>
                  <a:pt x="567211" y="302004"/>
                  <a:pt x="567211" y="302004"/>
                  <a:pt x="567211" y="302004"/>
                </a:cubicBezTo>
                <a:cubicBezTo>
                  <a:pt x="567211" y="299178"/>
                  <a:pt x="569996" y="296351"/>
                  <a:pt x="575566" y="293524"/>
                </a:cubicBezTo>
                <a:cubicBezTo>
                  <a:pt x="614557" y="285043"/>
                  <a:pt x="614557" y="285043"/>
                  <a:pt x="614557" y="285043"/>
                </a:cubicBezTo>
                <a:close/>
                <a:moveTo>
                  <a:pt x="117618" y="245356"/>
                </a:moveTo>
                <a:cubicBezTo>
                  <a:pt x="123219" y="245356"/>
                  <a:pt x="126019" y="245356"/>
                  <a:pt x="126019" y="245356"/>
                </a:cubicBezTo>
                <a:cubicBezTo>
                  <a:pt x="224034" y="245356"/>
                  <a:pt x="246438" y="304564"/>
                  <a:pt x="246438" y="352493"/>
                </a:cubicBezTo>
                <a:cubicBezTo>
                  <a:pt x="246438" y="394784"/>
                  <a:pt x="226835" y="425798"/>
                  <a:pt x="184828" y="445534"/>
                </a:cubicBezTo>
                <a:lnTo>
                  <a:pt x="249238" y="586504"/>
                </a:lnTo>
                <a:cubicBezTo>
                  <a:pt x="249238" y="589323"/>
                  <a:pt x="249238" y="592142"/>
                  <a:pt x="246438" y="594962"/>
                </a:cubicBezTo>
                <a:cubicBezTo>
                  <a:pt x="246438" y="597781"/>
                  <a:pt x="243637" y="597781"/>
                  <a:pt x="238037" y="597781"/>
                </a:cubicBezTo>
                <a:cubicBezTo>
                  <a:pt x="193230" y="597781"/>
                  <a:pt x="193230" y="597781"/>
                  <a:pt x="193230" y="597781"/>
                </a:cubicBezTo>
                <a:cubicBezTo>
                  <a:pt x="190429" y="597781"/>
                  <a:pt x="187629" y="597781"/>
                  <a:pt x="184828" y="592142"/>
                </a:cubicBezTo>
                <a:cubicBezTo>
                  <a:pt x="128820" y="462450"/>
                  <a:pt x="128820" y="462450"/>
                  <a:pt x="128820" y="462450"/>
                </a:cubicBezTo>
                <a:cubicBezTo>
                  <a:pt x="98015" y="462450"/>
                  <a:pt x="72811" y="459631"/>
                  <a:pt x="61610" y="459631"/>
                </a:cubicBezTo>
                <a:cubicBezTo>
                  <a:pt x="61610" y="589323"/>
                  <a:pt x="61610" y="589323"/>
                  <a:pt x="61610" y="589323"/>
                </a:cubicBezTo>
                <a:cubicBezTo>
                  <a:pt x="61610" y="594962"/>
                  <a:pt x="56009" y="597781"/>
                  <a:pt x="50408" y="597781"/>
                </a:cubicBezTo>
                <a:cubicBezTo>
                  <a:pt x="11202" y="597781"/>
                  <a:pt x="11202" y="597781"/>
                  <a:pt x="11202" y="597781"/>
                </a:cubicBezTo>
                <a:cubicBezTo>
                  <a:pt x="5601" y="597781"/>
                  <a:pt x="0" y="594962"/>
                  <a:pt x="0" y="589323"/>
                </a:cubicBezTo>
                <a:cubicBezTo>
                  <a:pt x="0" y="262273"/>
                  <a:pt x="0" y="262273"/>
                  <a:pt x="0" y="262273"/>
                </a:cubicBezTo>
                <a:cubicBezTo>
                  <a:pt x="0" y="256634"/>
                  <a:pt x="5601" y="250995"/>
                  <a:pt x="8402" y="250995"/>
                </a:cubicBezTo>
                <a:cubicBezTo>
                  <a:pt x="61610" y="245356"/>
                  <a:pt x="103616" y="245356"/>
                  <a:pt x="117618" y="245356"/>
                </a:cubicBezTo>
                <a:close/>
                <a:moveTo>
                  <a:pt x="1968123" y="200530"/>
                </a:moveTo>
                <a:cubicBezTo>
                  <a:pt x="1965325" y="203328"/>
                  <a:pt x="1965325" y="206126"/>
                  <a:pt x="1965325" y="211723"/>
                </a:cubicBezTo>
                <a:cubicBezTo>
                  <a:pt x="1965325" y="211723"/>
                  <a:pt x="1965325" y="211723"/>
                  <a:pt x="1976518" y="348840"/>
                </a:cubicBezTo>
                <a:cubicBezTo>
                  <a:pt x="1976518" y="354436"/>
                  <a:pt x="1979317" y="360033"/>
                  <a:pt x="1982115" y="362831"/>
                </a:cubicBezTo>
                <a:cubicBezTo>
                  <a:pt x="1984913" y="362831"/>
                  <a:pt x="1990510" y="362831"/>
                  <a:pt x="1996106" y="360033"/>
                </a:cubicBezTo>
                <a:cubicBezTo>
                  <a:pt x="1996106" y="360033"/>
                  <a:pt x="1996106" y="360033"/>
                  <a:pt x="2119232" y="301269"/>
                </a:cubicBezTo>
                <a:cubicBezTo>
                  <a:pt x="2124828" y="298470"/>
                  <a:pt x="2127627" y="298470"/>
                  <a:pt x="2130425" y="292874"/>
                </a:cubicBezTo>
                <a:cubicBezTo>
                  <a:pt x="2130425" y="290075"/>
                  <a:pt x="2127627" y="287277"/>
                  <a:pt x="2124828" y="284479"/>
                </a:cubicBezTo>
                <a:cubicBezTo>
                  <a:pt x="2082854" y="239706"/>
                  <a:pt x="2038081" y="214521"/>
                  <a:pt x="1979317" y="200530"/>
                </a:cubicBezTo>
                <a:cubicBezTo>
                  <a:pt x="1976518" y="197731"/>
                  <a:pt x="1970922" y="197731"/>
                  <a:pt x="1968123" y="200530"/>
                </a:cubicBezTo>
                <a:close/>
                <a:moveTo>
                  <a:pt x="1890255" y="199484"/>
                </a:moveTo>
                <a:cubicBezTo>
                  <a:pt x="1888156" y="199835"/>
                  <a:pt x="1886057" y="200536"/>
                  <a:pt x="1884658" y="200536"/>
                </a:cubicBezTo>
                <a:cubicBezTo>
                  <a:pt x="1825894" y="214559"/>
                  <a:pt x="1781121" y="239800"/>
                  <a:pt x="1739147" y="284673"/>
                </a:cubicBezTo>
                <a:cubicBezTo>
                  <a:pt x="1736348" y="287478"/>
                  <a:pt x="1733550" y="290282"/>
                  <a:pt x="1733550" y="293087"/>
                </a:cubicBezTo>
                <a:cubicBezTo>
                  <a:pt x="1736348" y="298696"/>
                  <a:pt x="1739147" y="301501"/>
                  <a:pt x="1744743" y="301501"/>
                </a:cubicBezTo>
                <a:cubicBezTo>
                  <a:pt x="1744743" y="301501"/>
                  <a:pt x="1744743" y="301501"/>
                  <a:pt x="1867869" y="363202"/>
                </a:cubicBezTo>
                <a:cubicBezTo>
                  <a:pt x="1873465" y="366006"/>
                  <a:pt x="1876264" y="366006"/>
                  <a:pt x="1881860" y="363202"/>
                </a:cubicBezTo>
                <a:cubicBezTo>
                  <a:pt x="1884658" y="360397"/>
                  <a:pt x="1887457" y="357592"/>
                  <a:pt x="1887457" y="351983"/>
                </a:cubicBezTo>
                <a:cubicBezTo>
                  <a:pt x="1887457" y="351983"/>
                  <a:pt x="1887457" y="351983"/>
                  <a:pt x="1898650" y="214559"/>
                </a:cubicBezTo>
                <a:cubicBezTo>
                  <a:pt x="1898650" y="206145"/>
                  <a:pt x="1895852" y="203340"/>
                  <a:pt x="1895852" y="200536"/>
                </a:cubicBezTo>
                <a:cubicBezTo>
                  <a:pt x="1894453" y="199134"/>
                  <a:pt x="1892354" y="199134"/>
                  <a:pt x="1890255" y="199484"/>
                </a:cubicBezTo>
                <a:close/>
                <a:moveTo>
                  <a:pt x="1932782" y="151693"/>
                </a:moveTo>
                <a:cubicBezTo>
                  <a:pt x="2095420" y="151693"/>
                  <a:pt x="2227264" y="284959"/>
                  <a:pt x="2227264" y="449350"/>
                </a:cubicBezTo>
                <a:cubicBezTo>
                  <a:pt x="2227264" y="613741"/>
                  <a:pt x="2095420" y="747007"/>
                  <a:pt x="1932782" y="747007"/>
                </a:cubicBezTo>
                <a:cubicBezTo>
                  <a:pt x="1770144" y="747007"/>
                  <a:pt x="1638300" y="613741"/>
                  <a:pt x="1638300" y="449350"/>
                </a:cubicBezTo>
                <a:cubicBezTo>
                  <a:pt x="1638300" y="284959"/>
                  <a:pt x="1770144" y="151693"/>
                  <a:pt x="1932782" y="151693"/>
                </a:cubicBezTo>
                <a:close/>
                <a:moveTo>
                  <a:pt x="1931988" y="108832"/>
                </a:moveTo>
                <a:cubicBezTo>
                  <a:pt x="1746993" y="108832"/>
                  <a:pt x="1597025" y="260577"/>
                  <a:pt x="1597025" y="447764"/>
                </a:cubicBezTo>
                <a:cubicBezTo>
                  <a:pt x="1597025" y="634951"/>
                  <a:pt x="1746993" y="786696"/>
                  <a:pt x="1931988" y="786696"/>
                </a:cubicBezTo>
                <a:cubicBezTo>
                  <a:pt x="2116983" y="786696"/>
                  <a:pt x="2266951" y="634951"/>
                  <a:pt x="2266951" y="447764"/>
                </a:cubicBezTo>
                <a:cubicBezTo>
                  <a:pt x="2266951" y="260577"/>
                  <a:pt x="2116983" y="108832"/>
                  <a:pt x="1931988" y="108832"/>
                </a:cubicBezTo>
                <a:close/>
                <a:moveTo>
                  <a:pt x="1914436" y="2117"/>
                </a:moveTo>
                <a:cubicBezTo>
                  <a:pt x="1914436" y="2117"/>
                  <a:pt x="1914436" y="2117"/>
                  <a:pt x="1917229" y="2117"/>
                </a:cubicBezTo>
                <a:cubicBezTo>
                  <a:pt x="1925608" y="-706"/>
                  <a:pt x="1936781" y="-706"/>
                  <a:pt x="1945160" y="2117"/>
                </a:cubicBezTo>
                <a:cubicBezTo>
                  <a:pt x="1945160" y="2117"/>
                  <a:pt x="1945160" y="2117"/>
                  <a:pt x="1947953" y="2117"/>
                </a:cubicBezTo>
                <a:cubicBezTo>
                  <a:pt x="1959125" y="21876"/>
                  <a:pt x="1964711" y="47281"/>
                  <a:pt x="1964711" y="69864"/>
                </a:cubicBezTo>
                <a:cubicBezTo>
                  <a:pt x="1970297" y="69864"/>
                  <a:pt x="1992641" y="72686"/>
                  <a:pt x="1995434" y="75509"/>
                </a:cubicBezTo>
                <a:cubicBezTo>
                  <a:pt x="2001020" y="50104"/>
                  <a:pt x="2014985" y="27522"/>
                  <a:pt x="2031743" y="13408"/>
                </a:cubicBezTo>
                <a:cubicBezTo>
                  <a:pt x="2042915" y="13408"/>
                  <a:pt x="2054087" y="16231"/>
                  <a:pt x="2059673" y="19054"/>
                </a:cubicBezTo>
                <a:cubicBezTo>
                  <a:pt x="2059673" y="19054"/>
                  <a:pt x="2059673" y="19054"/>
                  <a:pt x="2062466" y="19054"/>
                </a:cubicBezTo>
                <a:cubicBezTo>
                  <a:pt x="2062466" y="19054"/>
                  <a:pt x="2062466" y="19054"/>
                  <a:pt x="2062466" y="21876"/>
                </a:cubicBezTo>
                <a:cubicBezTo>
                  <a:pt x="2065259" y="33168"/>
                  <a:pt x="2068052" y="44459"/>
                  <a:pt x="2068052" y="55750"/>
                </a:cubicBezTo>
                <a:cubicBezTo>
                  <a:pt x="2068052" y="69864"/>
                  <a:pt x="2065259" y="81155"/>
                  <a:pt x="2062466" y="92446"/>
                </a:cubicBezTo>
                <a:cubicBezTo>
                  <a:pt x="2065259" y="95269"/>
                  <a:pt x="2087603" y="103737"/>
                  <a:pt x="2090396" y="103737"/>
                </a:cubicBezTo>
                <a:cubicBezTo>
                  <a:pt x="2104361" y="83977"/>
                  <a:pt x="2121119" y="64218"/>
                  <a:pt x="2140670" y="55750"/>
                </a:cubicBezTo>
                <a:cubicBezTo>
                  <a:pt x="2140670" y="55750"/>
                  <a:pt x="2140670" y="55750"/>
                  <a:pt x="2140670" y="52927"/>
                </a:cubicBezTo>
                <a:cubicBezTo>
                  <a:pt x="2140670" y="52927"/>
                  <a:pt x="2140670" y="52927"/>
                  <a:pt x="2143463" y="55750"/>
                </a:cubicBezTo>
                <a:cubicBezTo>
                  <a:pt x="2149049" y="58573"/>
                  <a:pt x="2160221" y="64218"/>
                  <a:pt x="2168600" y="69864"/>
                </a:cubicBezTo>
                <a:cubicBezTo>
                  <a:pt x="2168600" y="69864"/>
                  <a:pt x="2168600" y="72686"/>
                  <a:pt x="2168600" y="72686"/>
                </a:cubicBezTo>
                <a:cubicBezTo>
                  <a:pt x="2168600" y="95269"/>
                  <a:pt x="2163014" y="117851"/>
                  <a:pt x="2149049" y="140433"/>
                </a:cubicBezTo>
                <a:cubicBezTo>
                  <a:pt x="2151842" y="143256"/>
                  <a:pt x="2171393" y="157370"/>
                  <a:pt x="2174186" y="157370"/>
                </a:cubicBezTo>
                <a:cubicBezTo>
                  <a:pt x="2190944" y="140433"/>
                  <a:pt x="2213288" y="129142"/>
                  <a:pt x="2235633" y="123496"/>
                </a:cubicBezTo>
                <a:cubicBezTo>
                  <a:pt x="2244012" y="129142"/>
                  <a:pt x="2252391" y="137610"/>
                  <a:pt x="2257977" y="143256"/>
                </a:cubicBezTo>
                <a:cubicBezTo>
                  <a:pt x="2257977" y="143256"/>
                  <a:pt x="2257977" y="143256"/>
                  <a:pt x="2257977" y="146079"/>
                </a:cubicBezTo>
                <a:cubicBezTo>
                  <a:pt x="2252391" y="168661"/>
                  <a:pt x="2238425" y="191243"/>
                  <a:pt x="2221667" y="208180"/>
                </a:cubicBezTo>
                <a:cubicBezTo>
                  <a:pt x="2224461" y="211002"/>
                  <a:pt x="2238425" y="230762"/>
                  <a:pt x="2241219" y="230762"/>
                </a:cubicBezTo>
                <a:cubicBezTo>
                  <a:pt x="2260770" y="219471"/>
                  <a:pt x="2285907" y="213825"/>
                  <a:pt x="2308251" y="213825"/>
                </a:cubicBezTo>
                <a:cubicBezTo>
                  <a:pt x="2308251" y="213825"/>
                  <a:pt x="2308251" y="213825"/>
                  <a:pt x="2311044" y="213825"/>
                </a:cubicBezTo>
                <a:cubicBezTo>
                  <a:pt x="2316630" y="222293"/>
                  <a:pt x="2322216" y="233585"/>
                  <a:pt x="2325009" y="239230"/>
                </a:cubicBezTo>
                <a:cubicBezTo>
                  <a:pt x="2325009" y="239230"/>
                  <a:pt x="2325009" y="239230"/>
                  <a:pt x="2325009" y="242053"/>
                </a:cubicBezTo>
                <a:cubicBezTo>
                  <a:pt x="2313837" y="261812"/>
                  <a:pt x="2297079" y="281572"/>
                  <a:pt x="2274735" y="292863"/>
                </a:cubicBezTo>
                <a:cubicBezTo>
                  <a:pt x="2277528" y="295686"/>
                  <a:pt x="2285907" y="318268"/>
                  <a:pt x="2285907" y="321091"/>
                </a:cubicBezTo>
                <a:cubicBezTo>
                  <a:pt x="2311044" y="315445"/>
                  <a:pt x="2336181" y="312622"/>
                  <a:pt x="2355732" y="321091"/>
                </a:cubicBezTo>
                <a:cubicBezTo>
                  <a:pt x="2355732" y="321091"/>
                  <a:pt x="2355732" y="321091"/>
                  <a:pt x="2358525" y="321091"/>
                </a:cubicBezTo>
                <a:cubicBezTo>
                  <a:pt x="2361318" y="329559"/>
                  <a:pt x="2364111" y="340850"/>
                  <a:pt x="2366904" y="349318"/>
                </a:cubicBezTo>
                <a:cubicBezTo>
                  <a:pt x="2366904" y="349318"/>
                  <a:pt x="2366904" y="349318"/>
                  <a:pt x="2366904" y="352141"/>
                </a:cubicBezTo>
                <a:cubicBezTo>
                  <a:pt x="2366904" y="352141"/>
                  <a:pt x="2366904" y="352141"/>
                  <a:pt x="2364111" y="352141"/>
                </a:cubicBezTo>
                <a:cubicBezTo>
                  <a:pt x="2350146" y="369078"/>
                  <a:pt x="2327802" y="380369"/>
                  <a:pt x="2305458" y="388837"/>
                </a:cubicBezTo>
                <a:cubicBezTo>
                  <a:pt x="2305458" y="391660"/>
                  <a:pt x="2308251" y="414242"/>
                  <a:pt x="2308251" y="417065"/>
                </a:cubicBezTo>
                <a:cubicBezTo>
                  <a:pt x="2333388" y="417065"/>
                  <a:pt x="2358525" y="425533"/>
                  <a:pt x="2375283" y="436824"/>
                </a:cubicBezTo>
                <a:cubicBezTo>
                  <a:pt x="2375283" y="436824"/>
                  <a:pt x="2375283" y="436824"/>
                  <a:pt x="2378076" y="436824"/>
                </a:cubicBezTo>
                <a:cubicBezTo>
                  <a:pt x="2378076" y="442470"/>
                  <a:pt x="2378076" y="448115"/>
                  <a:pt x="2378076" y="450938"/>
                </a:cubicBezTo>
                <a:cubicBezTo>
                  <a:pt x="2378076" y="456584"/>
                  <a:pt x="2378076" y="462229"/>
                  <a:pt x="2378076" y="467875"/>
                </a:cubicBezTo>
                <a:cubicBezTo>
                  <a:pt x="2378076" y="467875"/>
                  <a:pt x="2378076" y="467875"/>
                  <a:pt x="2375283" y="467875"/>
                </a:cubicBezTo>
                <a:cubicBezTo>
                  <a:pt x="2358525" y="479166"/>
                  <a:pt x="2333388" y="487634"/>
                  <a:pt x="2308251" y="487634"/>
                </a:cubicBezTo>
                <a:cubicBezTo>
                  <a:pt x="2308251" y="490457"/>
                  <a:pt x="2305458" y="513039"/>
                  <a:pt x="2302665" y="515862"/>
                </a:cubicBezTo>
                <a:cubicBezTo>
                  <a:pt x="2327802" y="524330"/>
                  <a:pt x="2350146" y="535621"/>
                  <a:pt x="2364111" y="552558"/>
                </a:cubicBezTo>
                <a:cubicBezTo>
                  <a:pt x="2364111" y="552558"/>
                  <a:pt x="2364111" y="552558"/>
                  <a:pt x="2364111" y="555381"/>
                </a:cubicBezTo>
                <a:cubicBezTo>
                  <a:pt x="2364111" y="563849"/>
                  <a:pt x="2361318" y="575140"/>
                  <a:pt x="2358525" y="583609"/>
                </a:cubicBezTo>
                <a:cubicBezTo>
                  <a:pt x="2358525" y="583609"/>
                  <a:pt x="2358525" y="583609"/>
                  <a:pt x="2355732" y="583609"/>
                </a:cubicBezTo>
                <a:cubicBezTo>
                  <a:pt x="2333388" y="589254"/>
                  <a:pt x="2308251" y="589254"/>
                  <a:pt x="2285907" y="583609"/>
                </a:cubicBezTo>
                <a:cubicBezTo>
                  <a:pt x="2285907" y="586431"/>
                  <a:pt x="2274735" y="606191"/>
                  <a:pt x="2274735" y="611836"/>
                </a:cubicBezTo>
                <a:cubicBezTo>
                  <a:pt x="2294286" y="623127"/>
                  <a:pt x="2313837" y="642887"/>
                  <a:pt x="2325009" y="659824"/>
                </a:cubicBezTo>
                <a:cubicBezTo>
                  <a:pt x="2325009" y="659824"/>
                  <a:pt x="2325009" y="659824"/>
                  <a:pt x="2325009" y="662646"/>
                </a:cubicBezTo>
                <a:cubicBezTo>
                  <a:pt x="2322216" y="671115"/>
                  <a:pt x="2313837" y="682406"/>
                  <a:pt x="2311044" y="688051"/>
                </a:cubicBezTo>
                <a:cubicBezTo>
                  <a:pt x="2311044" y="688051"/>
                  <a:pt x="2311044" y="688051"/>
                  <a:pt x="2308251" y="690874"/>
                </a:cubicBezTo>
                <a:cubicBezTo>
                  <a:pt x="2285907" y="690874"/>
                  <a:pt x="2260770" y="682406"/>
                  <a:pt x="2238425" y="671115"/>
                </a:cubicBezTo>
                <a:cubicBezTo>
                  <a:pt x="2238425" y="673937"/>
                  <a:pt x="2224461" y="693697"/>
                  <a:pt x="2221667" y="696520"/>
                </a:cubicBezTo>
                <a:cubicBezTo>
                  <a:pt x="2238425" y="713456"/>
                  <a:pt x="2252391" y="736038"/>
                  <a:pt x="2257977" y="758621"/>
                </a:cubicBezTo>
                <a:cubicBezTo>
                  <a:pt x="2257977" y="758621"/>
                  <a:pt x="2257977" y="758621"/>
                  <a:pt x="2255184" y="758621"/>
                </a:cubicBezTo>
                <a:cubicBezTo>
                  <a:pt x="2252391" y="767089"/>
                  <a:pt x="2241219" y="775557"/>
                  <a:pt x="2235633" y="781203"/>
                </a:cubicBezTo>
                <a:cubicBezTo>
                  <a:pt x="2235633" y="781203"/>
                  <a:pt x="2235633" y="781203"/>
                  <a:pt x="2232839" y="781203"/>
                </a:cubicBezTo>
                <a:cubicBezTo>
                  <a:pt x="2213288" y="775557"/>
                  <a:pt x="2190944" y="761443"/>
                  <a:pt x="2171393" y="744507"/>
                </a:cubicBezTo>
                <a:cubicBezTo>
                  <a:pt x="2168600" y="747330"/>
                  <a:pt x="2151842" y="761443"/>
                  <a:pt x="2149049" y="764266"/>
                </a:cubicBezTo>
                <a:cubicBezTo>
                  <a:pt x="2160221" y="784026"/>
                  <a:pt x="2168600" y="809431"/>
                  <a:pt x="2168600" y="829190"/>
                </a:cubicBezTo>
                <a:cubicBezTo>
                  <a:pt x="2168600" y="832013"/>
                  <a:pt x="2168600" y="832013"/>
                  <a:pt x="2168600" y="832013"/>
                </a:cubicBezTo>
                <a:cubicBezTo>
                  <a:pt x="2168600" y="832013"/>
                  <a:pt x="2168600" y="832013"/>
                  <a:pt x="2165807" y="834836"/>
                </a:cubicBezTo>
                <a:cubicBezTo>
                  <a:pt x="2160221" y="840481"/>
                  <a:pt x="2149049" y="846127"/>
                  <a:pt x="2140670" y="848949"/>
                </a:cubicBezTo>
                <a:cubicBezTo>
                  <a:pt x="2121119" y="837658"/>
                  <a:pt x="2101568" y="820722"/>
                  <a:pt x="2090396" y="798140"/>
                </a:cubicBezTo>
                <a:cubicBezTo>
                  <a:pt x="2087603" y="800962"/>
                  <a:pt x="2065259" y="809431"/>
                  <a:pt x="2062466" y="809431"/>
                </a:cubicBezTo>
                <a:cubicBezTo>
                  <a:pt x="2065259" y="820722"/>
                  <a:pt x="2065259" y="834836"/>
                  <a:pt x="2065259" y="846127"/>
                </a:cubicBezTo>
                <a:cubicBezTo>
                  <a:pt x="2065259" y="857418"/>
                  <a:pt x="2065259" y="871532"/>
                  <a:pt x="2062466" y="882823"/>
                </a:cubicBezTo>
                <a:cubicBezTo>
                  <a:pt x="2062466" y="882823"/>
                  <a:pt x="2062466" y="882823"/>
                  <a:pt x="2059673" y="882823"/>
                </a:cubicBezTo>
                <a:cubicBezTo>
                  <a:pt x="2054087" y="885646"/>
                  <a:pt x="2040122" y="888468"/>
                  <a:pt x="2031743" y="891291"/>
                </a:cubicBezTo>
                <a:cubicBezTo>
                  <a:pt x="2014985" y="874354"/>
                  <a:pt x="2001020" y="851772"/>
                  <a:pt x="1995434" y="829190"/>
                </a:cubicBezTo>
                <a:cubicBezTo>
                  <a:pt x="1992641" y="829190"/>
                  <a:pt x="1970297" y="832013"/>
                  <a:pt x="1967504" y="832013"/>
                </a:cubicBezTo>
                <a:cubicBezTo>
                  <a:pt x="1964711" y="857418"/>
                  <a:pt x="1959125" y="882823"/>
                  <a:pt x="1947953" y="902582"/>
                </a:cubicBezTo>
                <a:cubicBezTo>
                  <a:pt x="1947953" y="902582"/>
                  <a:pt x="1947953" y="902582"/>
                  <a:pt x="1945160" y="902582"/>
                </a:cubicBezTo>
                <a:cubicBezTo>
                  <a:pt x="1939574" y="902582"/>
                  <a:pt x="1925608" y="902582"/>
                  <a:pt x="1917229" y="902582"/>
                </a:cubicBezTo>
                <a:cubicBezTo>
                  <a:pt x="1917229" y="902582"/>
                  <a:pt x="1917229" y="902582"/>
                  <a:pt x="1914436" y="902582"/>
                </a:cubicBezTo>
                <a:cubicBezTo>
                  <a:pt x="1903264" y="882823"/>
                  <a:pt x="1897678" y="857418"/>
                  <a:pt x="1897678" y="832013"/>
                </a:cubicBezTo>
                <a:cubicBezTo>
                  <a:pt x="1894885" y="832013"/>
                  <a:pt x="1869748" y="829190"/>
                  <a:pt x="1866955" y="829190"/>
                </a:cubicBezTo>
                <a:cubicBezTo>
                  <a:pt x="1861369" y="851772"/>
                  <a:pt x="1847404" y="874354"/>
                  <a:pt x="1833439" y="891291"/>
                </a:cubicBezTo>
                <a:cubicBezTo>
                  <a:pt x="1833439" y="891291"/>
                  <a:pt x="1833439" y="891291"/>
                  <a:pt x="1830646" y="891291"/>
                </a:cubicBezTo>
                <a:cubicBezTo>
                  <a:pt x="1822267" y="888468"/>
                  <a:pt x="1808302" y="885646"/>
                  <a:pt x="1802716" y="882823"/>
                </a:cubicBezTo>
                <a:cubicBezTo>
                  <a:pt x="1802716" y="882823"/>
                  <a:pt x="1802716" y="882823"/>
                  <a:pt x="1799923" y="882823"/>
                </a:cubicBezTo>
                <a:cubicBezTo>
                  <a:pt x="1799923" y="882823"/>
                  <a:pt x="1799923" y="882823"/>
                  <a:pt x="1799923" y="880000"/>
                </a:cubicBezTo>
                <a:cubicBezTo>
                  <a:pt x="1797130" y="871532"/>
                  <a:pt x="1797130" y="857418"/>
                  <a:pt x="1797130" y="846127"/>
                </a:cubicBezTo>
                <a:cubicBezTo>
                  <a:pt x="1797130" y="834836"/>
                  <a:pt x="1797130" y="820722"/>
                  <a:pt x="1799923" y="809431"/>
                </a:cubicBezTo>
                <a:cubicBezTo>
                  <a:pt x="1797130" y="809431"/>
                  <a:pt x="1777579" y="800962"/>
                  <a:pt x="1774786" y="798140"/>
                </a:cubicBezTo>
                <a:cubicBezTo>
                  <a:pt x="1760821" y="820722"/>
                  <a:pt x="1744063" y="837658"/>
                  <a:pt x="1724512" y="848949"/>
                </a:cubicBezTo>
                <a:cubicBezTo>
                  <a:pt x="1724512" y="848949"/>
                  <a:pt x="1724512" y="848949"/>
                  <a:pt x="1721719" y="851772"/>
                </a:cubicBezTo>
                <a:cubicBezTo>
                  <a:pt x="1721719" y="851772"/>
                  <a:pt x="1721719" y="851772"/>
                  <a:pt x="1721719" y="848949"/>
                </a:cubicBezTo>
                <a:cubicBezTo>
                  <a:pt x="1713340" y="846127"/>
                  <a:pt x="1702168" y="840481"/>
                  <a:pt x="1696582" y="834836"/>
                </a:cubicBezTo>
                <a:cubicBezTo>
                  <a:pt x="1696582" y="834836"/>
                  <a:pt x="1696582" y="832013"/>
                  <a:pt x="1696582" y="832013"/>
                </a:cubicBezTo>
                <a:cubicBezTo>
                  <a:pt x="1696582" y="809431"/>
                  <a:pt x="1702168" y="786848"/>
                  <a:pt x="1713340" y="764266"/>
                </a:cubicBezTo>
                <a:cubicBezTo>
                  <a:pt x="1710547" y="761443"/>
                  <a:pt x="1693789" y="747330"/>
                  <a:pt x="1690996" y="744507"/>
                </a:cubicBezTo>
                <a:cubicBezTo>
                  <a:pt x="1671445" y="764266"/>
                  <a:pt x="1649101" y="775557"/>
                  <a:pt x="1629549" y="781203"/>
                </a:cubicBezTo>
                <a:cubicBezTo>
                  <a:pt x="1629549" y="781203"/>
                  <a:pt x="1629549" y="781203"/>
                  <a:pt x="1626756" y="781203"/>
                </a:cubicBezTo>
                <a:cubicBezTo>
                  <a:pt x="1621170" y="775557"/>
                  <a:pt x="1609998" y="767089"/>
                  <a:pt x="1607205" y="761443"/>
                </a:cubicBezTo>
                <a:cubicBezTo>
                  <a:pt x="1607205" y="761443"/>
                  <a:pt x="1607205" y="761443"/>
                  <a:pt x="1604412" y="758621"/>
                </a:cubicBezTo>
                <a:cubicBezTo>
                  <a:pt x="1609998" y="736038"/>
                  <a:pt x="1623963" y="713456"/>
                  <a:pt x="1640722" y="696520"/>
                </a:cubicBezTo>
                <a:cubicBezTo>
                  <a:pt x="1637929" y="693697"/>
                  <a:pt x="1623963" y="673937"/>
                  <a:pt x="1623963" y="671115"/>
                </a:cubicBezTo>
                <a:cubicBezTo>
                  <a:pt x="1601619" y="685229"/>
                  <a:pt x="1576482" y="690874"/>
                  <a:pt x="1554138" y="690874"/>
                </a:cubicBezTo>
                <a:cubicBezTo>
                  <a:pt x="1548552" y="682406"/>
                  <a:pt x="1540173" y="671115"/>
                  <a:pt x="1537380" y="665469"/>
                </a:cubicBezTo>
                <a:cubicBezTo>
                  <a:pt x="1537380" y="665469"/>
                  <a:pt x="1537380" y="665469"/>
                  <a:pt x="1537380" y="662646"/>
                </a:cubicBezTo>
                <a:cubicBezTo>
                  <a:pt x="1548552" y="642887"/>
                  <a:pt x="1568103" y="623127"/>
                  <a:pt x="1587654" y="611836"/>
                </a:cubicBezTo>
                <a:cubicBezTo>
                  <a:pt x="1587654" y="609014"/>
                  <a:pt x="1576482" y="586431"/>
                  <a:pt x="1576482" y="583609"/>
                </a:cubicBezTo>
                <a:cubicBezTo>
                  <a:pt x="1554138" y="589254"/>
                  <a:pt x="1526208" y="592077"/>
                  <a:pt x="1506657" y="583609"/>
                </a:cubicBezTo>
                <a:cubicBezTo>
                  <a:pt x="1506657" y="583609"/>
                  <a:pt x="1506657" y="583609"/>
                  <a:pt x="1503864" y="583609"/>
                </a:cubicBezTo>
                <a:cubicBezTo>
                  <a:pt x="1501071" y="575140"/>
                  <a:pt x="1498278" y="563849"/>
                  <a:pt x="1495485" y="555381"/>
                </a:cubicBezTo>
                <a:cubicBezTo>
                  <a:pt x="1495485" y="555381"/>
                  <a:pt x="1495485" y="555381"/>
                  <a:pt x="1495485" y="552558"/>
                </a:cubicBezTo>
                <a:cubicBezTo>
                  <a:pt x="1495485" y="552558"/>
                  <a:pt x="1495485" y="552558"/>
                  <a:pt x="1498278" y="552558"/>
                </a:cubicBezTo>
                <a:cubicBezTo>
                  <a:pt x="1512243" y="535621"/>
                  <a:pt x="1534587" y="524330"/>
                  <a:pt x="1559724" y="515862"/>
                </a:cubicBezTo>
                <a:cubicBezTo>
                  <a:pt x="1556931" y="513039"/>
                  <a:pt x="1554138" y="490457"/>
                  <a:pt x="1554138" y="484812"/>
                </a:cubicBezTo>
                <a:cubicBezTo>
                  <a:pt x="1529001" y="484812"/>
                  <a:pt x="1503864" y="479166"/>
                  <a:pt x="1487106" y="467875"/>
                </a:cubicBezTo>
                <a:cubicBezTo>
                  <a:pt x="1487106" y="467875"/>
                  <a:pt x="1487106" y="467875"/>
                  <a:pt x="1484313" y="467875"/>
                </a:cubicBezTo>
                <a:cubicBezTo>
                  <a:pt x="1484313" y="467875"/>
                  <a:pt x="1484313" y="467875"/>
                  <a:pt x="1484313" y="465052"/>
                </a:cubicBezTo>
                <a:cubicBezTo>
                  <a:pt x="1484313" y="462229"/>
                  <a:pt x="1484313" y="456584"/>
                  <a:pt x="1484313" y="450938"/>
                </a:cubicBezTo>
                <a:cubicBezTo>
                  <a:pt x="1484313" y="445293"/>
                  <a:pt x="1484313" y="439647"/>
                  <a:pt x="1484313" y="436824"/>
                </a:cubicBezTo>
                <a:cubicBezTo>
                  <a:pt x="1484313" y="436824"/>
                  <a:pt x="1484313" y="436824"/>
                  <a:pt x="1484313" y="434002"/>
                </a:cubicBezTo>
                <a:cubicBezTo>
                  <a:pt x="1484313" y="434002"/>
                  <a:pt x="1484313" y="434002"/>
                  <a:pt x="1487106" y="434002"/>
                </a:cubicBezTo>
                <a:cubicBezTo>
                  <a:pt x="1503864" y="422710"/>
                  <a:pt x="1529001" y="417065"/>
                  <a:pt x="1554138" y="417065"/>
                </a:cubicBezTo>
                <a:cubicBezTo>
                  <a:pt x="1554138" y="414242"/>
                  <a:pt x="1556931" y="388837"/>
                  <a:pt x="1556931" y="386014"/>
                </a:cubicBezTo>
                <a:cubicBezTo>
                  <a:pt x="1534587" y="380369"/>
                  <a:pt x="1512243" y="366255"/>
                  <a:pt x="1498278" y="352141"/>
                </a:cubicBezTo>
                <a:cubicBezTo>
                  <a:pt x="1498278" y="352141"/>
                  <a:pt x="1498278" y="352141"/>
                  <a:pt x="1495485" y="349318"/>
                </a:cubicBezTo>
                <a:cubicBezTo>
                  <a:pt x="1498278" y="340850"/>
                  <a:pt x="1501071" y="329559"/>
                  <a:pt x="1503864" y="321091"/>
                </a:cubicBezTo>
                <a:cubicBezTo>
                  <a:pt x="1503864" y="321091"/>
                  <a:pt x="1503864" y="321091"/>
                  <a:pt x="1503864" y="318268"/>
                </a:cubicBezTo>
                <a:cubicBezTo>
                  <a:pt x="1503864" y="318268"/>
                  <a:pt x="1503864" y="318268"/>
                  <a:pt x="1506657" y="318268"/>
                </a:cubicBezTo>
                <a:cubicBezTo>
                  <a:pt x="1526208" y="312622"/>
                  <a:pt x="1551345" y="312622"/>
                  <a:pt x="1576482" y="318268"/>
                </a:cubicBezTo>
                <a:cubicBezTo>
                  <a:pt x="1576482" y="315445"/>
                  <a:pt x="1584861" y="295686"/>
                  <a:pt x="1587654" y="292863"/>
                </a:cubicBezTo>
                <a:cubicBezTo>
                  <a:pt x="1565310" y="278749"/>
                  <a:pt x="1548552" y="261812"/>
                  <a:pt x="1537380" y="242053"/>
                </a:cubicBezTo>
                <a:cubicBezTo>
                  <a:pt x="1537380" y="242053"/>
                  <a:pt x="1537380" y="242053"/>
                  <a:pt x="1537380" y="239230"/>
                </a:cubicBezTo>
                <a:cubicBezTo>
                  <a:pt x="1540173" y="230762"/>
                  <a:pt x="1545759" y="219471"/>
                  <a:pt x="1551345" y="213825"/>
                </a:cubicBezTo>
                <a:cubicBezTo>
                  <a:pt x="1551345" y="213825"/>
                  <a:pt x="1551345" y="213825"/>
                  <a:pt x="1554138" y="213825"/>
                </a:cubicBezTo>
                <a:cubicBezTo>
                  <a:pt x="1576482" y="213825"/>
                  <a:pt x="1601619" y="219471"/>
                  <a:pt x="1621170" y="230762"/>
                </a:cubicBezTo>
                <a:cubicBezTo>
                  <a:pt x="1623963" y="227939"/>
                  <a:pt x="1637929" y="208180"/>
                  <a:pt x="1640722" y="208180"/>
                </a:cubicBezTo>
                <a:cubicBezTo>
                  <a:pt x="1623963" y="188420"/>
                  <a:pt x="1609998" y="165838"/>
                  <a:pt x="1604412" y="146079"/>
                </a:cubicBezTo>
                <a:cubicBezTo>
                  <a:pt x="1604412" y="146079"/>
                  <a:pt x="1604412" y="146079"/>
                  <a:pt x="1604412" y="143256"/>
                </a:cubicBezTo>
                <a:cubicBezTo>
                  <a:pt x="1609998" y="134787"/>
                  <a:pt x="1618377" y="126319"/>
                  <a:pt x="1626756" y="123496"/>
                </a:cubicBezTo>
                <a:cubicBezTo>
                  <a:pt x="1626756" y="123496"/>
                  <a:pt x="1626756" y="123496"/>
                  <a:pt x="1626756" y="120674"/>
                </a:cubicBezTo>
                <a:cubicBezTo>
                  <a:pt x="1626756" y="120674"/>
                  <a:pt x="1626756" y="120674"/>
                  <a:pt x="1629549" y="120674"/>
                </a:cubicBezTo>
                <a:cubicBezTo>
                  <a:pt x="1649101" y="126319"/>
                  <a:pt x="1671445" y="140433"/>
                  <a:pt x="1688203" y="157370"/>
                </a:cubicBezTo>
                <a:cubicBezTo>
                  <a:pt x="1690996" y="154547"/>
                  <a:pt x="1707754" y="143256"/>
                  <a:pt x="1710547" y="140433"/>
                </a:cubicBezTo>
                <a:cubicBezTo>
                  <a:pt x="1699375" y="117851"/>
                  <a:pt x="1693789" y="95269"/>
                  <a:pt x="1693789" y="72686"/>
                </a:cubicBezTo>
                <a:cubicBezTo>
                  <a:pt x="1693789" y="72686"/>
                  <a:pt x="1693789" y="69864"/>
                  <a:pt x="1693789" y="69864"/>
                </a:cubicBezTo>
                <a:cubicBezTo>
                  <a:pt x="1702168" y="64218"/>
                  <a:pt x="1710547" y="58573"/>
                  <a:pt x="1718926" y="52927"/>
                </a:cubicBezTo>
                <a:cubicBezTo>
                  <a:pt x="1718926" y="52927"/>
                  <a:pt x="1718926" y="52927"/>
                  <a:pt x="1721719" y="52927"/>
                </a:cubicBezTo>
                <a:cubicBezTo>
                  <a:pt x="1721719" y="52927"/>
                  <a:pt x="1721719" y="52927"/>
                  <a:pt x="1721719" y="55750"/>
                </a:cubicBezTo>
                <a:cubicBezTo>
                  <a:pt x="1741270" y="64218"/>
                  <a:pt x="1758028" y="83977"/>
                  <a:pt x="1771993" y="103737"/>
                </a:cubicBezTo>
                <a:cubicBezTo>
                  <a:pt x="1774786" y="103737"/>
                  <a:pt x="1797130" y="92446"/>
                  <a:pt x="1799923" y="92446"/>
                </a:cubicBezTo>
                <a:cubicBezTo>
                  <a:pt x="1797130" y="81155"/>
                  <a:pt x="1794337" y="69864"/>
                  <a:pt x="1794337" y="55750"/>
                </a:cubicBezTo>
                <a:cubicBezTo>
                  <a:pt x="1794337" y="44459"/>
                  <a:pt x="1797130" y="33168"/>
                  <a:pt x="1799923" y="21876"/>
                </a:cubicBezTo>
                <a:cubicBezTo>
                  <a:pt x="1799923" y="21876"/>
                  <a:pt x="1799923" y="21876"/>
                  <a:pt x="1799923" y="19054"/>
                </a:cubicBezTo>
                <a:cubicBezTo>
                  <a:pt x="1808302" y="16231"/>
                  <a:pt x="1819474" y="13408"/>
                  <a:pt x="1827853" y="13408"/>
                </a:cubicBezTo>
                <a:cubicBezTo>
                  <a:pt x="1827853" y="13408"/>
                  <a:pt x="1827853" y="13408"/>
                  <a:pt x="1830646" y="10585"/>
                </a:cubicBezTo>
                <a:cubicBezTo>
                  <a:pt x="1830646" y="10585"/>
                  <a:pt x="1830646" y="10585"/>
                  <a:pt x="1830646" y="13408"/>
                </a:cubicBezTo>
                <a:cubicBezTo>
                  <a:pt x="1847404" y="27522"/>
                  <a:pt x="1858576" y="50104"/>
                  <a:pt x="1866955" y="75509"/>
                </a:cubicBezTo>
                <a:cubicBezTo>
                  <a:pt x="1869748" y="72686"/>
                  <a:pt x="1892092" y="69864"/>
                  <a:pt x="1897678" y="69864"/>
                </a:cubicBezTo>
                <a:cubicBezTo>
                  <a:pt x="1897678" y="47281"/>
                  <a:pt x="1903264" y="21876"/>
                  <a:pt x="1914436" y="2117"/>
                </a:cubicBezTo>
                <a:close/>
              </a:path>
            </a:pathLst>
          </a:custGeom>
          <a:solidFill>
            <a:srgbClr val="ffffff"/>
          </a:solidFill>
          <a:ln w="0">
            <a:noFill/>
          </a:ln>
        </p:spPr>
        <p:style>
          <a:lnRef idx="0"/>
          <a:fillRef idx="0"/>
          <a:effectRef idx="0"/>
          <a:fontRef idx="minor"/>
        </p:style>
      </p:sp>
      <p:grpSp>
        <p:nvGrpSpPr>
          <p:cNvPr id="423" name=""/>
          <p:cNvGrpSpPr/>
          <p:nvPr/>
        </p:nvGrpSpPr>
        <p:grpSpPr>
          <a:xfrm>
            <a:off x="94680" y="6985080"/>
            <a:ext cx="4970520" cy="444600"/>
            <a:chOff x="94680" y="6985080"/>
            <a:chExt cx="4970520" cy="444600"/>
          </a:xfrm>
        </p:grpSpPr>
        <p:grpSp>
          <p:nvGrpSpPr>
            <p:cNvPr id="424" name=""/>
            <p:cNvGrpSpPr/>
            <p:nvPr/>
          </p:nvGrpSpPr>
          <p:grpSpPr>
            <a:xfrm>
              <a:off x="1382760" y="6985080"/>
              <a:ext cx="3682440" cy="413640"/>
              <a:chOff x="1382760" y="6985080"/>
              <a:chExt cx="3682440" cy="413640"/>
            </a:xfrm>
          </p:grpSpPr>
          <p:sp>
            <p:nvSpPr>
              <p:cNvPr id="425" name=""/>
              <p:cNvSpPr/>
              <p:nvPr/>
            </p:nvSpPr>
            <p:spPr>
              <a:xfrm>
                <a:off x="1382760" y="6985080"/>
                <a:ext cx="878760" cy="186840"/>
              </a:xfrm>
              <a:prstGeom prst="rect">
                <a:avLst/>
              </a:prstGeom>
              <a:solidFill>
                <a:srgbClr val="17458f"/>
              </a:solidFill>
              <a:ln w="0">
                <a:noFill/>
              </a:ln>
            </p:spPr>
            <p:style>
              <a:lnRef idx="0"/>
              <a:fillRef idx="0"/>
              <a:effectRef idx="0"/>
              <a:fontRef idx="minor"/>
            </p:style>
            <p:txBody>
              <a:bodyPr wrap="none" lIns="0" rIns="0" tIns="0" bIns="0" anchor="t">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Royal Blue</a:t>
                </a:r>
                <a:br>
                  <a:rPr sz="700"/>
                </a:br>
                <a:r>
                  <a:rPr b="0" lang="en-US" sz="600" spc="-1" strike="noStrike">
                    <a:solidFill>
                      <a:srgbClr val="ffffff"/>
                    </a:solidFill>
                    <a:latin typeface="Arial"/>
                    <a:ea typeface="DejaVu Sans"/>
                  </a:rPr>
                  <a:t>R23,G69,B143</a:t>
                </a:r>
                <a:endParaRPr b="0" lang="en-GB" sz="600" spc="-1" strike="noStrike">
                  <a:latin typeface="Arial"/>
                </a:endParaRPr>
              </a:p>
            </p:txBody>
          </p:sp>
          <p:sp>
            <p:nvSpPr>
              <p:cNvPr id="426" name=""/>
              <p:cNvSpPr/>
              <p:nvPr/>
            </p:nvSpPr>
            <p:spPr>
              <a:xfrm>
                <a:off x="2317680" y="6985080"/>
                <a:ext cx="879120" cy="186840"/>
              </a:xfrm>
              <a:prstGeom prst="rect">
                <a:avLst/>
              </a:prstGeom>
              <a:solidFill>
                <a:srgbClr val="005daa"/>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Azure</a:t>
                </a:r>
                <a:br>
                  <a:rPr sz="600"/>
                </a:br>
                <a:r>
                  <a:rPr b="0" lang="en-US" sz="600" spc="-1" strike="noStrike">
                    <a:solidFill>
                      <a:srgbClr val="ffffff"/>
                    </a:solidFill>
                    <a:latin typeface="Arial"/>
                    <a:ea typeface="DejaVu Sans"/>
                  </a:rPr>
                  <a:t>R0,G93,B170</a:t>
                </a:r>
                <a:endParaRPr b="0" lang="en-GB" sz="600" spc="-1" strike="noStrike">
                  <a:latin typeface="Arial"/>
                </a:endParaRPr>
              </a:p>
            </p:txBody>
          </p:sp>
          <p:sp>
            <p:nvSpPr>
              <p:cNvPr id="427" name=""/>
              <p:cNvSpPr/>
              <p:nvPr/>
            </p:nvSpPr>
            <p:spPr>
              <a:xfrm>
                <a:off x="3251160" y="6985080"/>
                <a:ext cx="879120" cy="186840"/>
              </a:xfrm>
              <a:prstGeom prst="rect">
                <a:avLst/>
              </a:prstGeom>
              <a:solidFill>
                <a:srgbClr val="01b4e7"/>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000000"/>
                    </a:solidFill>
                    <a:latin typeface="Arial"/>
                    <a:ea typeface="DejaVu Sans"/>
                  </a:rPr>
                  <a:t>Sky Blue </a:t>
                </a:r>
                <a:br>
                  <a:rPr sz="600"/>
                </a:br>
                <a:r>
                  <a:rPr b="0" lang="en-US" sz="600" spc="-1" strike="noStrike">
                    <a:solidFill>
                      <a:srgbClr val="000000"/>
                    </a:solidFill>
                    <a:latin typeface="Arial"/>
                    <a:ea typeface="DejaVu Sans"/>
                  </a:rPr>
                  <a:t>R1,G180,B231</a:t>
                </a:r>
                <a:endParaRPr b="0" lang="en-GB" sz="600" spc="-1" strike="noStrike">
                  <a:latin typeface="Arial"/>
                </a:endParaRPr>
              </a:p>
            </p:txBody>
          </p:sp>
          <p:sp>
            <p:nvSpPr>
              <p:cNvPr id="428" name=""/>
              <p:cNvSpPr/>
              <p:nvPr/>
            </p:nvSpPr>
            <p:spPr>
              <a:xfrm>
                <a:off x="3251160" y="7211880"/>
                <a:ext cx="879120" cy="186840"/>
              </a:xfrm>
              <a:prstGeom prst="rect">
                <a:avLst/>
              </a:prstGeom>
              <a:solidFill>
                <a:srgbClr val="872175"/>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Violet</a:t>
                </a:r>
                <a:br>
                  <a:rPr sz="600"/>
                </a:br>
                <a:r>
                  <a:rPr b="0" lang="en-US" sz="600" spc="-1" strike="noStrike">
                    <a:solidFill>
                      <a:srgbClr val="ffffff"/>
                    </a:solidFill>
                    <a:latin typeface="Arial"/>
                    <a:ea typeface="DejaVu Sans"/>
                  </a:rPr>
                  <a:t>R135,G33,B117</a:t>
                </a:r>
                <a:endParaRPr b="0" lang="en-GB" sz="600" spc="-1" strike="noStrike">
                  <a:latin typeface="Arial"/>
                </a:endParaRPr>
              </a:p>
            </p:txBody>
          </p:sp>
          <p:sp>
            <p:nvSpPr>
              <p:cNvPr id="429" name=""/>
              <p:cNvSpPr/>
              <p:nvPr/>
            </p:nvSpPr>
            <p:spPr>
              <a:xfrm>
                <a:off x="4186080" y="7211880"/>
                <a:ext cx="879120" cy="186840"/>
              </a:xfrm>
              <a:prstGeom prst="rect">
                <a:avLst/>
              </a:prstGeom>
              <a:solidFill>
                <a:srgbClr val="ff7600"/>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Orange</a:t>
                </a:r>
                <a:br>
                  <a:rPr sz="600"/>
                </a:br>
                <a:r>
                  <a:rPr b="0" lang="en-US" sz="600" spc="-1" strike="noStrike">
                    <a:solidFill>
                      <a:srgbClr val="ffffff"/>
                    </a:solidFill>
                    <a:latin typeface="Arial"/>
                    <a:ea typeface="DejaVu Sans"/>
                  </a:rPr>
                  <a:t>R255,G118,B0</a:t>
                </a:r>
                <a:endParaRPr b="0" lang="en-GB" sz="600" spc="-1" strike="noStrike">
                  <a:latin typeface="Arial"/>
                </a:endParaRPr>
              </a:p>
            </p:txBody>
          </p:sp>
          <p:sp>
            <p:nvSpPr>
              <p:cNvPr id="430" name=""/>
              <p:cNvSpPr/>
              <p:nvPr/>
            </p:nvSpPr>
            <p:spPr>
              <a:xfrm>
                <a:off x="4186080" y="6985080"/>
                <a:ext cx="879120" cy="186840"/>
              </a:xfrm>
              <a:prstGeom prst="rect">
                <a:avLst/>
              </a:prstGeom>
              <a:solidFill>
                <a:srgbClr val="f7a81b"/>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000000"/>
                    </a:solidFill>
                    <a:latin typeface="Arial"/>
                    <a:ea typeface="DejaVu Sans"/>
                  </a:rPr>
                  <a:t>Gold</a:t>
                </a:r>
                <a:br>
                  <a:rPr sz="600"/>
                </a:br>
                <a:r>
                  <a:rPr b="0" lang="en-US" sz="600" spc="-1" strike="noStrike">
                    <a:solidFill>
                      <a:srgbClr val="000000"/>
                    </a:solidFill>
                    <a:latin typeface="Arial"/>
                    <a:ea typeface="DejaVu Sans"/>
                  </a:rPr>
                  <a:t>R247,G168,B27</a:t>
                </a:r>
                <a:endParaRPr b="0" lang="en-GB" sz="600" spc="-1" strike="noStrike">
                  <a:latin typeface="Arial"/>
                </a:endParaRPr>
              </a:p>
            </p:txBody>
          </p:sp>
          <p:sp>
            <p:nvSpPr>
              <p:cNvPr id="431" name=""/>
              <p:cNvSpPr/>
              <p:nvPr/>
            </p:nvSpPr>
            <p:spPr>
              <a:xfrm>
                <a:off x="1382760" y="7211880"/>
                <a:ext cx="878760" cy="186840"/>
              </a:xfrm>
              <a:prstGeom prst="rect">
                <a:avLst/>
              </a:prstGeom>
              <a:solidFill>
                <a:srgbClr val="d91b5c"/>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Cranberry</a:t>
                </a:r>
                <a:br>
                  <a:rPr sz="600"/>
                </a:br>
                <a:r>
                  <a:rPr b="0" lang="en-US" sz="600" spc="-1" strike="noStrike">
                    <a:solidFill>
                      <a:srgbClr val="ffffff"/>
                    </a:solidFill>
                    <a:latin typeface="Arial"/>
                    <a:ea typeface="DejaVu Sans"/>
                  </a:rPr>
                  <a:t>R217,G27, B92</a:t>
                </a:r>
                <a:endParaRPr b="0" lang="en-GB" sz="600" spc="-1" strike="noStrike">
                  <a:latin typeface="Arial"/>
                </a:endParaRPr>
              </a:p>
            </p:txBody>
          </p:sp>
          <p:sp>
            <p:nvSpPr>
              <p:cNvPr id="432" name=""/>
              <p:cNvSpPr/>
              <p:nvPr/>
            </p:nvSpPr>
            <p:spPr>
              <a:xfrm>
                <a:off x="2317680" y="7211880"/>
                <a:ext cx="879120" cy="186840"/>
              </a:xfrm>
              <a:prstGeom prst="rect">
                <a:avLst/>
              </a:prstGeom>
              <a:solidFill>
                <a:srgbClr val="009999"/>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Turquoise</a:t>
                </a:r>
                <a:br>
                  <a:rPr sz="600"/>
                </a:br>
                <a:r>
                  <a:rPr b="0" lang="en-US" sz="600" spc="-1" strike="noStrike">
                    <a:solidFill>
                      <a:srgbClr val="ffffff"/>
                    </a:solidFill>
                    <a:latin typeface="Arial"/>
                    <a:ea typeface="DejaVu Sans"/>
                  </a:rPr>
                  <a:t>R0,G153,B153</a:t>
                </a:r>
                <a:endParaRPr b="0" lang="en-GB" sz="600" spc="-1" strike="noStrike">
                  <a:latin typeface="Arial"/>
                </a:endParaRPr>
              </a:p>
            </p:txBody>
          </p:sp>
        </p:grpSp>
        <p:sp>
          <p:nvSpPr>
            <p:cNvPr id="433" name=""/>
            <p:cNvSpPr/>
            <p:nvPr/>
          </p:nvSpPr>
          <p:spPr>
            <a:xfrm>
              <a:off x="94680" y="6985080"/>
              <a:ext cx="1246320" cy="211320"/>
            </a:xfrm>
            <a:prstGeom prst="rect">
              <a:avLst/>
            </a:prstGeom>
            <a:noFill/>
            <a:ln w="0">
              <a:noFill/>
            </a:ln>
          </p:spPr>
          <p:style>
            <a:lnRef idx="0"/>
            <a:fillRef idx="0"/>
            <a:effectRef idx="0"/>
            <a:fontRef idx="minor"/>
          </p:style>
          <p:txBody>
            <a:bodyPr wrap="none" lIns="0" rIns="0" tIns="45000" bIns="45000" anchor="t">
              <a:spAutoFit/>
            </a:bodyPr>
            <a:p>
              <a:pPr algn="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US" sz="800" spc="-1" strike="noStrike">
                  <a:solidFill>
                    <a:srgbClr val="000000"/>
                  </a:solidFill>
                  <a:latin typeface="Arial"/>
                  <a:ea typeface="DejaVu Sans"/>
                </a:rPr>
                <a:t>Rotary Leadership Colors</a:t>
              </a:r>
              <a:endParaRPr b="0" lang="en-GB" sz="800" spc="-1" strike="noStrike">
                <a:latin typeface="Arial"/>
              </a:endParaRPr>
            </a:p>
          </p:txBody>
        </p:sp>
        <p:sp>
          <p:nvSpPr>
            <p:cNvPr id="434" name=""/>
            <p:cNvSpPr/>
            <p:nvPr/>
          </p:nvSpPr>
          <p:spPr>
            <a:xfrm>
              <a:off x="464760" y="7218360"/>
              <a:ext cx="873000" cy="211320"/>
            </a:xfrm>
            <a:prstGeom prst="rect">
              <a:avLst/>
            </a:prstGeom>
            <a:noFill/>
            <a:ln w="0">
              <a:noFill/>
            </a:ln>
          </p:spPr>
          <p:style>
            <a:lnRef idx="0"/>
            <a:fillRef idx="0"/>
            <a:effectRef idx="0"/>
            <a:fontRef idx="minor"/>
          </p:style>
          <p:txBody>
            <a:bodyPr wrap="none" lIns="0" rIns="0" tIns="45000" bIns="45000" anchor="t">
              <a:spAutoFit/>
            </a:bodyPr>
            <a:p>
              <a:pPr algn="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US" sz="800" spc="-1" strike="noStrike">
                  <a:solidFill>
                    <a:srgbClr val="595959"/>
                  </a:solidFill>
                  <a:latin typeface="Arial"/>
                  <a:ea typeface="DejaVu Sans"/>
                </a:rPr>
                <a:t>Secondary Colors</a:t>
              </a:r>
              <a:endParaRPr b="0" lang="en-GB" sz="800" spc="-1" strike="noStrike">
                <a:latin typeface="Arial"/>
              </a:endParaRPr>
            </a:p>
          </p:txBody>
        </p:sp>
      </p:grpSp>
      <p:sp>
        <p:nvSpPr>
          <p:cNvPr id="435" name="" hidden="1"/>
          <p:cNvSpPr/>
          <p:nvPr/>
        </p:nvSpPr>
        <p:spPr>
          <a:xfrm>
            <a:off x="2209680" y="-1027080"/>
            <a:ext cx="2112480" cy="797760"/>
          </a:xfrm>
          <a:custGeom>
            <a:avLst/>
            <a:gdLst/>
            <a:ahLst/>
            <a:rect l="l" t="t" r="r" b="b"/>
            <a:pathLst>
              <a:path w="2114550" h="800100">
                <a:moveTo>
                  <a:pt x="2068305" y="749732"/>
                </a:moveTo>
                <a:lnTo>
                  <a:pt x="2068305" y="761609"/>
                </a:lnTo>
                <a:lnTo>
                  <a:pt x="2076013" y="761609"/>
                </a:lnTo>
                <a:cubicBezTo>
                  <a:pt x="2079697" y="761609"/>
                  <a:pt x="2082210" y="761060"/>
                  <a:pt x="2083551" y="759961"/>
                </a:cubicBezTo>
                <a:cubicBezTo>
                  <a:pt x="2084892" y="758862"/>
                  <a:pt x="2085563" y="757408"/>
                  <a:pt x="2085563" y="755598"/>
                </a:cubicBezTo>
                <a:cubicBezTo>
                  <a:pt x="2085563" y="754435"/>
                  <a:pt x="2085240" y="753392"/>
                  <a:pt x="2084594" y="752471"/>
                </a:cubicBezTo>
                <a:cubicBezTo>
                  <a:pt x="2083947" y="751550"/>
                  <a:pt x="2083050" y="750863"/>
                  <a:pt x="2081903" y="750411"/>
                </a:cubicBezTo>
                <a:cubicBezTo>
                  <a:pt x="2080756" y="749959"/>
                  <a:pt x="2078631" y="749732"/>
                  <a:pt x="2075528" y="749732"/>
                </a:cubicBezTo>
                <a:lnTo>
                  <a:pt x="2068305" y="749732"/>
                </a:lnTo>
                <a:close/>
                <a:moveTo>
                  <a:pt x="2061954" y="744400"/>
                </a:moveTo>
                <a:lnTo>
                  <a:pt x="2075480" y="744400"/>
                </a:lnTo>
                <a:cubicBezTo>
                  <a:pt x="2080101" y="744400"/>
                  <a:pt x="2083446" y="744763"/>
                  <a:pt x="2085514" y="745491"/>
                </a:cubicBezTo>
                <a:cubicBezTo>
                  <a:pt x="2087583" y="746218"/>
                  <a:pt x="2089231" y="747486"/>
                  <a:pt x="2090459" y="749296"/>
                </a:cubicBezTo>
                <a:cubicBezTo>
                  <a:pt x="2091687" y="751106"/>
                  <a:pt x="2092301" y="753029"/>
                  <a:pt x="2092301" y="755065"/>
                </a:cubicBezTo>
                <a:cubicBezTo>
                  <a:pt x="2092301" y="757941"/>
                  <a:pt x="2091275" y="760446"/>
                  <a:pt x="2089223" y="762579"/>
                </a:cubicBezTo>
                <a:cubicBezTo>
                  <a:pt x="2087171" y="764712"/>
                  <a:pt x="2084448" y="765907"/>
                  <a:pt x="2081055" y="766166"/>
                </a:cubicBezTo>
                <a:cubicBezTo>
                  <a:pt x="2082444" y="766748"/>
                  <a:pt x="2083559" y="767443"/>
                  <a:pt x="2084400" y="768251"/>
                </a:cubicBezTo>
                <a:cubicBezTo>
                  <a:pt x="2085983" y="769802"/>
                  <a:pt x="2087922" y="772403"/>
                  <a:pt x="2090217" y="776055"/>
                </a:cubicBezTo>
                <a:lnTo>
                  <a:pt x="2095016" y="783763"/>
                </a:lnTo>
                <a:lnTo>
                  <a:pt x="2087260" y="783763"/>
                </a:lnTo>
                <a:lnTo>
                  <a:pt x="2083769" y="777558"/>
                </a:lnTo>
                <a:cubicBezTo>
                  <a:pt x="2081022" y="772678"/>
                  <a:pt x="2078808" y="769624"/>
                  <a:pt x="2077128" y="768396"/>
                </a:cubicBezTo>
                <a:cubicBezTo>
                  <a:pt x="2075965" y="767491"/>
                  <a:pt x="2074268" y="767039"/>
                  <a:pt x="2072038" y="767039"/>
                </a:cubicBezTo>
                <a:lnTo>
                  <a:pt x="2068305" y="767039"/>
                </a:lnTo>
                <a:lnTo>
                  <a:pt x="2068305" y="783763"/>
                </a:lnTo>
                <a:lnTo>
                  <a:pt x="2061954" y="783763"/>
                </a:lnTo>
                <a:lnTo>
                  <a:pt x="2061954" y="744400"/>
                </a:lnTo>
                <a:close/>
                <a:moveTo>
                  <a:pt x="834048" y="741362"/>
                </a:moveTo>
                <a:cubicBezTo>
                  <a:pt x="813289" y="741362"/>
                  <a:pt x="784225" y="741362"/>
                  <a:pt x="784225" y="766474"/>
                </a:cubicBezTo>
                <a:cubicBezTo>
                  <a:pt x="784225" y="783215"/>
                  <a:pt x="792529" y="787400"/>
                  <a:pt x="804985" y="787400"/>
                </a:cubicBezTo>
                <a:cubicBezTo>
                  <a:pt x="838200" y="787400"/>
                  <a:pt x="838200" y="758103"/>
                  <a:pt x="838200" y="745547"/>
                </a:cubicBezTo>
                <a:lnTo>
                  <a:pt x="838200" y="741362"/>
                </a:lnTo>
                <a:cubicBezTo>
                  <a:pt x="834048" y="741362"/>
                  <a:pt x="834048" y="741362"/>
                  <a:pt x="834048" y="741362"/>
                </a:cubicBezTo>
                <a:close/>
                <a:moveTo>
                  <a:pt x="2078001" y="733008"/>
                </a:moveTo>
                <a:cubicBezTo>
                  <a:pt x="2072862" y="733008"/>
                  <a:pt x="2067861" y="734325"/>
                  <a:pt x="2062997" y="736959"/>
                </a:cubicBezTo>
                <a:cubicBezTo>
                  <a:pt x="2058133" y="739592"/>
                  <a:pt x="2054328" y="743358"/>
                  <a:pt x="2051581" y="748254"/>
                </a:cubicBezTo>
                <a:cubicBezTo>
                  <a:pt x="2048833" y="753150"/>
                  <a:pt x="2047460" y="758248"/>
                  <a:pt x="2047460" y="763548"/>
                </a:cubicBezTo>
                <a:cubicBezTo>
                  <a:pt x="2047460" y="768816"/>
                  <a:pt x="2048809" y="773866"/>
                  <a:pt x="2051508" y="778697"/>
                </a:cubicBezTo>
                <a:cubicBezTo>
                  <a:pt x="2054206" y="783529"/>
                  <a:pt x="2057980" y="787294"/>
                  <a:pt x="2062827" y="789993"/>
                </a:cubicBezTo>
                <a:cubicBezTo>
                  <a:pt x="2067675" y="792691"/>
                  <a:pt x="2072733" y="794041"/>
                  <a:pt x="2078001" y="794041"/>
                </a:cubicBezTo>
                <a:cubicBezTo>
                  <a:pt x="2083269" y="794041"/>
                  <a:pt x="2088326" y="792691"/>
                  <a:pt x="2093174" y="789993"/>
                </a:cubicBezTo>
                <a:cubicBezTo>
                  <a:pt x="2098022" y="787294"/>
                  <a:pt x="2101787" y="783529"/>
                  <a:pt x="2104469" y="778697"/>
                </a:cubicBezTo>
                <a:cubicBezTo>
                  <a:pt x="2107152" y="773866"/>
                  <a:pt x="2108493" y="768816"/>
                  <a:pt x="2108493" y="763548"/>
                </a:cubicBezTo>
                <a:cubicBezTo>
                  <a:pt x="2108493" y="758248"/>
                  <a:pt x="2107127" y="753150"/>
                  <a:pt x="2104397" y="748254"/>
                </a:cubicBezTo>
                <a:cubicBezTo>
                  <a:pt x="2101666" y="743358"/>
                  <a:pt x="2097860" y="739592"/>
                  <a:pt x="2092980" y="736959"/>
                </a:cubicBezTo>
                <a:cubicBezTo>
                  <a:pt x="2088100" y="734325"/>
                  <a:pt x="2083107" y="733008"/>
                  <a:pt x="2078001" y="733008"/>
                </a:cubicBezTo>
                <a:close/>
                <a:moveTo>
                  <a:pt x="2078001" y="726948"/>
                </a:moveTo>
                <a:cubicBezTo>
                  <a:pt x="2084141" y="726948"/>
                  <a:pt x="2090136" y="728524"/>
                  <a:pt x="2095985" y="731675"/>
                </a:cubicBezTo>
                <a:cubicBezTo>
                  <a:pt x="2101835" y="734825"/>
                  <a:pt x="2106392" y="739334"/>
                  <a:pt x="2109656" y="745200"/>
                </a:cubicBezTo>
                <a:cubicBezTo>
                  <a:pt x="2112920" y="751065"/>
                  <a:pt x="2114552" y="757181"/>
                  <a:pt x="2114552" y="763548"/>
                </a:cubicBezTo>
                <a:cubicBezTo>
                  <a:pt x="2114552" y="769850"/>
                  <a:pt x="2112944" y="775910"/>
                  <a:pt x="2109729" y="781727"/>
                </a:cubicBezTo>
                <a:cubicBezTo>
                  <a:pt x="2106513" y="787544"/>
                  <a:pt x="2102005" y="792061"/>
                  <a:pt x="2096204" y="795277"/>
                </a:cubicBezTo>
                <a:cubicBezTo>
                  <a:pt x="2090402" y="798492"/>
                  <a:pt x="2084335" y="800100"/>
                  <a:pt x="2078001" y="800100"/>
                </a:cubicBezTo>
                <a:cubicBezTo>
                  <a:pt x="2071666" y="800100"/>
                  <a:pt x="2065599" y="798492"/>
                  <a:pt x="2059797" y="795277"/>
                </a:cubicBezTo>
                <a:cubicBezTo>
                  <a:pt x="2053996" y="792061"/>
                  <a:pt x="2049480" y="787544"/>
                  <a:pt x="2046248" y="781727"/>
                </a:cubicBezTo>
                <a:cubicBezTo>
                  <a:pt x="2043016" y="775910"/>
                  <a:pt x="2041400" y="769850"/>
                  <a:pt x="2041400" y="763548"/>
                </a:cubicBezTo>
                <a:cubicBezTo>
                  <a:pt x="2041400" y="757181"/>
                  <a:pt x="2043041" y="751065"/>
                  <a:pt x="2046321" y="745200"/>
                </a:cubicBezTo>
                <a:cubicBezTo>
                  <a:pt x="2049601" y="739334"/>
                  <a:pt x="2054166" y="734825"/>
                  <a:pt x="2060016" y="731675"/>
                </a:cubicBezTo>
                <a:cubicBezTo>
                  <a:pt x="2065865" y="728524"/>
                  <a:pt x="2071860" y="726948"/>
                  <a:pt x="2078001" y="726948"/>
                </a:cubicBezTo>
                <a:close/>
                <a:moveTo>
                  <a:pt x="1058070" y="692149"/>
                </a:moveTo>
                <a:cubicBezTo>
                  <a:pt x="1037466" y="692149"/>
                  <a:pt x="1020763" y="713471"/>
                  <a:pt x="1020763" y="739774"/>
                </a:cubicBezTo>
                <a:cubicBezTo>
                  <a:pt x="1020763" y="766077"/>
                  <a:pt x="1037466" y="787399"/>
                  <a:pt x="1058070" y="787399"/>
                </a:cubicBezTo>
                <a:cubicBezTo>
                  <a:pt x="1078674" y="787399"/>
                  <a:pt x="1095377" y="766077"/>
                  <a:pt x="1095377" y="739774"/>
                </a:cubicBezTo>
                <a:cubicBezTo>
                  <a:pt x="1095377" y="713471"/>
                  <a:pt x="1078674" y="692149"/>
                  <a:pt x="1058070" y="692149"/>
                </a:cubicBezTo>
                <a:close/>
                <a:moveTo>
                  <a:pt x="692151" y="692149"/>
                </a:moveTo>
                <a:cubicBezTo>
                  <a:pt x="673739" y="692149"/>
                  <a:pt x="658813" y="713471"/>
                  <a:pt x="658813" y="739774"/>
                </a:cubicBezTo>
                <a:cubicBezTo>
                  <a:pt x="658813" y="766077"/>
                  <a:pt x="673739" y="787399"/>
                  <a:pt x="692151" y="787399"/>
                </a:cubicBezTo>
                <a:cubicBezTo>
                  <a:pt x="710563" y="787399"/>
                  <a:pt x="725489" y="766077"/>
                  <a:pt x="725489" y="739774"/>
                </a:cubicBezTo>
                <a:cubicBezTo>
                  <a:pt x="725489" y="713471"/>
                  <a:pt x="710563" y="692149"/>
                  <a:pt x="692151" y="692149"/>
                </a:cubicBezTo>
                <a:close/>
                <a:moveTo>
                  <a:pt x="323056" y="692149"/>
                </a:moveTo>
                <a:cubicBezTo>
                  <a:pt x="302452" y="692149"/>
                  <a:pt x="285749" y="713471"/>
                  <a:pt x="285749" y="739774"/>
                </a:cubicBezTo>
                <a:cubicBezTo>
                  <a:pt x="285749" y="766077"/>
                  <a:pt x="302452" y="787399"/>
                  <a:pt x="323056" y="787399"/>
                </a:cubicBezTo>
                <a:cubicBezTo>
                  <a:pt x="343660" y="787399"/>
                  <a:pt x="360363" y="766077"/>
                  <a:pt x="360363" y="739774"/>
                </a:cubicBezTo>
                <a:cubicBezTo>
                  <a:pt x="360363" y="713471"/>
                  <a:pt x="343660" y="692149"/>
                  <a:pt x="323056" y="692149"/>
                </a:cubicBezTo>
                <a:close/>
                <a:moveTo>
                  <a:pt x="966943" y="685949"/>
                </a:moveTo>
                <a:lnTo>
                  <a:pt x="981464" y="685949"/>
                </a:lnTo>
                <a:lnTo>
                  <a:pt x="981464" y="799333"/>
                </a:lnTo>
                <a:lnTo>
                  <a:pt x="966943" y="799333"/>
                </a:lnTo>
                <a:lnTo>
                  <a:pt x="966943" y="685949"/>
                </a:lnTo>
                <a:close/>
                <a:moveTo>
                  <a:pt x="1136650" y="684212"/>
                </a:moveTo>
                <a:cubicBezTo>
                  <a:pt x="1148897" y="684212"/>
                  <a:pt x="1148897" y="684212"/>
                  <a:pt x="1148897" y="684212"/>
                </a:cubicBezTo>
                <a:cubicBezTo>
                  <a:pt x="1148897" y="704791"/>
                  <a:pt x="1148897" y="704791"/>
                  <a:pt x="1148897" y="704791"/>
                </a:cubicBezTo>
                <a:cubicBezTo>
                  <a:pt x="1157061" y="696559"/>
                  <a:pt x="1165225" y="684212"/>
                  <a:pt x="1185636" y="684212"/>
                </a:cubicBezTo>
                <a:cubicBezTo>
                  <a:pt x="1214211" y="684212"/>
                  <a:pt x="1222375" y="700675"/>
                  <a:pt x="1222375" y="725369"/>
                </a:cubicBezTo>
                <a:cubicBezTo>
                  <a:pt x="1222375" y="795337"/>
                  <a:pt x="1222375" y="795337"/>
                  <a:pt x="1222375" y="795337"/>
                </a:cubicBezTo>
                <a:cubicBezTo>
                  <a:pt x="1210129" y="795337"/>
                  <a:pt x="1210129" y="795337"/>
                  <a:pt x="1210129" y="795337"/>
                </a:cubicBezTo>
                <a:cubicBezTo>
                  <a:pt x="1210129" y="729485"/>
                  <a:pt x="1210129" y="729485"/>
                  <a:pt x="1210129" y="729485"/>
                </a:cubicBezTo>
                <a:cubicBezTo>
                  <a:pt x="1210129" y="708906"/>
                  <a:pt x="1201964" y="692443"/>
                  <a:pt x="1185636" y="692443"/>
                </a:cubicBezTo>
                <a:cubicBezTo>
                  <a:pt x="1161143" y="692443"/>
                  <a:pt x="1152979" y="717138"/>
                  <a:pt x="1152979" y="733601"/>
                </a:cubicBezTo>
                <a:cubicBezTo>
                  <a:pt x="1152979" y="795337"/>
                  <a:pt x="1152979" y="795337"/>
                  <a:pt x="1152979" y="795337"/>
                </a:cubicBezTo>
                <a:cubicBezTo>
                  <a:pt x="1136650" y="795337"/>
                  <a:pt x="1136650" y="795337"/>
                  <a:pt x="1136650" y="795337"/>
                </a:cubicBezTo>
                <a:lnTo>
                  <a:pt x="1136650" y="713022"/>
                </a:lnTo>
                <a:cubicBezTo>
                  <a:pt x="1136650" y="704791"/>
                  <a:pt x="1136650" y="692443"/>
                  <a:pt x="1136650" y="684212"/>
                </a:cubicBezTo>
                <a:close/>
                <a:moveTo>
                  <a:pt x="1054894" y="684212"/>
                </a:moveTo>
                <a:cubicBezTo>
                  <a:pt x="1083389" y="684212"/>
                  <a:pt x="1106488" y="710154"/>
                  <a:pt x="1106488" y="742156"/>
                </a:cubicBezTo>
                <a:cubicBezTo>
                  <a:pt x="1106488" y="774158"/>
                  <a:pt x="1083389" y="800100"/>
                  <a:pt x="1054894" y="800100"/>
                </a:cubicBezTo>
                <a:cubicBezTo>
                  <a:pt x="1026399" y="800100"/>
                  <a:pt x="1003300" y="774158"/>
                  <a:pt x="1003300" y="742156"/>
                </a:cubicBezTo>
                <a:cubicBezTo>
                  <a:pt x="1003300" y="710154"/>
                  <a:pt x="1026399" y="684212"/>
                  <a:pt x="1054894" y="684212"/>
                </a:cubicBezTo>
                <a:close/>
                <a:moveTo>
                  <a:pt x="812499" y="684212"/>
                </a:moveTo>
                <a:cubicBezTo>
                  <a:pt x="841603" y="684212"/>
                  <a:pt x="854076" y="696629"/>
                  <a:pt x="854076" y="725601"/>
                </a:cubicBezTo>
                <a:cubicBezTo>
                  <a:pt x="854076" y="775267"/>
                  <a:pt x="854076" y="775267"/>
                  <a:pt x="854076" y="775267"/>
                </a:cubicBezTo>
                <a:cubicBezTo>
                  <a:pt x="854076" y="783545"/>
                  <a:pt x="854076" y="791822"/>
                  <a:pt x="854076" y="795961"/>
                </a:cubicBezTo>
                <a:cubicBezTo>
                  <a:pt x="841603" y="795961"/>
                  <a:pt x="841603" y="795961"/>
                  <a:pt x="841603" y="795961"/>
                </a:cubicBezTo>
                <a:lnTo>
                  <a:pt x="841603" y="779406"/>
                </a:lnTo>
                <a:cubicBezTo>
                  <a:pt x="837445" y="779406"/>
                  <a:pt x="837445" y="779406"/>
                  <a:pt x="837445" y="779406"/>
                </a:cubicBezTo>
                <a:cubicBezTo>
                  <a:pt x="833287" y="791822"/>
                  <a:pt x="816656" y="800100"/>
                  <a:pt x="804183" y="800100"/>
                </a:cubicBezTo>
                <a:cubicBezTo>
                  <a:pt x="770921" y="800100"/>
                  <a:pt x="766763" y="779406"/>
                  <a:pt x="766763" y="766989"/>
                </a:cubicBezTo>
                <a:cubicBezTo>
                  <a:pt x="766763" y="729739"/>
                  <a:pt x="808341" y="729739"/>
                  <a:pt x="837445" y="729739"/>
                </a:cubicBezTo>
                <a:cubicBezTo>
                  <a:pt x="837445" y="721462"/>
                  <a:pt x="837445" y="721462"/>
                  <a:pt x="837445" y="721462"/>
                </a:cubicBezTo>
                <a:cubicBezTo>
                  <a:pt x="837445" y="704906"/>
                  <a:pt x="833287" y="692490"/>
                  <a:pt x="812499" y="692490"/>
                </a:cubicBezTo>
                <a:cubicBezTo>
                  <a:pt x="800025" y="692490"/>
                  <a:pt x="791710" y="696629"/>
                  <a:pt x="779236" y="704906"/>
                </a:cubicBezTo>
                <a:cubicBezTo>
                  <a:pt x="779236" y="688351"/>
                  <a:pt x="779236" y="688351"/>
                  <a:pt x="779236" y="688351"/>
                </a:cubicBezTo>
                <a:cubicBezTo>
                  <a:pt x="787552" y="684212"/>
                  <a:pt x="804183" y="684212"/>
                  <a:pt x="812499" y="684212"/>
                </a:cubicBezTo>
                <a:close/>
                <a:moveTo>
                  <a:pt x="527050" y="684212"/>
                </a:moveTo>
                <a:cubicBezTo>
                  <a:pt x="539523" y="684212"/>
                  <a:pt x="539523" y="684212"/>
                  <a:pt x="539523" y="684212"/>
                </a:cubicBezTo>
                <a:cubicBezTo>
                  <a:pt x="539523" y="704791"/>
                  <a:pt x="539523" y="704791"/>
                  <a:pt x="539523" y="704791"/>
                </a:cubicBezTo>
                <a:cubicBezTo>
                  <a:pt x="547839" y="696559"/>
                  <a:pt x="556154" y="684212"/>
                  <a:pt x="576943" y="684212"/>
                </a:cubicBezTo>
                <a:cubicBezTo>
                  <a:pt x="606047" y="684212"/>
                  <a:pt x="614363" y="700675"/>
                  <a:pt x="614363" y="725369"/>
                </a:cubicBezTo>
                <a:cubicBezTo>
                  <a:pt x="614363" y="795337"/>
                  <a:pt x="614363" y="795337"/>
                  <a:pt x="614363" y="795337"/>
                </a:cubicBezTo>
                <a:cubicBezTo>
                  <a:pt x="601890" y="795337"/>
                  <a:pt x="601890" y="795337"/>
                  <a:pt x="601890" y="795337"/>
                </a:cubicBezTo>
                <a:cubicBezTo>
                  <a:pt x="601890" y="729485"/>
                  <a:pt x="601890" y="729485"/>
                  <a:pt x="601890" y="729485"/>
                </a:cubicBezTo>
                <a:cubicBezTo>
                  <a:pt x="601890" y="708906"/>
                  <a:pt x="593574" y="692443"/>
                  <a:pt x="576943" y="692443"/>
                </a:cubicBezTo>
                <a:cubicBezTo>
                  <a:pt x="551996" y="692443"/>
                  <a:pt x="543681" y="717138"/>
                  <a:pt x="543681" y="733601"/>
                </a:cubicBezTo>
                <a:cubicBezTo>
                  <a:pt x="543681" y="795337"/>
                  <a:pt x="543681" y="795337"/>
                  <a:pt x="543681" y="795337"/>
                </a:cubicBezTo>
                <a:cubicBezTo>
                  <a:pt x="527050" y="795337"/>
                  <a:pt x="527050" y="795337"/>
                  <a:pt x="527050" y="795337"/>
                </a:cubicBezTo>
                <a:lnTo>
                  <a:pt x="527050" y="713022"/>
                </a:lnTo>
                <a:cubicBezTo>
                  <a:pt x="527050" y="704791"/>
                  <a:pt x="527050" y="692443"/>
                  <a:pt x="527050" y="684212"/>
                </a:cubicBezTo>
                <a:close/>
                <a:moveTo>
                  <a:pt x="406400" y="684212"/>
                </a:moveTo>
                <a:cubicBezTo>
                  <a:pt x="418873" y="684212"/>
                  <a:pt x="418873" y="684212"/>
                  <a:pt x="418873" y="684212"/>
                </a:cubicBezTo>
                <a:cubicBezTo>
                  <a:pt x="418873" y="754573"/>
                  <a:pt x="418873" y="754573"/>
                  <a:pt x="418873" y="754573"/>
                </a:cubicBezTo>
                <a:cubicBezTo>
                  <a:pt x="418873" y="775267"/>
                  <a:pt x="427189" y="787683"/>
                  <a:pt x="443820" y="787683"/>
                </a:cubicBezTo>
                <a:cubicBezTo>
                  <a:pt x="468766" y="787683"/>
                  <a:pt x="477082" y="766989"/>
                  <a:pt x="477082" y="746295"/>
                </a:cubicBezTo>
                <a:cubicBezTo>
                  <a:pt x="477082" y="684212"/>
                  <a:pt x="477082" y="684212"/>
                  <a:pt x="477082" y="684212"/>
                </a:cubicBezTo>
                <a:cubicBezTo>
                  <a:pt x="493713" y="684212"/>
                  <a:pt x="493713" y="684212"/>
                  <a:pt x="493713" y="684212"/>
                </a:cubicBezTo>
                <a:lnTo>
                  <a:pt x="493713" y="771128"/>
                </a:lnTo>
                <a:cubicBezTo>
                  <a:pt x="493713" y="779406"/>
                  <a:pt x="493713" y="787683"/>
                  <a:pt x="493713" y="795961"/>
                </a:cubicBezTo>
                <a:cubicBezTo>
                  <a:pt x="481240" y="795961"/>
                  <a:pt x="481240" y="795961"/>
                  <a:pt x="481240" y="795961"/>
                </a:cubicBezTo>
                <a:cubicBezTo>
                  <a:pt x="481240" y="779406"/>
                  <a:pt x="481240" y="779406"/>
                  <a:pt x="481240" y="779406"/>
                </a:cubicBezTo>
                <a:cubicBezTo>
                  <a:pt x="472924" y="787683"/>
                  <a:pt x="464609" y="800100"/>
                  <a:pt x="443820" y="800100"/>
                </a:cubicBezTo>
                <a:cubicBezTo>
                  <a:pt x="414715" y="800100"/>
                  <a:pt x="406400" y="783545"/>
                  <a:pt x="406400" y="758711"/>
                </a:cubicBezTo>
                <a:cubicBezTo>
                  <a:pt x="406400" y="684212"/>
                  <a:pt x="406400" y="684212"/>
                  <a:pt x="406400" y="684212"/>
                </a:cubicBezTo>
                <a:close/>
                <a:moveTo>
                  <a:pt x="325437" y="684212"/>
                </a:moveTo>
                <a:cubicBezTo>
                  <a:pt x="354370" y="684212"/>
                  <a:pt x="377825" y="710154"/>
                  <a:pt x="377825" y="742156"/>
                </a:cubicBezTo>
                <a:cubicBezTo>
                  <a:pt x="377825" y="774158"/>
                  <a:pt x="354370" y="800100"/>
                  <a:pt x="325437" y="800100"/>
                </a:cubicBezTo>
                <a:cubicBezTo>
                  <a:pt x="296504" y="800100"/>
                  <a:pt x="273049" y="774158"/>
                  <a:pt x="273049" y="742156"/>
                </a:cubicBezTo>
                <a:cubicBezTo>
                  <a:pt x="273049" y="710154"/>
                  <a:pt x="296504" y="684212"/>
                  <a:pt x="325437" y="684212"/>
                </a:cubicBezTo>
                <a:close/>
                <a:moveTo>
                  <a:pt x="1724027" y="666750"/>
                </a:moveTo>
                <a:lnTo>
                  <a:pt x="1720852" y="679450"/>
                </a:lnTo>
                <a:lnTo>
                  <a:pt x="1716089" y="687388"/>
                </a:lnTo>
                <a:lnTo>
                  <a:pt x="1733552" y="687388"/>
                </a:lnTo>
                <a:lnTo>
                  <a:pt x="1728789" y="679450"/>
                </a:lnTo>
                <a:lnTo>
                  <a:pt x="1724027" y="666750"/>
                </a:lnTo>
                <a:close/>
                <a:moveTo>
                  <a:pt x="1728922" y="654050"/>
                </a:moveTo>
                <a:cubicBezTo>
                  <a:pt x="1728922" y="658202"/>
                  <a:pt x="1728922" y="658202"/>
                  <a:pt x="1728922" y="658202"/>
                </a:cubicBezTo>
                <a:lnTo>
                  <a:pt x="1737124" y="678962"/>
                </a:lnTo>
                <a:cubicBezTo>
                  <a:pt x="1749427" y="703873"/>
                  <a:pt x="1749427" y="703873"/>
                  <a:pt x="1749427" y="703873"/>
                </a:cubicBezTo>
                <a:cubicBezTo>
                  <a:pt x="1745326" y="703873"/>
                  <a:pt x="1741225" y="703873"/>
                  <a:pt x="1737124" y="703873"/>
                </a:cubicBezTo>
                <a:cubicBezTo>
                  <a:pt x="1737124" y="695569"/>
                  <a:pt x="1737124" y="695569"/>
                  <a:pt x="1737124" y="695569"/>
                </a:cubicBezTo>
                <a:cubicBezTo>
                  <a:pt x="1712517" y="695569"/>
                  <a:pt x="1712517" y="695569"/>
                  <a:pt x="1712517" y="695569"/>
                </a:cubicBezTo>
                <a:cubicBezTo>
                  <a:pt x="1712517" y="708025"/>
                  <a:pt x="1712517" y="708025"/>
                  <a:pt x="1712517" y="708025"/>
                </a:cubicBezTo>
                <a:cubicBezTo>
                  <a:pt x="1708416" y="703873"/>
                  <a:pt x="1704315" y="703873"/>
                  <a:pt x="1700214" y="703873"/>
                </a:cubicBezTo>
                <a:cubicBezTo>
                  <a:pt x="1712517" y="678962"/>
                  <a:pt x="1712517" y="678962"/>
                  <a:pt x="1712517" y="678962"/>
                </a:cubicBezTo>
                <a:cubicBezTo>
                  <a:pt x="1716618" y="658202"/>
                  <a:pt x="1716618" y="658202"/>
                  <a:pt x="1716618" y="658202"/>
                </a:cubicBezTo>
                <a:cubicBezTo>
                  <a:pt x="1728922" y="654050"/>
                  <a:pt x="1728922" y="654050"/>
                  <a:pt x="1728922" y="654050"/>
                </a:cubicBezTo>
                <a:close/>
                <a:moveTo>
                  <a:pt x="907733" y="654049"/>
                </a:moveTo>
                <a:cubicBezTo>
                  <a:pt x="907733" y="683259"/>
                  <a:pt x="907733" y="683259"/>
                  <a:pt x="907733" y="683259"/>
                </a:cubicBezTo>
                <a:cubicBezTo>
                  <a:pt x="932498" y="683259"/>
                  <a:pt x="932498" y="683259"/>
                  <a:pt x="932498" y="683259"/>
                </a:cubicBezTo>
                <a:lnTo>
                  <a:pt x="932498" y="695778"/>
                </a:lnTo>
                <a:cubicBezTo>
                  <a:pt x="907733" y="695778"/>
                  <a:pt x="907733" y="695778"/>
                  <a:pt x="907733" y="695778"/>
                </a:cubicBezTo>
                <a:cubicBezTo>
                  <a:pt x="907733" y="770889"/>
                  <a:pt x="907733" y="770889"/>
                  <a:pt x="907733" y="770889"/>
                </a:cubicBezTo>
                <a:cubicBezTo>
                  <a:pt x="907733" y="779235"/>
                  <a:pt x="911861" y="787580"/>
                  <a:pt x="924243" y="787580"/>
                </a:cubicBezTo>
                <a:cubicBezTo>
                  <a:pt x="928371" y="787580"/>
                  <a:pt x="932498" y="787580"/>
                  <a:pt x="936626" y="783408"/>
                </a:cubicBezTo>
                <a:cubicBezTo>
                  <a:pt x="936626" y="795926"/>
                  <a:pt x="936626" y="795926"/>
                  <a:pt x="936626" y="795926"/>
                </a:cubicBezTo>
                <a:cubicBezTo>
                  <a:pt x="932498" y="800099"/>
                  <a:pt x="928371" y="800099"/>
                  <a:pt x="920116" y="800099"/>
                </a:cubicBezTo>
                <a:cubicBezTo>
                  <a:pt x="895351" y="800099"/>
                  <a:pt x="895351" y="783408"/>
                  <a:pt x="895351" y="762543"/>
                </a:cubicBezTo>
                <a:cubicBezTo>
                  <a:pt x="895351" y="695778"/>
                  <a:pt x="895351" y="695778"/>
                  <a:pt x="895351" y="695778"/>
                </a:cubicBezTo>
                <a:cubicBezTo>
                  <a:pt x="874713" y="695778"/>
                  <a:pt x="874713" y="695778"/>
                  <a:pt x="874713" y="695778"/>
                </a:cubicBezTo>
                <a:cubicBezTo>
                  <a:pt x="874713" y="683259"/>
                  <a:pt x="874713" y="683259"/>
                  <a:pt x="874713" y="683259"/>
                </a:cubicBezTo>
                <a:cubicBezTo>
                  <a:pt x="895351" y="683259"/>
                  <a:pt x="895351" y="683259"/>
                  <a:pt x="895351" y="683259"/>
                </a:cubicBezTo>
                <a:cubicBezTo>
                  <a:pt x="895351" y="658222"/>
                  <a:pt x="895351" y="658222"/>
                  <a:pt x="895351" y="658222"/>
                </a:cubicBezTo>
                <a:cubicBezTo>
                  <a:pt x="907733" y="654049"/>
                  <a:pt x="907733" y="654049"/>
                  <a:pt x="907733" y="654049"/>
                </a:cubicBezTo>
                <a:close/>
                <a:moveTo>
                  <a:pt x="1658542" y="650875"/>
                </a:moveTo>
                <a:cubicBezTo>
                  <a:pt x="1662643" y="650875"/>
                  <a:pt x="1662643" y="650875"/>
                  <a:pt x="1666745" y="650875"/>
                </a:cubicBezTo>
                <a:cubicBezTo>
                  <a:pt x="1666745" y="650875"/>
                  <a:pt x="1666745" y="650875"/>
                  <a:pt x="1683149" y="688242"/>
                </a:cubicBezTo>
                <a:cubicBezTo>
                  <a:pt x="1683149" y="688242"/>
                  <a:pt x="1683149" y="688242"/>
                  <a:pt x="1687250" y="655027"/>
                </a:cubicBezTo>
                <a:cubicBezTo>
                  <a:pt x="1687250" y="655027"/>
                  <a:pt x="1691351" y="655027"/>
                  <a:pt x="1695452" y="655027"/>
                </a:cubicBezTo>
                <a:cubicBezTo>
                  <a:pt x="1695452" y="655027"/>
                  <a:pt x="1695452" y="655027"/>
                  <a:pt x="1687250" y="704850"/>
                </a:cubicBezTo>
                <a:cubicBezTo>
                  <a:pt x="1687250" y="704850"/>
                  <a:pt x="1683149" y="704850"/>
                  <a:pt x="1679048" y="704850"/>
                </a:cubicBezTo>
                <a:cubicBezTo>
                  <a:pt x="1679048" y="704850"/>
                  <a:pt x="1679048" y="704850"/>
                  <a:pt x="1662643" y="671635"/>
                </a:cubicBezTo>
                <a:cubicBezTo>
                  <a:pt x="1662643" y="671635"/>
                  <a:pt x="1662643" y="671635"/>
                  <a:pt x="1658542" y="700698"/>
                </a:cubicBezTo>
                <a:cubicBezTo>
                  <a:pt x="1654441" y="700698"/>
                  <a:pt x="1650340" y="700698"/>
                  <a:pt x="1646239" y="700698"/>
                </a:cubicBezTo>
                <a:cubicBezTo>
                  <a:pt x="1646239" y="700698"/>
                  <a:pt x="1646239" y="700698"/>
                  <a:pt x="1658542" y="650875"/>
                </a:cubicBezTo>
                <a:close/>
                <a:moveTo>
                  <a:pt x="1787526" y="646113"/>
                </a:moveTo>
                <a:lnTo>
                  <a:pt x="1787526" y="654504"/>
                </a:lnTo>
                <a:cubicBezTo>
                  <a:pt x="1783399" y="658700"/>
                  <a:pt x="1779271" y="658700"/>
                  <a:pt x="1771016" y="658700"/>
                </a:cubicBezTo>
                <a:cubicBezTo>
                  <a:pt x="1771016" y="658700"/>
                  <a:pt x="1771016" y="658700"/>
                  <a:pt x="1779271" y="700655"/>
                </a:cubicBezTo>
                <a:cubicBezTo>
                  <a:pt x="1779271" y="700655"/>
                  <a:pt x="1779271" y="700655"/>
                  <a:pt x="1771016" y="704851"/>
                </a:cubicBezTo>
                <a:cubicBezTo>
                  <a:pt x="1771016" y="704851"/>
                  <a:pt x="1771016" y="704851"/>
                  <a:pt x="1762761" y="662895"/>
                </a:cubicBezTo>
                <a:cubicBezTo>
                  <a:pt x="1758634" y="662895"/>
                  <a:pt x="1754506" y="662895"/>
                  <a:pt x="1746251" y="662895"/>
                </a:cubicBezTo>
                <a:cubicBezTo>
                  <a:pt x="1746251" y="662895"/>
                  <a:pt x="1746251" y="662895"/>
                  <a:pt x="1746251" y="654504"/>
                </a:cubicBezTo>
                <a:cubicBezTo>
                  <a:pt x="1758634" y="654504"/>
                  <a:pt x="1771016" y="650309"/>
                  <a:pt x="1787526" y="646113"/>
                </a:cubicBezTo>
                <a:close/>
                <a:moveTo>
                  <a:pt x="1617029" y="646113"/>
                </a:moveTo>
                <a:cubicBezTo>
                  <a:pt x="1617029" y="654051"/>
                  <a:pt x="1617029" y="654051"/>
                  <a:pt x="1617029" y="654051"/>
                </a:cubicBezTo>
                <a:cubicBezTo>
                  <a:pt x="1612901" y="658019"/>
                  <a:pt x="1612901" y="658019"/>
                  <a:pt x="1612901" y="658019"/>
                </a:cubicBezTo>
                <a:cubicBezTo>
                  <a:pt x="1625284" y="661988"/>
                  <a:pt x="1625284" y="661988"/>
                  <a:pt x="1625284" y="661988"/>
                </a:cubicBezTo>
                <a:cubicBezTo>
                  <a:pt x="1629412" y="661988"/>
                  <a:pt x="1633539" y="658019"/>
                  <a:pt x="1633539" y="658019"/>
                </a:cubicBezTo>
                <a:cubicBezTo>
                  <a:pt x="1633539" y="658019"/>
                  <a:pt x="1633539" y="654051"/>
                  <a:pt x="1633539" y="654051"/>
                </a:cubicBezTo>
                <a:cubicBezTo>
                  <a:pt x="1633539" y="654051"/>
                  <a:pt x="1633539" y="650082"/>
                  <a:pt x="1629412" y="650082"/>
                </a:cubicBezTo>
                <a:cubicBezTo>
                  <a:pt x="1617029" y="646113"/>
                  <a:pt x="1617029" y="646113"/>
                  <a:pt x="1617029" y="646113"/>
                </a:cubicBezTo>
                <a:close/>
                <a:moveTo>
                  <a:pt x="966943" y="643885"/>
                </a:moveTo>
                <a:lnTo>
                  <a:pt x="981464" y="643885"/>
                </a:lnTo>
                <a:lnTo>
                  <a:pt x="981464" y="660066"/>
                </a:lnTo>
                <a:lnTo>
                  <a:pt x="966943" y="660066"/>
                </a:lnTo>
                <a:lnTo>
                  <a:pt x="966943" y="643885"/>
                </a:lnTo>
                <a:close/>
                <a:moveTo>
                  <a:pt x="1795464" y="641350"/>
                </a:moveTo>
                <a:cubicBezTo>
                  <a:pt x="1799546" y="641350"/>
                  <a:pt x="1803628" y="641350"/>
                  <a:pt x="1807711" y="641350"/>
                </a:cubicBezTo>
                <a:cubicBezTo>
                  <a:pt x="1807711" y="641350"/>
                  <a:pt x="1807711" y="641350"/>
                  <a:pt x="1824039" y="687917"/>
                </a:cubicBezTo>
                <a:cubicBezTo>
                  <a:pt x="1819957" y="687917"/>
                  <a:pt x="1815875" y="687917"/>
                  <a:pt x="1811793" y="692150"/>
                </a:cubicBezTo>
                <a:cubicBezTo>
                  <a:pt x="1811793" y="692150"/>
                  <a:pt x="1811793" y="692150"/>
                  <a:pt x="1795464" y="641350"/>
                </a:cubicBezTo>
                <a:close/>
                <a:moveTo>
                  <a:pt x="177800" y="641349"/>
                </a:moveTo>
                <a:lnTo>
                  <a:pt x="252413" y="641349"/>
                </a:lnTo>
                <a:lnTo>
                  <a:pt x="252413" y="654049"/>
                </a:lnTo>
                <a:lnTo>
                  <a:pt x="195262" y="654049"/>
                </a:lnTo>
                <a:lnTo>
                  <a:pt x="195262" y="712787"/>
                </a:lnTo>
                <a:lnTo>
                  <a:pt x="249238" y="712787"/>
                </a:lnTo>
                <a:lnTo>
                  <a:pt x="249238" y="725487"/>
                </a:lnTo>
                <a:lnTo>
                  <a:pt x="195262" y="725487"/>
                </a:lnTo>
                <a:lnTo>
                  <a:pt x="195262" y="795337"/>
                </a:lnTo>
                <a:lnTo>
                  <a:pt x="177800" y="795337"/>
                </a:lnTo>
                <a:lnTo>
                  <a:pt x="177800" y="641349"/>
                </a:lnTo>
                <a:close/>
                <a:moveTo>
                  <a:pt x="1612770" y="633413"/>
                </a:moveTo>
                <a:cubicBezTo>
                  <a:pt x="1633275" y="641668"/>
                  <a:pt x="1633275" y="641668"/>
                  <a:pt x="1633275" y="641668"/>
                </a:cubicBezTo>
                <a:cubicBezTo>
                  <a:pt x="1641477" y="645796"/>
                  <a:pt x="1641477" y="649923"/>
                  <a:pt x="1641477" y="654051"/>
                </a:cubicBezTo>
                <a:cubicBezTo>
                  <a:pt x="1641477" y="654051"/>
                  <a:pt x="1641477" y="658178"/>
                  <a:pt x="1641477" y="658178"/>
                </a:cubicBezTo>
                <a:cubicBezTo>
                  <a:pt x="1641477" y="662306"/>
                  <a:pt x="1637376" y="670561"/>
                  <a:pt x="1629174" y="670561"/>
                </a:cubicBezTo>
                <a:cubicBezTo>
                  <a:pt x="1633275" y="695326"/>
                  <a:pt x="1633275" y="695326"/>
                  <a:pt x="1633275" y="695326"/>
                </a:cubicBezTo>
                <a:cubicBezTo>
                  <a:pt x="1629174" y="695326"/>
                  <a:pt x="1625073" y="691198"/>
                  <a:pt x="1620972" y="691198"/>
                </a:cubicBezTo>
                <a:cubicBezTo>
                  <a:pt x="1620972" y="670561"/>
                  <a:pt x="1620972" y="670561"/>
                  <a:pt x="1620972" y="670561"/>
                </a:cubicBezTo>
                <a:cubicBezTo>
                  <a:pt x="1608668" y="666433"/>
                  <a:pt x="1608668" y="666433"/>
                  <a:pt x="1608668" y="666433"/>
                </a:cubicBezTo>
                <a:cubicBezTo>
                  <a:pt x="1604567" y="682943"/>
                  <a:pt x="1604567" y="682943"/>
                  <a:pt x="1604567" y="682943"/>
                </a:cubicBezTo>
                <a:cubicBezTo>
                  <a:pt x="1600466" y="682943"/>
                  <a:pt x="1596365" y="682943"/>
                  <a:pt x="1592264" y="678816"/>
                </a:cubicBezTo>
                <a:cubicBezTo>
                  <a:pt x="1604567" y="658178"/>
                  <a:pt x="1604567" y="658178"/>
                  <a:pt x="1604567" y="658178"/>
                </a:cubicBezTo>
                <a:cubicBezTo>
                  <a:pt x="1604567" y="654051"/>
                  <a:pt x="1604567" y="654051"/>
                  <a:pt x="1604567" y="654051"/>
                </a:cubicBezTo>
                <a:cubicBezTo>
                  <a:pt x="1612770" y="633413"/>
                  <a:pt x="1612770" y="633413"/>
                  <a:pt x="1612770" y="633413"/>
                </a:cubicBezTo>
                <a:close/>
                <a:moveTo>
                  <a:pt x="1855109" y="630214"/>
                </a:moveTo>
                <a:cubicBezTo>
                  <a:pt x="1851027" y="629693"/>
                  <a:pt x="1846945" y="630735"/>
                  <a:pt x="1844903" y="632818"/>
                </a:cubicBezTo>
                <a:cubicBezTo>
                  <a:pt x="1836739" y="636986"/>
                  <a:pt x="1836739" y="641153"/>
                  <a:pt x="1836739" y="645320"/>
                </a:cubicBezTo>
                <a:cubicBezTo>
                  <a:pt x="1836739" y="649487"/>
                  <a:pt x="1836739" y="653655"/>
                  <a:pt x="1836739" y="653655"/>
                </a:cubicBezTo>
                <a:cubicBezTo>
                  <a:pt x="1836739" y="653655"/>
                  <a:pt x="1836739" y="657822"/>
                  <a:pt x="1840821" y="657822"/>
                </a:cubicBezTo>
                <a:cubicBezTo>
                  <a:pt x="1844903" y="661989"/>
                  <a:pt x="1853068" y="661989"/>
                  <a:pt x="1857150" y="661989"/>
                </a:cubicBezTo>
                <a:cubicBezTo>
                  <a:pt x="1861232" y="657822"/>
                  <a:pt x="1861232" y="657822"/>
                  <a:pt x="1861232" y="657822"/>
                </a:cubicBezTo>
                <a:cubicBezTo>
                  <a:pt x="1865314" y="653655"/>
                  <a:pt x="1865314" y="649487"/>
                  <a:pt x="1865314" y="645320"/>
                </a:cubicBezTo>
                <a:cubicBezTo>
                  <a:pt x="1865314" y="645320"/>
                  <a:pt x="1865314" y="641153"/>
                  <a:pt x="1865314" y="636986"/>
                </a:cubicBezTo>
                <a:cubicBezTo>
                  <a:pt x="1863273" y="632818"/>
                  <a:pt x="1859191" y="630735"/>
                  <a:pt x="1855109" y="630214"/>
                </a:cubicBezTo>
                <a:close/>
                <a:moveTo>
                  <a:pt x="726110" y="628649"/>
                </a:moveTo>
                <a:cubicBezTo>
                  <a:pt x="742951" y="628649"/>
                  <a:pt x="742951" y="628649"/>
                  <a:pt x="742951" y="628649"/>
                </a:cubicBezTo>
                <a:lnTo>
                  <a:pt x="742951" y="795917"/>
                </a:lnTo>
                <a:cubicBezTo>
                  <a:pt x="726110" y="795917"/>
                  <a:pt x="726110" y="795917"/>
                  <a:pt x="726110" y="795917"/>
                </a:cubicBezTo>
                <a:cubicBezTo>
                  <a:pt x="726110" y="779190"/>
                  <a:pt x="726110" y="779190"/>
                  <a:pt x="726110" y="779190"/>
                </a:cubicBezTo>
                <a:cubicBezTo>
                  <a:pt x="717689" y="795917"/>
                  <a:pt x="709268" y="800099"/>
                  <a:pt x="692427" y="800099"/>
                </a:cubicBezTo>
                <a:cubicBezTo>
                  <a:pt x="658744" y="800099"/>
                  <a:pt x="646113" y="775009"/>
                  <a:pt x="646113" y="741555"/>
                </a:cubicBezTo>
                <a:cubicBezTo>
                  <a:pt x="646113" y="708101"/>
                  <a:pt x="658744" y="683011"/>
                  <a:pt x="692427" y="683011"/>
                </a:cubicBezTo>
                <a:cubicBezTo>
                  <a:pt x="713479" y="683011"/>
                  <a:pt x="726110" y="695556"/>
                  <a:pt x="726110" y="703920"/>
                </a:cubicBezTo>
                <a:cubicBezTo>
                  <a:pt x="726110" y="628649"/>
                  <a:pt x="726110" y="628649"/>
                  <a:pt x="726110" y="628649"/>
                </a:cubicBezTo>
                <a:close/>
                <a:moveTo>
                  <a:pt x="1857377" y="622131"/>
                </a:moveTo>
                <a:cubicBezTo>
                  <a:pt x="1864256" y="623662"/>
                  <a:pt x="1870606" y="627744"/>
                  <a:pt x="1874839" y="633868"/>
                </a:cubicBezTo>
                <a:cubicBezTo>
                  <a:pt x="1874839" y="637950"/>
                  <a:pt x="1874839" y="642032"/>
                  <a:pt x="1874839" y="646114"/>
                </a:cubicBezTo>
                <a:cubicBezTo>
                  <a:pt x="1874839" y="650196"/>
                  <a:pt x="1874839" y="654278"/>
                  <a:pt x="1874839" y="658360"/>
                </a:cubicBezTo>
                <a:cubicBezTo>
                  <a:pt x="1870606" y="662443"/>
                  <a:pt x="1870606" y="666525"/>
                  <a:pt x="1862139" y="666525"/>
                </a:cubicBezTo>
                <a:cubicBezTo>
                  <a:pt x="1853672" y="674689"/>
                  <a:pt x="1836739" y="670607"/>
                  <a:pt x="1828272" y="658360"/>
                </a:cubicBezTo>
                <a:cubicBezTo>
                  <a:pt x="1828272" y="654278"/>
                  <a:pt x="1824039" y="650196"/>
                  <a:pt x="1824039" y="646114"/>
                </a:cubicBezTo>
                <a:cubicBezTo>
                  <a:pt x="1824039" y="637950"/>
                  <a:pt x="1828272" y="629785"/>
                  <a:pt x="1836739" y="625703"/>
                </a:cubicBezTo>
                <a:cubicBezTo>
                  <a:pt x="1843089" y="621621"/>
                  <a:pt x="1850497" y="620601"/>
                  <a:pt x="1857377" y="622131"/>
                </a:cubicBezTo>
                <a:close/>
                <a:moveTo>
                  <a:pt x="1571138" y="612775"/>
                </a:moveTo>
                <a:cubicBezTo>
                  <a:pt x="1579442" y="616903"/>
                  <a:pt x="1591897" y="625158"/>
                  <a:pt x="1600201" y="629285"/>
                </a:cubicBezTo>
                <a:cubicBezTo>
                  <a:pt x="1600201" y="629285"/>
                  <a:pt x="1600201" y="629285"/>
                  <a:pt x="1596049" y="637540"/>
                </a:cubicBezTo>
                <a:cubicBezTo>
                  <a:pt x="1587745" y="633413"/>
                  <a:pt x="1583593" y="629285"/>
                  <a:pt x="1575290" y="625158"/>
                </a:cubicBezTo>
                <a:lnTo>
                  <a:pt x="1571138" y="633413"/>
                </a:lnTo>
                <a:cubicBezTo>
                  <a:pt x="1575290" y="637540"/>
                  <a:pt x="1579442" y="641668"/>
                  <a:pt x="1583593" y="641668"/>
                </a:cubicBezTo>
                <a:cubicBezTo>
                  <a:pt x="1583593" y="641668"/>
                  <a:pt x="1583593" y="641668"/>
                  <a:pt x="1579442" y="649923"/>
                </a:cubicBezTo>
                <a:cubicBezTo>
                  <a:pt x="1579442" y="649923"/>
                  <a:pt x="1579442" y="649923"/>
                  <a:pt x="1566986" y="641668"/>
                </a:cubicBezTo>
                <a:cubicBezTo>
                  <a:pt x="1566986" y="641668"/>
                  <a:pt x="1566986" y="641668"/>
                  <a:pt x="1558682" y="654050"/>
                </a:cubicBezTo>
                <a:cubicBezTo>
                  <a:pt x="1558682" y="654050"/>
                  <a:pt x="1558682" y="654050"/>
                  <a:pt x="1579442" y="666433"/>
                </a:cubicBezTo>
                <a:cubicBezTo>
                  <a:pt x="1579442" y="666433"/>
                  <a:pt x="1579442" y="666433"/>
                  <a:pt x="1575290" y="674688"/>
                </a:cubicBezTo>
                <a:cubicBezTo>
                  <a:pt x="1562834" y="666433"/>
                  <a:pt x="1554530" y="662305"/>
                  <a:pt x="1546226" y="654050"/>
                </a:cubicBezTo>
                <a:cubicBezTo>
                  <a:pt x="1546226" y="654050"/>
                  <a:pt x="1546226" y="654050"/>
                  <a:pt x="1571138" y="612775"/>
                </a:cubicBezTo>
                <a:close/>
                <a:moveTo>
                  <a:pt x="1898969" y="579438"/>
                </a:moveTo>
                <a:cubicBezTo>
                  <a:pt x="1898969" y="579438"/>
                  <a:pt x="1898969" y="579438"/>
                  <a:pt x="1931989" y="616943"/>
                </a:cubicBezTo>
                <a:cubicBezTo>
                  <a:pt x="1927862" y="621110"/>
                  <a:pt x="1927862" y="621110"/>
                  <a:pt x="1923734" y="625277"/>
                </a:cubicBezTo>
                <a:cubicBezTo>
                  <a:pt x="1923734" y="625277"/>
                  <a:pt x="1923734" y="625277"/>
                  <a:pt x="1890714" y="612776"/>
                </a:cubicBezTo>
                <a:cubicBezTo>
                  <a:pt x="1890714" y="612776"/>
                  <a:pt x="1890714" y="612776"/>
                  <a:pt x="1907224" y="637779"/>
                </a:cubicBezTo>
                <a:cubicBezTo>
                  <a:pt x="1903096" y="641946"/>
                  <a:pt x="1903096" y="641946"/>
                  <a:pt x="1898969" y="646113"/>
                </a:cubicBezTo>
                <a:cubicBezTo>
                  <a:pt x="1898969" y="646113"/>
                  <a:pt x="1898969" y="646113"/>
                  <a:pt x="1870076" y="604441"/>
                </a:cubicBezTo>
                <a:cubicBezTo>
                  <a:pt x="1874204" y="604441"/>
                  <a:pt x="1874204" y="600274"/>
                  <a:pt x="1878331" y="600274"/>
                </a:cubicBezTo>
                <a:cubicBezTo>
                  <a:pt x="1878331" y="600274"/>
                  <a:pt x="1878331" y="600274"/>
                  <a:pt x="1911351" y="608608"/>
                </a:cubicBezTo>
                <a:cubicBezTo>
                  <a:pt x="1911351" y="608608"/>
                  <a:pt x="1911351" y="608608"/>
                  <a:pt x="1890714" y="587772"/>
                </a:cubicBezTo>
                <a:cubicBezTo>
                  <a:pt x="1894841" y="583605"/>
                  <a:pt x="1894841" y="583605"/>
                  <a:pt x="1898969" y="579438"/>
                </a:cubicBezTo>
                <a:close/>
                <a:moveTo>
                  <a:pt x="1534626" y="579438"/>
                </a:moveTo>
                <a:cubicBezTo>
                  <a:pt x="1542930" y="587742"/>
                  <a:pt x="1551233" y="596046"/>
                  <a:pt x="1563689" y="604350"/>
                </a:cubicBezTo>
                <a:cubicBezTo>
                  <a:pt x="1559537" y="612653"/>
                  <a:pt x="1559537" y="612653"/>
                  <a:pt x="1559537" y="612653"/>
                </a:cubicBezTo>
                <a:cubicBezTo>
                  <a:pt x="1555385" y="608501"/>
                  <a:pt x="1551233" y="604350"/>
                  <a:pt x="1547081" y="604350"/>
                </a:cubicBezTo>
                <a:cubicBezTo>
                  <a:pt x="1518018" y="633413"/>
                  <a:pt x="1518018" y="633413"/>
                  <a:pt x="1518018" y="633413"/>
                </a:cubicBezTo>
                <a:cubicBezTo>
                  <a:pt x="1509714" y="625109"/>
                  <a:pt x="1509714" y="625109"/>
                  <a:pt x="1509714" y="625109"/>
                </a:cubicBezTo>
                <a:cubicBezTo>
                  <a:pt x="1538778" y="596046"/>
                  <a:pt x="1538778" y="596046"/>
                  <a:pt x="1538778" y="596046"/>
                </a:cubicBezTo>
                <a:cubicBezTo>
                  <a:pt x="1534626" y="591894"/>
                  <a:pt x="1530474" y="587742"/>
                  <a:pt x="1526322" y="583590"/>
                </a:cubicBezTo>
                <a:cubicBezTo>
                  <a:pt x="1534626" y="579438"/>
                  <a:pt x="1534626" y="579438"/>
                  <a:pt x="1534626" y="579438"/>
                </a:cubicBezTo>
                <a:close/>
                <a:moveTo>
                  <a:pt x="1924051" y="566738"/>
                </a:moveTo>
                <a:lnTo>
                  <a:pt x="1931989" y="579438"/>
                </a:lnTo>
                <a:lnTo>
                  <a:pt x="1936751" y="587376"/>
                </a:lnTo>
                <a:lnTo>
                  <a:pt x="1944689" y="579438"/>
                </a:lnTo>
                <a:lnTo>
                  <a:pt x="1944689" y="574676"/>
                </a:lnTo>
                <a:lnTo>
                  <a:pt x="1924051" y="566738"/>
                </a:lnTo>
                <a:close/>
                <a:moveTo>
                  <a:pt x="1919742" y="558800"/>
                </a:moveTo>
                <a:cubicBezTo>
                  <a:pt x="1970089" y="571103"/>
                  <a:pt x="1970089" y="571103"/>
                  <a:pt x="1970089" y="571103"/>
                </a:cubicBezTo>
                <a:cubicBezTo>
                  <a:pt x="1970089" y="575204"/>
                  <a:pt x="1965894" y="575204"/>
                  <a:pt x="1965894" y="579305"/>
                </a:cubicBezTo>
                <a:cubicBezTo>
                  <a:pt x="1965894" y="579305"/>
                  <a:pt x="1965894" y="579305"/>
                  <a:pt x="1961698" y="579305"/>
                </a:cubicBezTo>
                <a:cubicBezTo>
                  <a:pt x="1953307" y="579305"/>
                  <a:pt x="1953307" y="579305"/>
                  <a:pt x="1953307" y="579305"/>
                </a:cubicBezTo>
                <a:cubicBezTo>
                  <a:pt x="1940720" y="595710"/>
                  <a:pt x="1940720" y="595710"/>
                  <a:pt x="1940720" y="595710"/>
                </a:cubicBezTo>
                <a:cubicBezTo>
                  <a:pt x="1944916" y="603912"/>
                  <a:pt x="1944916" y="603912"/>
                  <a:pt x="1944916" y="603912"/>
                </a:cubicBezTo>
                <a:cubicBezTo>
                  <a:pt x="1944916" y="603912"/>
                  <a:pt x="1940720" y="608013"/>
                  <a:pt x="1940720" y="608013"/>
                </a:cubicBezTo>
                <a:cubicBezTo>
                  <a:pt x="1919742" y="579305"/>
                  <a:pt x="1919742" y="579305"/>
                  <a:pt x="1919742" y="579305"/>
                </a:cubicBezTo>
                <a:cubicBezTo>
                  <a:pt x="1911351" y="567002"/>
                  <a:pt x="1911351" y="567002"/>
                  <a:pt x="1911351" y="567002"/>
                </a:cubicBezTo>
                <a:lnTo>
                  <a:pt x="1919742" y="558800"/>
                </a:lnTo>
                <a:close/>
                <a:moveTo>
                  <a:pt x="1500586" y="541338"/>
                </a:moveTo>
                <a:cubicBezTo>
                  <a:pt x="1504753" y="545571"/>
                  <a:pt x="1504753" y="545571"/>
                  <a:pt x="1508920" y="549805"/>
                </a:cubicBezTo>
                <a:cubicBezTo>
                  <a:pt x="1508920" y="549805"/>
                  <a:pt x="1508920" y="549805"/>
                  <a:pt x="1496419" y="583671"/>
                </a:cubicBezTo>
                <a:cubicBezTo>
                  <a:pt x="1496419" y="583671"/>
                  <a:pt x="1496419" y="583671"/>
                  <a:pt x="1521422" y="562505"/>
                </a:cubicBezTo>
                <a:cubicBezTo>
                  <a:pt x="1521422" y="566738"/>
                  <a:pt x="1525589" y="566738"/>
                  <a:pt x="1525589" y="570971"/>
                </a:cubicBezTo>
                <a:cubicBezTo>
                  <a:pt x="1525589" y="570971"/>
                  <a:pt x="1525589" y="570971"/>
                  <a:pt x="1488084" y="604838"/>
                </a:cubicBezTo>
                <a:cubicBezTo>
                  <a:pt x="1483917" y="600605"/>
                  <a:pt x="1483917" y="600605"/>
                  <a:pt x="1479750" y="596371"/>
                </a:cubicBezTo>
                <a:cubicBezTo>
                  <a:pt x="1479750" y="596371"/>
                  <a:pt x="1479750" y="596371"/>
                  <a:pt x="1492252" y="562505"/>
                </a:cubicBezTo>
                <a:cubicBezTo>
                  <a:pt x="1492252" y="562505"/>
                  <a:pt x="1492252" y="562505"/>
                  <a:pt x="1467249" y="579438"/>
                </a:cubicBezTo>
                <a:cubicBezTo>
                  <a:pt x="1463081" y="575205"/>
                  <a:pt x="1463081" y="575205"/>
                  <a:pt x="1458914" y="570971"/>
                </a:cubicBezTo>
                <a:cubicBezTo>
                  <a:pt x="1458914" y="570971"/>
                  <a:pt x="1458914" y="570971"/>
                  <a:pt x="1500586" y="541338"/>
                </a:cubicBezTo>
                <a:close/>
                <a:moveTo>
                  <a:pt x="1936752" y="528638"/>
                </a:moveTo>
                <a:lnTo>
                  <a:pt x="1973264" y="550863"/>
                </a:lnTo>
                <a:lnTo>
                  <a:pt x="1985965" y="528638"/>
                </a:lnTo>
                <a:lnTo>
                  <a:pt x="1993902" y="533401"/>
                </a:lnTo>
                <a:lnTo>
                  <a:pt x="1978027" y="561976"/>
                </a:lnTo>
                <a:lnTo>
                  <a:pt x="1931989" y="538163"/>
                </a:lnTo>
                <a:lnTo>
                  <a:pt x="1936752" y="528638"/>
                </a:lnTo>
                <a:close/>
                <a:moveTo>
                  <a:pt x="1492829" y="525463"/>
                </a:moveTo>
                <a:cubicBezTo>
                  <a:pt x="1492829" y="529630"/>
                  <a:pt x="1497014" y="529630"/>
                  <a:pt x="1497014" y="533798"/>
                </a:cubicBezTo>
                <a:cubicBezTo>
                  <a:pt x="1497014" y="533798"/>
                  <a:pt x="1497014" y="533798"/>
                  <a:pt x="1455161" y="558801"/>
                </a:cubicBezTo>
                <a:cubicBezTo>
                  <a:pt x="1450976" y="554634"/>
                  <a:pt x="1450976" y="550467"/>
                  <a:pt x="1450976" y="550467"/>
                </a:cubicBezTo>
                <a:cubicBezTo>
                  <a:pt x="1450976" y="550467"/>
                  <a:pt x="1450976" y="550467"/>
                  <a:pt x="1492829" y="525463"/>
                </a:cubicBezTo>
                <a:close/>
                <a:moveTo>
                  <a:pt x="1482542" y="485751"/>
                </a:moveTo>
                <a:cubicBezTo>
                  <a:pt x="1480468" y="485230"/>
                  <a:pt x="1478394" y="486272"/>
                  <a:pt x="1476320" y="488355"/>
                </a:cubicBezTo>
                <a:cubicBezTo>
                  <a:pt x="1430696" y="500857"/>
                  <a:pt x="1430696" y="500857"/>
                  <a:pt x="1430696" y="500857"/>
                </a:cubicBezTo>
                <a:cubicBezTo>
                  <a:pt x="1422401" y="505024"/>
                  <a:pt x="1422401" y="509191"/>
                  <a:pt x="1422401" y="517526"/>
                </a:cubicBezTo>
                <a:cubicBezTo>
                  <a:pt x="1468025" y="634207"/>
                  <a:pt x="1584159" y="717551"/>
                  <a:pt x="1716883" y="717551"/>
                </a:cubicBezTo>
                <a:cubicBezTo>
                  <a:pt x="1849607" y="717551"/>
                  <a:pt x="1965740" y="634207"/>
                  <a:pt x="2011364" y="513358"/>
                </a:cubicBezTo>
                <a:cubicBezTo>
                  <a:pt x="2011364" y="509191"/>
                  <a:pt x="2007217" y="505024"/>
                  <a:pt x="2003069" y="500857"/>
                </a:cubicBezTo>
                <a:cubicBezTo>
                  <a:pt x="1957445" y="488355"/>
                  <a:pt x="1957445" y="488355"/>
                  <a:pt x="1957445" y="488355"/>
                </a:cubicBezTo>
                <a:cubicBezTo>
                  <a:pt x="1955371" y="486272"/>
                  <a:pt x="1953297" y="485230"/>
                  <a:pt x="1951224" y="485751"/>
                </a:cubicBezTo>
                <a:cubicBezTo>
                  <a:pt x="1949150" y="486272"/>
                  <a:pt x="1947076" y="488355"/>
                  <a:pt x="1945002" y="492522"/>
                </a:cubicBezTo>
                <a:cubicBezTo>
                  <a:pt x="1907673" y="584201"/>
                  <a:pt x="1820573" y="646709"/>
                  <a:pt x="1716883" y="646709"/>
                </a:cubicBezTo>
                <a:cubicBezTo>
                  <a:pt x="1613192" y="646709"/>
                  <a:pt x="1526092" y="584201"/>
                  <a:pt x="1488763" y="492522"/>
                </a:cubicBezTo>
                <a:cubicBezTo>
                  <a:pt x="1486689" y="488355"/>
                  <a:pt x="1484616" y="486272"/>
                  <a:pt x="1482542" y="485751"/>
                </a:cubicBezTo>
                <a:close/>
                <a:moveTo>
                  <a:pt x="1662749" y="478852"/>
                </a:moveTo>
                <a:cubicBezTo>
                  <a:pt x="1551306" y="533313"/>
                  <a:pt x="1551306" y="533313"/>
                  <a:pt x="1551306" y="533313"/>
                </a:cubicBezTo>
                <a:cubicBezTo>
                  <a:pt x="1547179" y="533313"/>
                  <a:pt x="1543051" y="533313"/>
                  <a:pt x="1543051" y="537502"/>
                </a:cubicBezTo>
                <a:cubicBezTo>
                  <a:pt x="1543051" y="537502"/>
                  <a:pt x="1543051" y="537502"/>
                  <a:pt x="1543051" y="541691"/>
                </a:cubicBezTo>
                <a:cubicBezTo>
                  <a:pt x="1543051" y="541691"/>
                  <a:pt x="1543051" y="545880"/>
                  <a:pt x="1547179" y="545880"/>
                </a:cubicBezTo>
                <a:cubicBezTo>
                  <a:pt x="1584326" y="587773"/>
                  <a:pt x="1621474" y="608719"/>
                  <a:pt x="1675132" y="621287"/>
                </a:cubicBezTo>
                <a:cubicBezTo>
                  <a:pt x="1679259" y="625476"/>
                  <a:pt x="1683387" y="625476"/>
                  <a:pt x="1683387" y="621287"/>
                </a:cubicBezTo>
                <a:cubicBezTo>
                  <a:pt x="1687514" y="621287"/>
                  <a:pt x="1687514" y="617098"/>
                  <a:pt x="1687514" y="608719"/>
                </a:cubicBezTo>
                <a:cubicBezTo>
                  <a:pt x="1687514" y="608719"/>
                  <a:pt x="1679259" y="487231"/>
                  <a:pt x="1679259" y="487231"/>
                </a:cubicBezTo>
                <a:cubicBezTo>
                  <a:pt x="1679259" y="483042"/>
                  <a:pt x="1675132" y="478852"/>
                  <a:pt x="1675132" y="478852"/>
                </a:cubicBezTo>
                <a:cubicBezTo>
                  <a:pt x="1671004" y="474663"/>
                  <a:pt x="1666877" y="474663"/>
                  <a:pt x="1662749" y="478852"/>
                </a:cubicBezTo>
                <a:close/>
                <a:moveTo>
                  <a:pt x="1762761" y="474663"/>
                </a:moveTo>
                <a:cubicBezTo>
                  <a:pt x="1758634" y="478836"/>
                  <a:pt x="1758634" y="483009"/>
                  <a:pt x="1758634" y="487182"/>
                </a:cubicBezTo>
                <a:cubicBezTo>
                  <a:pt x="1746251" y="608194"/>
                  <a:pt x="1746251" y="608194"/>
                  <a:pt x="1746251" y="608194"/>
                </a:cubicBezTo>
                <a:cubicBezTo>
                  <a:pt x="1746251" y="612367"/>
                  <a:pt x="1746251" y="616540"/>
                  <a:pt x="1750379" y="620713"/>
                </a:cubicBezTo>
                <a:cubicBezTo>
                  <a:pt x="1750379" y="620713"/>
                  <a:pt x="1754506" y="620713"/>
                  <a:pt x="1758634" y="620713"/>
                </a:cubicBezTo>
                <a:cubicBezTo>
                  <a:pt x="1812291" y="608194"/>
                  <a:pt x="1849439" y="587330"/>
                  <a:pt x="1886587" y="545602"/>
                </a:cubicBezTo>
                <a:cubicBezTo>
                  <a:pt x="1890714" y="541429"/>
                  <a:pt x="1890714" y="541429"/>
                  <a:pt x="1890714" y="537256"/>
                </a:cubicBezTo>
                <a:cubicBezTo>
                  <a:pt x="1890714" y="533083"/>
                  <a:pt x="1886587" y="533083"/>
                  <a:pt x="1882459" y="528910"/>
                </a:cubicBezTo>
                <a:cubicBezTo>
                  <a:pt x="1775144" y="474663"/>
                  <a:pt x="1775144" y="474663"/>
                  <a:pt x="1775144" y="474663"/>
                </a:cubicBezTo>
                <a:cubicBezTo>
                  <a:pt x="1771016" y="474663"/>
                  <a:pt x="1766889" y="474663"/>
                  <a:pt x="1762761" y="474663"/>
                </a:cubicBezTo>
                <a:close/>
                <a:moveTo>
                  <a:pt x="725572" y="428624"/>
                </a:moveTo>
                <a:cubicBezTo>
                  <a:pt x="705101" y="432820"/>
                  <a:pt x="696913" y="441211"/>
                  <a:pt x="696913" y="457993"/>
                </a:cubicBezTo>
                <a:cubicBezTo>
                  <a:pt x="696913" y="470580"/>
                  <a:pt x="696913" y="487362"/>
                  <a:pt x="717384" y="487362"/>
                </a:cubicBezTo>
                <a:cubicBezTo>
                  <a:pt x="741948" y="487362"/>
                  <a:pt x="774701" y="478971"/>
                  <a:pt x="774701" y="478971"/>
                </a:cubicBezTo>
                <a:cubicBezTo>
                  <a:pt x="774701" y="428624"/>
                  <a:pt x="774701" y="428624"/>
                  <a:pt x="774701" y="428624"/>
                </a:cubicBezTo>
                <a:lnTo>
                  <a:pt x="725572" y="428624"/>
                </a:lnTo>
                <a:close/>
                <a:moveTo>
                  <a:pt x="352426" y="346073"/>
                </a:moveTo>
                <a:cubicBezTo>
                  <a:pt x="315516" y="346073"/>
                  <a:pt x="303213" y="362695"/>
                  <a:pt x="303213" y="412562"/>
                </a:cubicBezTo>
                <a:cubicBezTo>
                  <a:pt x="303213" y="462428"/>
                  <a:pt x="311415" y="487361"/>
                  <a:pt x="352426" y="487361"/>
                </a:cubicBezTo>
                <a:cubicBezTo>
                  <a:pt x="393436" y="487361"/>
                  <a:pt x="401638" y="458272"/>
                  <a:pt x="401638" y="412562"/>
                </a:cubicBezTo>
                <a:cubicBezTo>
                  <a:pt x="401638" y="362695"/>
                  <a:pt x="389335" y="346073"/>
                  <a:pt x="352426" y="346073"/>
                </a:cubicBezTo>
                <a:close/>
                <a:moveTo>
                  <a:pt x="1704770" y="341312"/>
                </a:moveTo>
                <a:cubicBezTo>
                  <a:pt x="1704770" y="341312"/>
                  <a:pt x="1704770" y="353885"/>
                  <a:pt x="1704770" y="353885"/>
                </a:cubicBezTo>
                <a:cubicBezTo>
                  <a:pt x="1684063" y="358076"/>
                  <a:pt x="1671639" y="379031"/>
                  <a:pt x="1671639" y="399986"/>
                </a:cubicBezTo>
                <a:cubicBezTo>
                  <a:pt x="1671639" y="425132"/>
                  <a:pt x="1692346" y="446087"/>
                  <a:pt x="1717193" y="446087"/>
                </a:cubicBezTo>
                <a:cubicBezTo>
                  <a:pt x="1742041" y="446087"/>
                  <a:pt x="1766889" y="425132"/>
                  <a:pt x="1766889" y="399986"/>
                </a:cubicBezTo>
                <a:cubicBezTo>
                  <a:pt x="1766889" y="379031"/>
                  <a:pt x="1750324" y="358076"/>
                  <a:pt x="1729617" y="353885"/>
                </a:cubicBezTo>
                <a:cubicBezTo>
                  <a:pt x="1729617" y="349694"/>
                  <a:pt x="1729617" y="341312"/>
                  <a:pt x="1729617" y="341312"/>
                </a:cubicBezTo>
                <a:cubicBezTo>
                  <a:pt x="1704770" y="341312"/>
                  <a:pt x="1704770" y="341312"/>
                  <a:pt x="1704770" y="341312"/>
                </a:cubicBezTo>
                <a:close/>
                <a:moveTo>
                  <a:pt x="1716883" y="328612"/>
                </a:moveTo>
                <a:cubicBezTo>
                  <a:pt x="1755899" y="328612"/>
                  <a:pt x="1787527" y="360596"/>
                  <a:pt x="1787527" y="400050"/>
                </a:cubicBezTo>
                <a:cubicBezTo>
                  <a:pt x="1787527" y="439504"/>
                  <a:pt x="1755899" y="471488"/>
                  <a:pt x="1716883" y="471488"/>
                </a:cubicBezTo>
                <a:cubicBezTo>
                  <a:pt x="1677867" y="471488"/>
                  <a:pt x="1646239" y="439504"/>
                  <a:pt x="1646239" y="400050"/>
                </a:cubicBezTo>
                <a:cubicBezTo>
                  <a:pt x="1646239" y="360596"/>
                  <a:pt x="1677867" y="328612"/>
                  <a:pt x="1716883" y="328612"/>
                </a:cubicBezTo>
                <a:close/>
                <a:moveTo>
                  <a:pt x="1716883" y="320675"/>
                </a:moveTo>
                <a:cubicBezTo>
                  <a:pt x="1673483" y="320675"/>
                  <a:pt x="1638301" y="356212"/>
                  <a:pt x="1638301" y="400050"/>
                </a:cubicBezTo>
                <a:cubicBezTo>
                  <a:pt x="1638301" y="443888"/>
                  <a:pt x="1673483" y="479425"/>
                  <a:pt x="1716883" y="479425"/>
                </a:cubicBezTo>
                <a:cubicBezTo>
                  <a:pt x="1760283" y="479425"/>
                  <a:pt x="1795465" y="443888"/>
                  <a:pt x="1795465" y="400050"/>
                </a:cubicBezTo>
                <a:cubicBezTo>
                  <a:pt x="1795465" y="356212"/>
                  <a:pt x="1760283" y="320675"/>
                  <a:pt x="1716883" y="320675"/>
                </a:cubicBezTo>
                <a:close/>
                <a:moveTo>
                  <a:pt x="1924004" y="317500"/>
                </a:moveTo>
                <a:cubicBezTo>
                  <a:pt x="1924004" y="317500"/>
                  <a:pt x="1919866" y="317500"/>
                  <a:pt x="1911592" y="321667"/>
                </a:cubicBezTo>
                <a:cubicBezTo>
                  <a:pt x="1812301" y="388342"/>
                  <a:pt x="1812301" y="388342"/>
                  <a:pt x="1812301" y="388342"/>
                </a:cubicBezTo>
                <a:cubicBezTo>
                  <a:pt x="1808164" y="392510"/>
                  <a:pt x="1808164" y="396677"/>
                  <a:pt x="1808164" y="400844"/>
                </a:cubicBezTo>
                <a:cubicBezTo>
                  <a:pt x="1808164" y="400844"/>
                  <a:pt x="1808164" y="405011"/>
                  <a:pt x="1812301" y="409178"/>
                </a:cubicBezTo>
                <a:lnTo>
                  <a:pt x="1915729" y="480021"/>
                </a:lnTo>
                <a:cubicBezTo>
                  <a:pt x="1915729" y="480021"/>
                  <a:pt x="1919866" y="484188"/>
                  <a:pt x="1924004" y="480021"/>
                </a:cubicBezTo>
                <a:cubicBezTo>
                  <a:pt x="1928141" y="480021"/>
                  <a:pt x="1928141" y="480021"/>
                  <a:pt x="1928141" y="471686"/>
                </a:cubicBezTo>
                <a:cubicBezTo>
                  <a:pt x="1944689" y="421680"/>
                  <a:pt x="1944689" y="375841"/>
                  <a:pt x="1928141" y="325834"/>
                </a:cubicBezTo>
                <a:cubicBezTo>
                  <a:pt x="1928141" y="321667"/>
                  <a:pt x="1928141" y="317500"/>
                  <a:pt x="1924004" y="317500"/>
                </a:cubicBezTo>
                <a:close/>
                <a:moveTo>
                  <a:pt x="1509762" y="317500"/>
                </a:moveTo>
                <a:cubicBezTo>
                  <a:pt x="1505625" y="317500"/>
                  <a:pt x="1505625" y="321667"/>
                  <a:pt x="1501487" y="325834"/>
                </a:cubicBezTo>
                <a:cubicBezTo>
                  <a:pt x="1489076" y="375841"/>
                  <a:pt x="1489076" y="421680"/>
                  <a:pt x="1501487" y="475854"/>
                </a:cubicBezTo>
                <a:cubicBezTo>
                  <a:pt x="1505625" y="475854"/>
                  <a:pt x="1505625" y="480021"/>
                  <a:pt x="1509762" y="480021"/>
                </a:cubicBezTo>
                <a:cubicBezTo>
                  <a:pt x="1509762" y="484188"/>
                  <a:pt x="1513899" y="480021"/>
                  <a:pt x="1518036" y="480021"/>
                </a:cubicBezTo>
                <a:cubicBezTo>
                  <a:pt x="1621464" y="409178"/>
                  <a:pt x="1621464" y="409178"/>
                  <a:pt x="1621464" y="409178"/>
                </a:cubicBezTo>
                <a:cubicBezTo>
                  <a:pt x="1625601" y="409178"/>
                  <a:pt x="1625601" y="405011"/>
                  <a:pt x="1625601" y="400844"/>
                </a:cubicBezTo>
                <a:cubicBezTo>
                  <a:pt x="1625601" y="396677"/>
                  <a:pt x="1625601" y="392510"/>
                  <a:pt x="1621464" y="388342"/>
                </a:cubicBezTo>
                <a:lnTo>
                  <a:pt x="1518036" y="321667"/>
                </a:lnTo>
                <a:cubicBezTo>
                  <a:pt x="1518036" y="317500"/>
                  <a:pt x="1513899" y="317500"/>
                  <a:pt x="1509762" y="317500"/>
                </a:cubicBezTo>
                <a:close/>
                <a:moveTo>
                  <a:pt x="1032821" y="304799"/>
                </a:moveTo>
                <a:cubicBezTo>
                  <a:pt x="1032821" y="304799"/>
                  <a:pt x="1036942" y="304799"/>
                  <a:pt x="1041062" y="304799"/>
                </a:cubicBezTo>
                <a:cubicBezTo>
                  <a:pt x="1041062" y="304799"/>
                  <a:pt x="1041062" y="304799"/>
                  <a:pt x="1074028" y="304799"/>
                </a:cubicBezTo>
                <a:cubicBezTo>
                  <a:pt x="1078149" y="304799"/>
                  <a:pt x="1078149" y="304799"/>
                  <a:pt x="1082270" y="308966"/>
                </a:cubicBezTo>
                <a:cubicBezTo>
                  <a:pt x="1082270" y="308966"/>
                  <a:pt x="1082270" y="308966"/>
                  <a:pt x="1123477" y="479821"/>
                </a:cubicBezTo>
                <a:cubicBezTo>
                  <a:pt x="1123477" y="479821"/>
                  <a:pt x="1123477" y="479821"/>
                  <a:pt x="1127598" y="479821"/>
                </a:cubicBezTo>
                <a:cubicBezTo>
                  <a:pt x="1127598" y="479821"/>
                  <a:pt x="1127598" y="479821"/>
                  <a:pt x="1172926" y="308966"/>
                </a:cubicBezTo>
                <a:cubicBezTo>
                  <a:pt x="1172926" y="304799"/>
                  <a:pt x="1177047" y="304799"/>
                  <a:pt x="1181168" y="304799"/>
                </a:cubicBezTo>
                <a:cubicBezTo>
                  <a:pt x="1181168" y="304799"/>
                  <a:pt x="1181168" y="304799"/>
                  <a:pt x="1214134" y="304799"/>
                </a:cubicBezTo>
                <a:cubicBezTo>
                  <a:pt x="1218254" y="304799"/>
                  <a:pt x="1218254" y="304799"/>
                  <a:pt x="1222375" y="304799"/>
                </a:cubicBezTo>
                <a:cubicBezTo>
                  <a:pt x="1222375" y="308966"/>
                  <a:pt x="1222375" y="308966"/>
                  <a:pt x="1222375" y="313133"/>
                </a:cubicBezTo>
                <a:cubicBezTo>
                  <a:pt x="1222375" y="313133"/>
                  <a:pt x="1222375" y="313133"/>
                  <a:pt x="1218254" y="338137"/>
                </a:cubicBezTo>
                <a:cubicBezTo>
                  <a:pt x="1214134" y="350638"/>
                  <a:pt x="1210013" y="367307"/>
                  <a:pt x="1201771" y="388143"/>
                </a:cubicBezTo>
                <a:cubicBezTo>
                  <a:pt x="1193530" y="433982"/>
                  <a:pt x="1177047" y="496490"/>
                  <a:pt x="1164685" y="542329"/>
                </a:cubicBezTo>
                <a:cubicBezTo>
                  <a:pt x="1152322" y="584001"/>
                  <a:pt x="1131719" y="604837"/>
                  <a:pt x="1098753" y="604837"/>
                </a:cubicBezTo>
                <a:cubicBezTo>
                  <a:pt x="1098753" y="604837"/>
                  <a:pt x="1098753" y="604837"/>
                  <a:pt x="1094632" y="604837"/>
                </a:cubicBezTo>
                <a:cubicBezTo>
                  <a:pt x="1078149" y="604837"/>
                  <a:pt x="1053425" y="600670"/>
                  <a:pt x="1041062" y="600670"/>
                </a:cubicBezTo>
                <a:cubicBezTo>
                  <a:pt x="1036942" y="596503"/>
                  <a:pt x="1032821" y="596503"/>
                  <a:pt x="1032821" y="592335"/>
                </a:cubicBezTo>
                <a:cubicBezTo>
                  <a:pt x="1032821" y="592335"/>
                  <a:pt x="1032821" y="592335"/>
                  <a:pt x="1032821" y="567332"/>
                </a:cubicBezTo>
                <a:cubicBezTo>
                  <a:pt x="1032821" y="567332"/>
                  <a:pt x="1032821" y="563165"/>
                  <a:pt x="1036942" y="563165"/>
                </a:cubicBezTo>
                <a:cubicBezTo>
                  <a:pt x="1036942" y="558998"/>
                  <a:pt x="1041062" y="558998"/>
                  <a:pt x="1041062" y="558998"/>
                </a:cubicBezTo>
                <a:cubicBezTo>
                  <a:pt x="1041062" y="558998"/>
                  <a:pt x="1041062" y="558998"/>
                  <a:pt x="1082270" y="563165"/>
                </a:cubicBezTo>
                <a:cubicBezTo>
                  <a:pt x="1106994" y="563165"/>
                  <a:pt x="1111115" y="550663"/>
                  <a:pt x="1115236" y="538162"/>
                </a:cubicBezTo>
                <a:cubicBezTo>
                  <a:pt x="1115236" y="533995"/>
                  <a:pt x="1115236" y="533995"/>
                  <a:pt x="1119357" y="529828"/>
                </a:cubicBezTo>
                <a:cubicBezTo>
                  <a:pt x="1119357" y="529828"/>
                  <a:pt x="1119357" y="529828"/>
                  <a:pt x="1106994" y="529828"/>
                </a:cubicBezTo>
                <a:cubicBezTo>
                  <a:pt x="1090511" y="529828"/>
                  <a:pt x="1082270" y="513159"/>
                  <a:pt x="1082270" y="504824"/>
                </a:cubicBezTo>
                <a:cubicBezTo>
                  <a:pt x="1082270" y="504824"/>
                  <a:pt x="1082270" y="504824"/>
                  <a:pt x="1032821" y="313133"/>
                </a:cubicBezTo>
                <a:cubicBezTo>
                  <a:pt x="1028700" y="308966"/>
                  <a:pt x="1032821" y="308966"/>
                  <a:pt x="1032821" y="304799"/>
                </a:cubicBezTo>
                <a:close/>
                <a:moveTo>
                  <a:pt x="994979" y="300037"/>
                </a:moveTo>
                <a:cubicBezTo>
                  <a:pt x="994979" y="300037"/>
                  <a:pt x="999140" y="300037"/>
                  <a:pt x="999140" y="304193"/>
                </a:cubicBezTo>
                <a:cubicBezTo>
                  <a:pt x="1003300" y="304193"/>
                  <a:pt x="1003300" y="308350"/>
                  <a:pt x="1003300" y="308350"/>
                </a:cubicBezTo>
                <a:cubicBezTo>
                  <a:pt x="1003300" y="308350"/>
                  <a:pt x="1003300" y="308350"/>
                  <a:pt x="1003300" y="341601"/>
                </a:cubicBezTo>
                <a:cubicBezTo>
                  <a:pt x="1003300" y="345757"/>
                  <a:pt x="999140" y="345757"/>
                  <a:pt x="994979" y="349913"/>
                </a:cubicBezTo>
                <a:cubicBezTo>
                  <a:pt x="965857" y="349913"/>
                  <a:pt x="940895" y="370695"/>
                  <a:pt x="932574" y="374852"/>
                </a:cubicBezTo>
                <a:cubicBezTo>
                  <a:pt x="932574" y="374852"/>
                  <a:pt x="932574" y="374852"/>
                  <a:pt x="932574" y="520324"/>
                </a:cubicBezTo>
                <a:cubicBezTo>
                  <a:pt x="932574" y="524481"/>
                  <a:pt x="928414" y="528637"/>
                  <a:pt x="924254" y="528637"/>
                </a:cubicBezTo>
                <a:cubicBezTo>
                  <a:pt x="924254" y="528637"/>
                  <a:pt x="924254" y="528637"/>
                  <a:pt x="890971" y="528637"/>
                </a:cubicBezTo>
                <a:cubicBezTo>
                  <a:pt x="886810" y="528637"/>
                  <a:pt x="882650" y="524481"/>
                  <a:pt x="882650" y="520324"/>
                </a:cubicBezTo>
                <a:cubicBezTo>
                  <a:pt x="882650" y="520324"/>
                  <a:pt x="882650" y="520324"/>
                  <a:pt x="882650" y="312506"/>
                </a:cubicBezTo>
                <a:cubicBezTo>
                  <a:pt x="882650" y="304193"/>
                  <a:pt x="886810" y="304193"/>
                  <a:pt x="890971" y="304193"/>
                </a:cubicBezTo>
                <a:cubicBezTo>
                  <a:pt x="890971" y="304193"/>
                  <a:pt x="890971" y="304193"/>
                  <a:pt x="924254" y="304193"/>
                </a:cubicBezTo>
                <a:cubicBezTo>
                  <a:pt x="928414" y="304193"/>
                  <a:pt x="932574" y="304193"/>
                  <a:pt x="932574" y="312506"/>
                </a:cubicBezTo>
                <a:cubicBezTo>
                  <a:pt x="932574" y="312506"/>
                  <a:pt x="932574" y="312506"/>
                  <a:pt x="932574" y="324975"/>
                </a:cubicBezTo>
                <a:cubicBezTo>
                  <a:pt x="949216" y="316662"/>
                  <a:pt x="970017" y="300037"/>
                  <a:pt x="994979" y="300037"/>
                </a:cubicBezTo>
                <a:close/>
                <a:moveTo>
                  <a:pt x="750816" y="295274"/>
                </a:moveTo>
                <a:cubicBezTo>
                  <a:pt x="800606" y="295274"/>
                  <a:pt x="825501" y="320340"/>
                  <a:pt x="825501" y="374649"/>
                </a:cubicBezTo>
                <a:cubicBezTo>
                  <a:pt x="825501" y="525044"/>
                  <a:pt x="825501" y="525044"/>
                  <a:pt x="825501" y="525044"/>
                </a:cubicBezTo>
                <a:cubicBezTo>
                  <a:pt x="825501" y="525044"/>
                  <a:pt x="825501" y="529221"/>
                  <a:pt x="825501" y="529221"/>
                </a:cubicBezTo>
                <a:cubicBezTo>
                  <a:pt x="821352" y="533399"/>
                  <a:pt x="821352" y="533399"/>
                  <a:pt x="817203" y="533399"/>
                </a:cubicBezTo>
                <a:cubicBezTo>
                  <a:pt x="800606" y="529221"/>
                  <a:pt x="792308" y="525044"/>
                  <a:pt x="784010" y="516688"/>
                </a:cubicBezTo>
                <a:cubicBezTo>
                  <a:pt x="784010" y="516688"/>
                  <a:pt x="742518" y="533399"/>
                  <a:pt x="709325" y="533399"/>
                </a:cubicBezTo>
                <a:cubicBezTo>
                  <a:pt x="667833" y="533399"/>
                  <a:pt x="642938" y="508333"/>
                  <a:pt x="642938" y="462379"/>
                </a:cubicBezTo>
                <a:cubicBezTo>
                  <a:pt x="642938" y="416425"/>
                  <a:pt x="667833" y="395537"/>
                  <a:pt x="717623" y="391360"/>
                </a:cubicBezTo>
                <a:cubicBezTo>
                  <a:pt x="775711" y="387182"/>
                  <a:pt x="775711" y="387182"/>
                  <a:pt x="775711" y="387182"/>
                </a:cubicBezTo>
                <a:cubicBezTo>
                  <a:pt x="775711" y="374649"/>
                  <a:pt x="775711" y="374649"/>
                  <a:pt x="775711" y="374649"/>
                </a:cubicBezTo>
                <a:cubicBezTo>
                  <a:pt x="775711" y="357939"/>
                  <a:pt x="763264" y="345406"/>
                  <a:pt x="746667" y="345406"/>
                </a:cubicBezTo>
                <a:cubicBezTo>
                  <a:pt x="721772" y="345406"/>
                  <a:pt x="688579" y="349583"/>
                  <a:pt x="667833" y="349583"/>
                </a:cubicBezTo>
                <a:cubicBezTo>
                  <a:pt x="667833" y="349583"/>
                  <a:pt x="663684" y="349583"/>
                  <a:pt x="663684" y="349583"/>
                </a:cubicBezTo>
                <a:cubicBezTo>
                  <a:pt x="659535" y="345406"/>
                  <a:pt x="659535" y="345406"/>
                  <a:pt x="659535" y="341228"/>
                </a:cubicBezTo>
                <a:cubicBezTo>
                  <a:pt x="659535" y="311985"/>
                  <a:pt x="659535" y="311985"/>
                  <a:pt x="659535" y="311985"/>
                </a:cubicBezTo>
                <a:cubicBezTo>
                  <a:pt x="659535" y="307807"/>
                  <a:pt x="663684" y="303629"/>
                  <a:pt x="667833" y="303629"/>
                </a:cubicBezTo>
                <a:cubicBezTo>
                  <a:pt x="684430" y="303629"/>
                  <a:pt x="725921" y="295274"/>
                  <a:pt x="750816" y="295274"/>
                </a:cubicBezTo>
                <a:close/>
                <a:moveTo>
                  <a:pt x="354013" y="295273"/>
                </a:moveTo>
                <a:cubicBezTo>
                  <a:pt x="410125" y="295273"/>
                  <a:pt x="455613" y="348579"/>
                  <a:pt x="455613" y="414336"/>
                </a:cubicBezTo>
                <a:cubicBezTo>
                  <a:pt x="455613" y="480093"/>
                  <a:pt x="410125" y="533399"/>
                  <a:pt x="354013" y="533399"/>
                </a:cubicBezTo>
                <a:cubicBezTo>
                  <a:pt x="297901" y="533399"/>
                  <a:pt x="252413" y="480093"/>
                  <a:pt x="252413" y="414336"/>
                </a:cubicBezTo>
                <a:cubicBezTo>
                  <a:pt x="252413" y="348579"/>
                  <a:pt x="297901" y="295273"/>
                  <a:pt x="354013" y="295273"/>
                </a:cubicBezTo>
                <a:close/>
                <a:moveTo>
                  <a:pt x="53975" y="266699"/>
                </a:moveTo>
                <a:cubicBezTo>
                  <a:pt x="53975" y="358774"/>
                  <a:pt x="53975" y="358774"/>
                  <a:pt x="53975" y="358774"/>
                </a:cubicBezTo>
                <a:cubicBezTo>
                  <a:pt x="62207" y="358774"/>
                  <a:pt x="82785" y="358774"/>
                  <a:pt x="107480" y="358774"/>
                </a:cubicBezTo>
                <a:cubicBezTo>
                  <a:pt x="144521" y="358774"/>
                  <a:pt x="165100" y="342033"/>
                  <a:pt x="165100" y="312737"/>
                </a:cubicBezTo>
                <a:cubicBezTo>
                  <a:pt x="165100" y="291810"/>
                  <a:pt x="148637" y="266699"/>
                  <a:pt x="111595" y="266699"/>
                </a:cubicBezTo>
                <a:cubicBezTo>
                  <a:pt x="91017" y="266699"/>
                  <a:pt x="91017" y="266699"/>
                  <a:pt x="91017" y="266699"/>
                </a:cubicBezTo>
                <a:cubicBezTo>
                  <a:pt x="70438" y="266699"/>
                  <a:pt x="62207" y="266699"/>
                  <a:pt x="53975" y="266699"/>
                </a:cubicBezTo>
                <a:close/>
                <a:moveTo>
                  <a:pt x="546894" y="250824"/>
                </a:moveTo>
                <a:cubicBezTo>
                  <a:pt x="546894" y="250824"/>
                  <a:pt x="551050" y="250824"/>
                  <a:pt x="551050" y="250824"/>
                </a:cubicBezTo>
                <a:cubicBezTo>
                  <a:pt x="555205" y="254980"/>
                  <a:pt x="555205" y="254980"/>
                  <a:pt x="555205" y="259135"/>
                </a:cubicBezTo>
                <a:cubicBezTo>
                  <a:pt x="555205" y="304846"/>
                  <a:pt x="555205" y="304846"/>
                  <a:pt x="555205" y="304846"/>
                </a:cubicBezTo>
                <a:cubicBezTo>
                  <a:pt x="609227" y="304846"/>
                  <a:pt x="609227" y="304846"/>
                  <a:pt x="609227" y="304846"/>
                </a:cubicBezTo>
                <a:cubicBezTo>
                  <a:pt x="613383" y="304846"/>
                  <a:pt x="617538" y="304846"/>
                  <a:pt x="617538" y="313157"/>
                </a:cubicBezTo>
                <a:cubicBezTo>
                  <a:pt x="617538" y="342245"/>
                  <a:pt x="617538" y="342245"/>
                  <a:pt x="617538" y="342245"/>
                </a:cubicBezTo>
                <a:cubicBezTo>
                  <a:pt x="617538" y="346401"/>
                  <a:pt x="613383" y="350556"/>
                  <a:pt x="609227" y="350556"/>
                </a:cubicBezTo>
                <a:cubicBezTo>
                  <a:pt x="555205" y="350556"/>
                  <a:pt x="555205" y="350556"/>
                  <a:pt x="555205" y="350556"/>
                </a:cubicBezTo>
                <a:cubicBezTo>
                  <a:pt x="555205" y="441978"/>
                  <a:pt x="555205" y="441978"/>
                  <a:pt x="555205" y="441978"/>
                </a:cubicBezTo>
                <a:cubicBezTo>
                  <a:pt x="555205" y="475222"/>
                  <a:pt x="555205" y="483533"/>
                  <a:pt x="580138" y="483533"/>
                </a:cubicBezTo>
                <a:cubicBezTo>
                  <a:pt x="588449" y="483533"/>
                  <a:pt x="600916" y="483533"/>
                  <a:pt x="609227" y="483533"/>
                </a:cubicBezTo>
                <a:cubicBezTo>
                  <a:pt x="613383" y="483533"/>
                  <a:pt x="617538" y="487688"/>
                  <a:pt x="617538" y="491844"/>
                </a:cubicBezTo>
                <a:cubicBezTo>
                  <a:pt x="617538" y="520932"/>
                  <a:pt x="617538" y="520932"/>
                  <a:pt x="617538" y="520932"/>
                </a:cubicBezTo>
                <a:cubicBezTo>
                  <a:pt x="617538" y="525088"/>
                  <a:pt x="613383" y="529244"/>
                  <a:pt x="609227" y="529244"/>
                </a:cubicBezTo>
                <a:cubicBezTo>
                  <a:pt x="596760" y="529244"/>
                  <a:pt x="584294" y="533399"/>
                  <a:pt x="571827" y="533399"/>
                </a:cubicBezTo>
                <a:cubicBezTo>
                  <a:pt x="521961" y="533399"/>
                  <a:pt x="505339" y="512621"/>
                  <a:pt x="505339" y="450289"/>
                </a:cubicBezTo>
                <a:cubicBezTo>
                  <a:pt x="505339" y="350556"/>
                  <a:pt x="505339" y="350556"/>
                  <a:pt x="505339" y="350556"/>
                </a:cubicBezTo>
                <a:cubicBezTo>
                  <a:pt x="484561" y="350556"/>
                  <a:pt x="484561" y="350556"/>
                  <a:pt x="484561" y="350556"/>
                </a:cubicBezTo>
                <a:cubicBezTo>
                  <a:pt x="480406" y="350556"/>
                  <a:pt x="476250" y="346401"/>
                  <a:pt x="476250" y="342245"/>
                </a:cubicBezTo>
                <a:cubicBezTo>
                  <a:pt x="476250" y="313157"/>
                  <a:pt x="476250" y="313157"/>
                  <a:pt x="476250" y="313157"/>
                </a:cubicBezTo>
                <a:cubicBezTo>
                  <a:pt x="476250" y="304846"/>
                  <a:pt x="480406" y="304846"/>
                  <a:pt x="484561" y="304846"/>
                </a:cubicBezTo>
                <a:cubicBezTo>
                  <a:pt x="505339" y="304846"/>
                  <a:pt x="505339" y="304846"/>
                  <a:pt x="505339" y="304846"/>
                </a:cubicBezTo>
                <a:cubicBezTo>
                  <a:pt x="505339" y="267446"/>
                  <a:pt x="505339" y="267446"/>
                  <a:pt x="505339" y="267446"/>
                </a:cubicBezTo>
                <a:cubicBezTo>
                  <a:pt x="505339" y="263291"/>
                  <a:pt x="505339" y="259135"/>
                  <a:pt x="509494" y="259135"/>
                </a:cubicBezTo>
                <a:cubicBezTo>
                  <a:pt x="546894" y="250824"/>
                  <a:pt x="546894" y="250824"/>
                  <a:pt x="546894" y="250824"/>
                </a:cubicBezTo>
                <a:close/>
                <a:moveTo>
                  <a:pt x="103337" y="217487"/>
                </a:moveTo>
                <a:cubicBezTo>
                  <a:pt x="107471" y="217487"/>
                  <a:pt x="111604" y="217487"/>
                  <a:pt x="111604" y="217487"/>
                </a:cubicBezTo>
                <a:cubicBezTo>
                  <a:pt x="198408" y="217487"/>
                  <a:pt x="219075" y="267271"/>
                  <a:pt x="219075" y="312906"/>
                </a:cubicBezTo>
                <a:cubicBezTo>
                  <a:pt x="219075" y="350244"/>
                  <a:pt x="202541" y="375136"/>
                  <a:pt x="165340" y="391731"/>
                </a:cubicBezTo>
                <a:lnTo>
                  <a:pt x="219075" y="516191"/>
                </a:lnTo>
                <a:cubicBezTo>
                  <a:pt x="219075" y="520340"/>
                  <a:pt x="219075" y="520340"/>
                  <a:pt x="219075" y="524488"/>
                </a:cubicBezTo>
                <a:cubicBezTo>
                  <a:pt x="219075" y="524488"/>
                  <a:pt x="214942" y="528637"/>
                  <a:pt x="210808" y="528637"/>
                </a:cubicBezTo>
                <a:cubicBezTo>
                  <a:pt x="173607" y="528637"/>
                  <a:pt x="173607" y="528637"/>
                  <a:pt x="173607" y="528637"/>
                </a:cubicBezTo>
                <a:cubicBezTo>
                  <a:pt x="169473" y="528637"/>
                  <a:pt x="165340" y="524488"/>
                  <a:pt x="165340" y="524488"/>
                </a:cubicBezTo>
                <a:cubicBezTo>
                  <a:pt x="111604" y="408326"/>
                  <a:pt x="111604" y="408326"/>
                  <a:pt x="111604" y="408326"/>
                </a:cubicBezTo>
                <a:cubicBezTo>
                  <a:pt x="86803" y="408326"/>
                  <a:pt x="66136" y="408326"/>
                  <a:pt x="53736" y="404177"/>
                </a:cubicBezTo>
                <a:cubicBezTo>
                  <a:pt x="53736" y="520340"/>
                  <a:pt x="53736" y="520340"/>
                  <a:pt x="53736" y="520340"/>
                </a:cubicBezTo>
                <a:cubicBezTo>
                  <a:pt x="53736" y="524488"/>
                  <a:pt x="49602" y="528637"/>
                  <a:pt x="45469" y="528637"/>
                </a:cubicBezTo>
                <a:cubicBezTo>
                  <a:pt x="8267" y="528637"/>
                  <a:pt x="8267" y="528637"/>
                  <a:pt x="8267" y="528637"/>
                </a:cubicBezTo>
                <a:cubicBezTo>
                  <a:pt x="4134" y="528637"/>
                  <a:pt x="0" y="524488"/>
                  <a:pt x="0" y="520340"/>
                </a:cubicBezTo>
                <a:cubicBezTo>
                  <a:pt x="0" y="229933"/>
                  <a:pt x="0" y="229933"/>
                  <a:pt x="0" y="229933"/>
                </a:cubicBezTo>
                <a:cubicBezTo>
                  <a:pt x="0" y="225784"/>
                  <a:pt x="4134" y="221636"/>
                  <a:pt x="8267" y="221636"/>
                </a:cubicBezTo>
                <a:cubicBezTo>
                  <a:pt x="53736" y="217487"/>
                  <a:pt x="90937" y="217487"/>
                  <a:pt x="103337" y="217487"/>
                </a:cubicBezTo>
                <a:close/>
                <a:moveTo>
                  <a:pt x="1941299" y="180951"/>
                </a:moveTo>
                <a:cubicBezTo>
                  <a:pt x="1938725" y="180430"/>
                  <a:pt x="1936665" y="181472"/>
                  <a:pt x="1936665" y="183555"/>
                </a:cubicBezTo>
                <a:cubicBezTo>
                  <a:pt x="1903714" y="221060"/>
                  <a:pt x="1903714" y="221060"/>
                  <a:pt x="1903714" y="221060"/>
                </a:cubicBezTo>
                <a:cubicBezTo>
                  <a:pt x="1895476" y="225227"/>
                  <a:pt x="1895476" y="233562"/>
                  <a:pt x="1903714" y="237729"/>
                </a:cubicBezTo>
                <a:cubicBezTo>
                  <a:pt x="1953141" y="291902"/>
                  <a:pt x="1973736" y="362745"/>
                  <a:pt x="1957260" y="450256"/>
                </a:cubicBezTo>
                <a:cubicBezTo>
                  <a:pt x="1957260" y="458590"/>
                  <a:pt x="1961379" y="462757"/>
                  <a:pt x="1965498" y="462757"/>
                </a:cubicBezTo>
                <a:cubicBezTo>
                  <a:pt x="2010806" y="475259"/>
                  <a:pt x="2010806" y="475259"/>
                  <a:pt x="2010806" y="475259"/>
                </a:cubicBezTo>
                <a:cubicBezTo>
                  <a:pt x="2019044" y="479426"/>
                  <a:pt x="2023163" y="475259"/>
                  <a:pt x="2023163" y="471092"/>
                </a:cubicBezTo>
                <a:cubicBezTo>
                  <a:pt x="2047876" y="362745"/>
                  <a:pt x="2014925" y="254398"/>
                  <a:pt x="1949022" y="187722"/>
                </a:cubicBezTo>
                <a:cubicBezTo>
                  <a:pt x="1946963" y="183555"/>
                  <a:pt x="1943873" y="181472"/>
                  <a:pt x="1941299" y="180951"/>
                </a:cubicBezTo>
                <a:close/>
                <a:moveTo>
                  <a:pt x="1491989" y="180951"/>
                </a:moveTo>
                <a:cubicBezTo>
                  <a:pt x="1489388" y="181472"/>
                  <a:pt x="1486266" y="183555"/>
                  <a:pt x="1484185" y="187722"/>
                </a:cubicBezTo>
                <a:cubicBezTo>
                  <a:pt x="1417596" y="254398"/>
                  <a:pt x="1384301" y="362745"/>
                  <a:pt x="1409272" y="471092"/>
                </a:cubicBezTo>
                <a:cubicBezTo>
                  <a:pt x="1409272" y="475259"/>
                  <a:pt x="1413434" y="479426"/>
                  <a:pt x="1421758" y="475259"/>
                </a:cubicBezTo>
                <a:cubicBezTo>
                  <a:pt x="1467538" y="462757"/>
                  <a:pt x="1467538" y="462757"/>
                  <a:pt x="1467538" y="462757"/>
                </a:cubicBezTo>
                <a:cubicBezTo>
                  <a:pt x="1471700" y="462757"/>
                  <a:pt x="1475862" y="458590"/>
                  <a:pt x="1475862" y="450256"/>
                </a:cubicBezTo>
                <a:cubicBezTo>
                  <a:pt x="1459214" y="362745"/>
                  <a:pt x="1480023" y="291902"/>
                  <a:pt x="1529965" y="237729"/>
                </a:cubicBezTo>
                <a:cubicBezTo>
                  <a:pt x="1538289" y="233562"/>
                  <a:pt x="1538289" y="225227"/>
                  <a:pt x="1534127" y="221060"/>
                </a:cubicBezTo>
                <a:cubicBezTo>
                  <a:pt x="1496671" y="183555"/>
                  <a:pt x="1496671" y="183555"/>
                  <a:pt x="1496671" y="183555"/>
                </a:cubicBezTo>
                <a:cubicBezTo>
                  <a:pt x="1496671" y="181472"/>
                  <a:pt x="1494590" y="180430"/>
                  <a:pt x="1491989" y="180951"/>
                </a:cubicBezTo>
                <a:close/>
                <a:moveTo>
                  <a:pt x="1750379" y="174625"/>
                </a:moveTo>
                <a:cubicBezTo>
                  <a:pt x="1746251" y="178798"/>
                  <a:pt x="1746251" y="182971"/>
                  <a:pt x="1746251" y="187144"/>
                </a:cubicBezTo>
                <a:cubicBezTo>
                  <a:pt x="1754506" y="308156"/>
                  <a:pt x="1754506" y="308156"/>
                  <a:pt x="1754506" y="308156"/>
                </a:cubicBezTo>
                <a:cubicBezTo>
                  <a:pt x="1758634" y="312329"/>
                  <a:pt x="1758634" y="316502"/>
                  <a:pt x="1762761" y="320675"/>
                </a:cubicBezTo>
                <a:cubicBezTo>
                  <a:pt x="1766889" y="320675"/>
                  <a:pt x="1771016" y="320675"/>
                  <a:pt x="1775144" y="320675"/>
                </a:cubicBezTo>
                <a:cubicBezTo>
                  <a:pt x="1882459" y="266428"/>
                  <a:pt x="1882459" y="266428"/>
                  <a:pt x="1882459" y="266428"/>
                </a:cubicBezTo>
                <a:cubicBezTo>
                  <a:pt x="1886587" y="262255"/>
                  <a:pt x="1890714" y="262255"/>
                  <a:pt x="1890714" y="258082"/>
                </a:cubicBezTo>
                <a:cubicBezTo>
                  <a:pt x="1890714" y="253909"/>
                  <a:pt x="1890714" y="253909"/>
                  <a:pt x="1886587" y="249736"/>
                </a:cubicBezTo>
                <a:cubicBezTo>
                  <a:pt x="1849439" y="208008"/>
                  <a:pt x="1812291" y="187144"/>
                  <a:pt x="1758634" y="174625"/>
                </a:cubicBezTo>
                <a:cubicBezTo>
                  <a:pt x="1754506" y="174625"/>
                  <a:pt x="1754506" y="174625"/>
                  <a:pt x="1750379" y="174625"/>
                </a:cubicBezTo>
                <a:close/>
                <a:moveTo>
                  <a:pt x="1675132" y="174625"/>
                </a:moveTo>
                <a:cubicBezTo>
                  <a:pt x="1621474" y="187144"/>
                  <a:pt x="1584326" y="212181"/>
                  <a:pt x="1547179" y="249736"/>
                </a:cubicBezTo>
                <a:cubicBezTo>
                  <a:pt x="1543051" y="253909"/>
                  <a:pt x="1543051" y="258082"/>
                  <a:pt x="1543051" y="258082"/>
                </a:cubicBezTo>
                <a:cubicBezTo>
                  <a:pt x="1543051" y="262255"/>
                  <a:pt x="1547179" y="266428"/>
                  <a:pt x="1551306" y="266428"/>
                </a:cubicBezTo>
                <a:cubicBezTo>
                  <a:pt x="1658622" y="320675"/>
                  <a:pt x="1658622" y="320675"/>
                  <a:pt x="1658622" y="320675"/>
                </a:cubicBezTo>
                <a:cubicBezTo>
                  <a:pt x="1662749" y="320675"/>
                  <a:pt x="1666877" y="320675"/>
                  <a:pt x="1671004" y="320675"/>
                </a:cubicBezTo>
                <a:cubicBezTo>
                  <a:pt x="1675132" y="320675"/>
                  <a:pt x="1675132" y="316502"/>
                  <a:pt x="1675132" y="312329"/>
                </a:cubicBezTo>
                <a:cubicBezTo>
                  <a:pt x="1687514" y="187144"/>
                  <a:pt x="1687514" y="187144"/>
                  <a:pt x="1687514" y="187144"/>
                </a:cubicBezTo>
                <a:cubicBezTo>
                  <a:pt x="1687514" y="182971"/>
                  <a:pt x="1683387" y="178798"/>
                  <a:pt x="1683387" y="174625"/>
                </a:cubicBezTo>
                <a:cubicBezTo>
                  <a:pt x="1679259" y="174625"/>
                  <a:pt x="1679259" y="174625"/>
                  <a:pt x="1675132" y="174625"/>
                </a:cubicBezTo>
                <a:close/>
                <a:moveTo>
                  <a:pt x="1579247" y="133350"/>
                </a:moveTo>
                <a:cubicBezTo>
                  <a:pt x="1575119" y="137716"/>
                  <a:pt x="1570992" y="137716"/>
                  <a:pt x="1566864" y="142082"/>
                </a:cubicBezTo>
                <a:cubicBezTo>
                  <a:pt x="1570992" y="142082"/>
                  <a:pt x="1570992" y="142082"/>
                  <a:pt x="1570992" y="142082"/>
                </a:cubicBezTo>
                <a:cubicBezTo>
                  <a:pt x="1575119" y="150813"/>
                  <a:pt x="1575119" y="150813"/>
                  <a:pt x="1575119" y="150813"/>
                </a:cubicBezTo>
                <a:cubicBezTo>
                  <a:pt x="1583375" y="146447"/>
                  <a:pt x="1583375" y="146447"/>
                  <a:pt x="1583375" y="146447"/>
                </a:cubicBezTo>
                <a:cubicBezTo>
                  <a:pt x="1587502" y="146447"/>
                  <a:pt x="1587502" y="146447"/>
                  <a:pt x="1587502" y="142082"/>
                </a:cubicBezTo>
                <a:cubicBezTo>
                  <a:pt x="1587502" y="137716"/>
                  <a:pt x="1583375" y="133350"/>
                  <a:pt x="1579247" y="133350"/>
                </a:cubicBezTo>
                <a:close/>
                <a:moveTo>
                  <a:pt x="1575142" y="124846"/>
                </a:moveTo>
                <a:cubicBezTo>
                  <a:pt x="1587729" y="120650"/>
                  <a:pt x="1600315" y="133237"/>
                  <a:pt x="1596120" y="141628"/>
                </a:cubicBezTo>
                <a:cubicBezTo>
                  <a:pt x="1596120" y="145823"/>
                  <a:pt x="1596120" y="145823"/>
                  <a:pt x="1596120" y="145823"/>
                </a:cubicBezTo>
                <a:cubicBezTo>
                  <a:pt x="1612902" y="162606"/>
                  <a:pt x="1612902" y="162606"/>
                  <a:pt x="1612902" y="162606"/>
                </a:cubicBezTo>
                <a:cubicBezTo>
                  <a:pt x="1608707" y="162606"/>
                  <a:pt x="1608707" y="162606"/>
                  <a:pt x="1604511" y="166801"/>
                </a:cubicBezTo>
                <a:cubicBezTo>
                  <a:pt x="1587729" y="154215"/>
                  <a:pt x="1587729" y="154215"/>
                  <a:pt x="1587729" y="154215"/>
                </a:cubicBezTo>
                <a:cubicBezTo>
                  <a:pt x="1579338" y="158410"/>
                  <a:pt x="1579338" y="158410"/>
                  <a:pt x="1579338" y="158410"/>
                </a:cubicBezTo>
                <a:cubicBezTo>
                  <a:pt x="1587729" y="175192"/>
                  <a:pt x="1587729" y="175192"/>
                  <a:pt x="1587729" y="175192"/>
                </a:cubicBezTo>
                <a:cubicBezTo>
                  <a:pt x="1583533" y="175192"/>
                  <a:pt x="1583533" y="179388"/>
                  <a:pt x="1579338" y="179388"/>
                </a:cubicBezTo>
                <a:lnTo>
                  <a:pt x="1558360" y="141628"/>
                </a:lnTo>
                <a:cubicBezTo>
                  <a:pt x="1554164" y="137432"/>
                  <a:pt x="1554164" y="137432"/>
                  <a:pt x="1554164" y="137432"/>
                </a:cubicBezTo>
                <a:cubicBezTo>
                  <a:pt x="1562555" y="133237"/>
                  <a:pt x="1570946" y="129041"/>
                  <a:pt x="1575142" y="124846"/>
                </a:cubicBezTo>
                <a:close/>
                <a:moveTo>
                  <a:pt x="1836161" y="117475"/>
                </a:moveTo>
                <a:cubicBezTo>
                  <a:pt x="1840347" y="117475"/>
                  <a:pt x="1840347" y="117475"/>
                  <a:pt x="1844532" y="121557"/>
                </a:cubicBezTo>
                <a:cubicBezTo>
                  <a:pt x="1844532" y="121557"/>
                  <a:pt x="1844532" y="121557"/>
                  <a:pt x="1848717" y="141968"/>
                </a:cubicBezTo>
                <a:cubicBezTo>
                  <a:pt x="1848717" y="141968"/>
                  <a:pt x="1848717" y="141968"/>
                  <a:pt x="1869644" y="133804"/>
                </a:cubicBezTo>
                <a:cubicBezTo>
                  <a:pt x="1873829" y="133804"/>
                  <a:pt x="1878014" y="137886"/>
                  <a:pt x="1878014" y="137886"/>
                </a:cubicBezTo>
                <a:cubicBezTo>
                  <a:pt x="1878014" y="137886"/>
                  <a:pt x="1878014" y="137886"/>
                  <a:pt x="1848717" y="154214"/>
                </a:cubicBezTo>
                <a:cubicBezTo>
                  <a:pt x="1848717" y="154214"/>
                  <a:pt x="1848717" y="154214"/>
                  <a:pt x="1840347" y="174625"/>
                </a:cubicBezTo>
                <a:lnTo>
                  <a:pt x="1831976" y="166461"/>
                </a:lnTo>
                <a:cubicBezTo>
                  <a:pt x="1831976" y="166461"/>
                  <a:pt x="1831976" y="166461"/>
                  <a:pt x="1840347" y="146050"/>
                </a:cubicBezTo>
                <a:cubicBezTo>
                  <a:pt x="1840347" y="146050"/>
                  <a:pt x="1840347" y="146050"/>
                  <a:pt x="1836161" y="117475"/>
                </a:cubicBezTo>
                <a:close/>
                <a:moveTo>
                  <a:pt x="1794829" y="112713"/>
                </a:moveTo>
                <a:cubicBezTo>
                  <a:pt x="1790701" y="120651"/>
                  <a:pt x="1790701" y="120651"/>
                  <a:pt x="1790701" y="120651"/>
                </a:cubicBezTo>
                <a:lnTo>
                  <a:pt x="1790701" y="124619"/>
                </a:lnTo>
                <a:cubicBezTo>
                  <a:pt x="1803084" y="128588"/>
                  <a:pt x="1803084" y="128588"/>
                  <a:pt x="1803084" y="128588"/>
                </a:cubicBezTo>
                <a:cubicBezTo>
                  <a:pt x="1807212" y="128588"/>
                  <a:pt x="1811339" y="124619"/>
                  <a:pt x="1811339" y="120651"/>
                </a:cubicBezTo>
                <a:cubicBezTo>
                  <a:pt x="1811339" y="116682"/>
                  <a:pt x="1807212" y="116682"/>
                  <a:pt x="1807212" y="116682"/>
                </a:cubicBezTo>
                <a:cubicBezTo>
                  <a:pt x="1803084" y="112713"/>
                  <a:pt x="1798956" y="112713"/>
                  <a:pt x="1794829" y="112713"/>
                </a:cubicBezTo>
                <a:close/>
                <a:moveTo>
                  <a:pt x="1637508" y="112117"/>
                </a:moveTo>
                <a:cubicBezTo>
                  <a:pt x="1629174" y="112117"/>
                  <a:pt x="1620839" y="116285"/>
                  <a:pt x="1620839" y="124619"/>
                </a:cubicBezTo>
                <a:cubicBezTo>
                  <a:pt x="1620839" y="128786"/>
                  <a:pt x="1620839" y="128786"/>
                  <a:pt x="1620839" y="128786"/>
                </a:cubicBezTo>
                <a:cubicBezTo>
                  <a:pt x="1620839" y="137121"/>
                  <a:pt x="1629174" y="141288"/>
                  <a:pt x="1637508" y="141288"/>
                </a:cubicBezTo>
                <a:cubicBezTo>
                  <a:pt x="1645843" y="141288"/>
                  <a:pt x="1654177" y="132954"/>
                  <a:pt x="1654177" y="124619"/>
                </a:cubicBezTo>
                <a:cubicBezTo>
                  <a:pt x="1654177" y="116285"/>
                  <a:pt x="1645843" y="107950"/>
                  <a:pt x="1637508" y="112117"/>
                </a:cubicBezTo>
                <a:close/>
                <a:moveTo>
                  <a:pt x="1741489" y="104775"/>
                </a:moveTo>
                <a:cubicBezTo>
                  <a:pt x="1737520" y="117158"/>
                  <a:pt x="1737520" y="117158"/>
                  <a:pt x="1737520" y="117158"/>
                </a:cubicBezTo>
                <a:lnTo>
                  <a:pt x="1733551" y="125413"/>
                </a:lnTo>
                <a:cubicBezTo>
                  <a:pt x="1737520" y="125413"/>
                  <a:pt x="1745457" y="125413"/>
                  <a:pt x="1749426" y="125413"/>
                </a:cubicBezTo>
                <a:cubicBezTo>
                  <a:pt x="1745457" y="117158"/>
                  <a:pt x="1745457" y="117158"/>
                  <a:pt x="1745457" y="117158"/>
                </a:cubicBezTo>
                <a:cubicBezTo>
                  <a:pt x="1741489" y="104775"/>
                  <a:pt x="1741489" y="104775"/>
                  <a:pt x="1741489" y="104775"/>
                </a:cubicBezTo>
                <a:close/>
                <a:moveTo>
                  <a:pt x="1633407" y="104165"/>
                </a:moveTo>
                <a:cubicBezTo>
                  <a:pt x="1649811" y="100013"/>
                  <a:pt x="1662114" y="112469"/>
                  <a:pt x="1662114" y="124925"/>
                </a:cubicBezTo>
                <a:cubicBezTo>
                  <a:pt x="1662114" y="141532"/>
                  <a:pt x="1653912" y="149836"/>
                  <a:pt x="1637508" y="149836"/>
                </a:cubicBezTo>
                <a:cubicBezTo>
                  <a:pt x="1625204" y="153988"/>
                  <a:pt x="1612901" y="141532"/>
                  <a:pt x="1612901" y="129076"/>
                </a:cubicBezTo>
                <a:cubicBezTo>
                  <a:pt x="1612901" y="129076"/>
                  <a:pt x="1612901" y="129076"/>
                  <a:pt x="1612901" y="124925"/>
                </a:cubicBezTo>
                <a:cubicBezTo>
                  <a:pt x="1612901" y="112469"/>
                  <a:pt x="1621103" y="104165"/>
                  <a:pt x="1633407" y="104165"/>
                </a:cubicBezTo>
                <a:close/>
                <a:moveTo>
                  <a:pt x="1787382" y="100013"/>
                </a:moveTo>
                <a:cubicBezTo>
                  <a:pt x="1795752" y="100013"/>
                  <a:pt x="1804123" y="104209"/>
                  <a:pt x="1812494" y="108404"/>
                </a:cubicBezTo>
                <a:cubicBezTo>
                  <a:pt x="1816679" y="108404"/>
                  <a:pt x="1820864" y="112600"/>
                  <a:pt x="1820864" y="120991"/>
                </a:cubicBezTo>
                <a:cubicBezTo>
                  <a:pt x="1820864" y="125186"/>
                  <a:pt x="1816679" y="133578"/>
                  <a:pt x="1808308" y="137773"/>
                </a:cubicBezTo>
                <a:cubicBezTo>
                  <a:pt x="1812494" y="158751"/>
                  <a:pt x="1812494" y="158751"/>
                  <a:pt x="1812494" y="158751"/>
                </a:cubicBezTo>
                <a:cubicBezTo>
                  <a:pt x="1808308" y="158751"/>
                  <a:pt x="1808308" y="158751"/>
                  <a:pt x="1804123" y="154555"/>
                </a:cubicBezTo>
                <a:cubicBezTo>
                  <a:pt x="1799938" y="133578"/>
                  <a:pt x="1799938" y="133578"/>
                  <a:pt x="1799938" y="133578"/>
                </a:cubicBezTo>
                <a:cubicBezTo>
                  <a:pt x="1791567" y="133578"/>
                  <a:pt x="1791567" y="133578"/>
                  <a:pt x="1791567" y="133578"/>
                </a:cubicBezTo>
                <a:lnTo>
                  <a:pt x="1787382" y="150360"/>
                </a:lnTo>
                <a:cubicBezTo>
                  <a:pt x="1783197" y="150360"/>
                  <a:pt x="1779011" y="150360"/>
                  <a:pt x="1774826" y="146164"/>
                </a:cubicBezTo>
                <a:cubicBezTo>
                  <a:pt x="1783197" y="120991"/>
                  <a:pt x="1783197" y="120991"/>
                  <a:pt x="1783197" y="120991"/>
                </a:cubicBezTo>
                <a:cubicBezTo>
                  <a:pt x="1787382" y="100013"/>
                  <a:pt x="1787382" y="100013"/>
                  <a:pt x="1787382" y="100013"/>
                </a:cubicBezTo>
                <a:close/>
                <a:moveTo>
                  <a:pt x="1737015" y="92075"/>
                </a:moveTo>
                <a:cubicBezTo>
                  <a:pt x="1749571" y="92075"/>
                  <a:pt x="1749571" y="92075"/>
                  <a:pt x="1749571" y="92075"/>
                </a:cubicBezTo>
                <a:cubicBezTo>
                  <a:pt x="1753757" y="116987"/>
                  <a:pt x="1753757" y="116987"/>
                  <a:pt x="1753757" y="116987"/>
                </a:cubicBezTo>
                <a:cubicBezTo>
                  <a:pt x="1762127" y="146050"/>
                  <a:pt x="1762127" y="146050"/>
                  <a:pt x="1762127" y="146050"/>
                </a:cubicBezTo>
                <a:cubicBezTo>
                  <a:pt x="1757942" y="146050"/>
                  <a:pt x="1757942" y="141898"/>
                  <a:pt x="1753757" y="141898"/>
                </a:cubicBezTo>
                <a:cubicBezTo>
                  <a:pt x="1749571" y="133594"/>
                  <a:pt x="1749571" y="133594"/>
                  <a:pt x="1749571" y="133594"/>
                </a:cubicBezTo>
                <a:cubicBezTo>
                  <a:pt x="1741201" y="133594"/>
                  <a:pt x="1737015" y="133594"/>
                  <a:pt x="1728645" y="133594"/>
                </a:cubicBezTo>
                <a:lnTo>
                  <a:pt x="1724460" y="141898"/>
                </a:lnTo>
                <a:cubicBezTo>
                  <a:pt x="1720274" y="141898"/>
                  <a:pt x="1720274" y="141898"/>
                  <a:pt x="1716089" y="141898"/>
                </a:cubicBezTo>
                <a:cubicBezTo>
                  <a:pt x="1728645" y="116987"/>
                  <a:pt x="1728645" y="116987"/>
                  <a:pt x="1728645" y="116987"/>
                </a:cubicBezTo>
                <a:cubicBezTo>
                  <a:pt x="1737015" y="92075"/>
                  <a:pt x="1737015" y="92075"/>
                  <a:pt x="1737015" y="92075"/>
                </a:cubicBezTo>
                <a:close/>
                <a:moveTo>
                  <a:pt x="1712914" y="92075"/>
                </a:moveTo>
                <a:cubicBezTo>
                  <a:pt x="1712914" y="92075"/>
                  <a:pt x="1712914" y="92075"/>
                  <a:pt x="1712914" y="100277"/>
                </a:cubicBezTo>
                <a:cubicBezTo>
                  <a:pt x="1712914" y="100277"/>
                  <a:pt x="1712914" y="100277"/>
                  <a:pt x="1696173" y="100277"/>
                </a:cubicBezTo>
                <a:cubicBezTo>
                  <a:pt x="1696173" y="100277"/>
                  <a:pt x="1696173" y="100277"/>
                  <a:pt x="1700358" y="141288"/>
                </a:cubicBezTo>
                <a:cubicBezTo>
                  <a:pt x="1700358" y="141288"/>
                  <a:pt x="1700358" y="141288"/>
                  <a:pt x="1687802" y="141288"/>
                </a:cubicBezTo>
                <a:cubicBezTo>
                  <a:pt x="1687802" y="141288"/>
                  <a:pt x="1687802" y="141288"/>
                  <a:pt x="1683617" y="100277"/>
                </a:cubicBezTo>
                <a:lnTo>
                  <a:pt x="1666876" y="104378"/>
                </a:lnTo>
                <a:cubicBezTo>
                  <a:pt x="1666876" y="104378"/>
                  <a:pt x="1666876" y="104378"/>
                  <a:pt x="1666876" y="96176"/>
                </a:cubicBezTo>
                <a:cubicBezTo>
                  <a:pt x="1683617" y="92075"/>
                  <a:pt x="1691988" y="92075"/>
                  <a:pt x="1712914" y="92075"/>
                </a:cubicBezTo>
                <a:close/>
                <a:moveTo>
                  <a:pt x="1181630" y="92074"/>
                </a:moveTo>
                <a:cubicBezTo>
                  <a:pt x="1160463" y="92074"/>
                  <a:pt x="1147763" y="112712"/>
                  <a:pt x="1147763" y="133349"/>
                </a:cubicBezTo>
                <a:lnTo>
                  <a:pt x="1211263" y="133349"/>
                </a:lnTo>
                <a:cubicBezTo>
                  <a:pt x="1211263" y="112712"/>
                  <a:pt x="1202796" y="92074"/>
                  <a:pt x="1181630" y="92074"/>
                </a:cubicBezTo>
                <a:close/>
                <a:moveTo>
                  <a:pt x="1716089" y="84138"/>
                </a:moveTo>
                <a:cubicBezTo>
                  <a:pt x="1641444" y="84138"/>
                  <a:pt x="1575093" y="108903"/>
                  <a:pt x="1521183" y="150178"/>
                </a:cubicBezTo>
                <a:cubicBezTo>
                  <a:pt x="1512889" y="158433"/>
                  <a:pt x="1512889" y="162561"/>
                  <a:pt x="1517036" y="166688"/>
                </a:cubicBezTo>
                <a:cubicBezTo>
                  <a:pt x="1550212" y="203836"/>
                  <a:pt x="1550212" y="203836"/>
                  <a:pt x="1550212" y="203836"/>
                </a:cubicBezTo>
                <a:cubicBezTo>
                  <a:pt x="1554359" y="207963"/>
                  <a:pt x="1558505" y="207963"/>
                  <a:pt x="1566799" y="203836"/>
                </a:cubicBezTo>
                <a:cubicBezTo>
                  <a:pt x="1608269" y="170816"/>
                  <a:pt x="1658032" y="150178"/>
                  <a:pt x="1716089" y="150178"/>
                </a:cubicBezTo>
                <a:cubicBezTo>
                  <a:pt x="1769999" y="150178"/>
                  <a:pt x="1823910" y="170816"/>
                  <a:pt x="1865379" y="203836"/>
                </a:cubicBezTo>
                <a:cubicBezTo>
                  <a:pt x="1873673" y="207963"/>
                  <a:pt x="1877820" y="207963"/>
                  <a:pt x="1881967" y="203836"/>
                </a:cubicBezTo>
                <a:cubicBezTo>
                  <a:pt x="1915142" y="166688"/>
                  <a:pt x="1915142" y="166688"/>
                  <a:pt x="1915142" y="166688"/>
                </a:cubicBezTo>
                <a:cubicBezTo>
                  <a:pt x="1919289" y="162561"/>
                  <a:pt x="1919289" y="158433"/>
                  <a:pt x="1910995" y="150178"/>
                </a:cubicBezTo>
                <a:cubicBezTo>
                  <a:pt x="1857085" y="108903"/>
                  <a:pt x="1790734" y="84138"/>
                  <a:pt x="1716089" y="84138"/>
                </a:cubicBezTo>
                <a:close/>
                <a:moveTo>
                  <a:pt x="1181894" y="84137"/>
                </a:moveTo>
                <a:cubicBezTo>
                  <a:pt x="1214799" y="84137"/>
                  <a:pt x="1227138" y="108970"/>
                  <a:pt x="1227138" y="137942"/>
                </a:cubicBezTo>
                <a:cubicBezTo>
                  <a:pt x="1227138" y="146220"/>
                  <a:pt x="1227138" y="146220"/>
                  <a:pt x="1227138" y="146220"/>
                </a:cubicBezTo>
                <a:cubicBezTo>
                  <a:pt x="1148989" y="146220"/>
                  <a:pt x="1148989" y="146220"/>
                  <a:pt x="1148989" y="146220"/>
                </a:cubicBezTo>
                <a:cubicBezTo>
                  <a:pt x="1148989" y="166914"/>
                  <a:pt x="1161329" y="187608"/>
                  <a:pt x="1186007" y="187608"/>
                </a:cubicBezTo>
                <a:cubicBezTo>
                  <a:pt x="1198346" y="187608"/>
                  <a:pt x="1210686" y="183470"/>
                  <a:pt x="1218912" y="179331"/>
                </a:cubicBezTo>
                <a:lnTo>
                  <a:pt x="1218912" y="191747"/>
                </a:lnTo>
                <a:cubicBezTo>
                  <a:pt x="1210686" y="195886"/>
                  <a:pt x="1194233" y="200025"/>
                  <a:pt x="1186007" y="200025"/>
                </a:cubicBezTo>
                <a:cubicBezTo>
                  <a:pt x="1148989" y="200025"/>
                  <a:pt x="1136650" y="175192"/>
                  <a:pt x="1136650" y="142081"/>
                </a:cubicBezTo>
                <a:cubicBezTo>
                  <a:pt x="1136650" y="104831"/>
                  <a:pt x="1153102" y="84137"/>
                  <a:pt x="1181894" y="84137"/>
                </a:cubicBezTo>
                <a:close/>
                <a:moveTo>
                  <a:pt x="887413" y="41274"/>
                </a:moveTo>
                <a:lnTo>
                  <a:pt x="995363" y="41274"/>
                </a:lnTo>
                <a:lnTo>
                  <a:pt x="995363" y="53974"/>
                </a:lnTo>
                <a:lnTo>
                  <a:pt x="949326" y="53974"/>
                </a:lnTo>
                <a:lnTo>
                  <a:pt x="949326" y="195262"/>
                </a:lnTo>
                <a:lnTo>
                  <a:pt x="933451" y="195262"/>
                </a:lnTo>
                <a:lnTo>
                  <a:pt x="933451" y="53974"/>
                </a:lnTo>
                <a:lnTo>
                  <a:pt x="887413" y="53974"/>
                </a:lnTo>
                <a:lnTo>
                  <a:pt x="887413" y="41274"/>
                </a:lnTo>
                <a:close/>
                <a:moveTo>
                  <a:pt x="1020763" y="28574"/>
                </a:moveTo>
                <a:cubicBezTo>
                  <a:pt x="1033010" y="28574"/>
                  <a:pt x="1033010" y="28574"/>
                  <a:pt x="1033010" y="28574"/>
                </a:cubicBezTo>
                <a:cubicBezTo>
                  <a:pt x="1033010" y="103584"/>
                  <a:pt x="1033010" y="103584"/>
                  <a:pt x="1033010" y="103584"/>
                </a:cubicBezTo>
                <a:cubicBezTo>
                  <a:pt x="1041174" y="91082"/>
                  <a:pt x="1053420" y="82748"/>
                  <a:pt x="1069749" y="82748"/>
                </a:cubicBezTo>
                <a:cubicBezTo>
                  <a:pt x="1098324" y="82748"/>
                  <a:pt x="1106488" y="99416"/>
                  <a:pt x="1106488" y="128587"/>
                </a:cubicBezTo>
                <a:cubicBezTo>
                  <a:pt x="1106488" y="195262"/>
                  <a:pt x="1106488" y="195262"/>
                  <a:pt x="1106488" y="195262"/>
                </a:cubicBezTo>
                <a:cubicBezTo>
                  <a:pt x="1090160" y="195262"/>
                  <a:pt x="1090160" y="195262"/>
                  <a:pt x="1090160" y="195262"/>
                </a:cubicBezTo>
                <a:cubicBezTo>
                  <a:pt x="1090160" y="128587"/>
                  <a:pt x="1090160" y="128587"/>
                  <a:pt x="1090160" y="128587"/>
                </a:cubicBezTo>
                <a:cubicBezTo>
                  <a:pt x="1090160" y="107751"/>
                  <a:pt x="1090160" y="91082"/>
                  <a:pt x="1065667" y="91082"/>
                </a:cubicBezTo>
                <a:cubicBezTo>
                  <a:pt x="1041174" y="91082"/>
                  <a:pt x="1033010" y="116085"/>
                  <a:pt x="1033010" y="136921"/>
                </a:cubicBezTo>
                <a:cubicBezTo>
                  <a:pt x="1033010" y="195262"/>
                  <a:pt x="1033010" y="195262"/>
                  <a:pt x="1033010" y="195262"/>
                </a:cubicBezTo>
                <a:cubicBezTo>
                  <a:pt x="1020763" y="195262"/>
                  <a:pt x="1020763" y="195262"/>
                  <a:pt x="1020763" y="195262"/>
                </a:cubicBezTo>
                <a:lnTo>
                  <a:pt x="1020763" y="28574"/>
                </a:lnTo>
                <a:close/>
                <a:moveTo>
                  <a:pt x="1704456" y="0"/>
                </a:moveTo>
                <a:cubicBezTo>
                  <a:pt x="1712741" y="0"/>
                  <a:pt x="1721026" y="0"/>
                  <a:pt x="1729310" y="0"/>
                </a:cubicBezTo>
                <a:cubicBezTo>
                  <a:pt x="1741737" y="20820"/>
                  <a:pt x="1745880" y="41641"/>
                  <a:pt x="1745880" y="62461"/>
                </a:cubicBezTo>
                <a:cubicBezTo>
                  <a:pt x="1750022" y="62461"/>
                  <a:pt x="1770734" y="66625"/>
                  <a:pt x="1774877" y="66625"/>
                </a:cubicBezTo>
                <a:cubicBezTo>
                  <a:pt x="1779019" y="45805"/>
                  <a:pt x="1791446" y="24984"/>
                  <a:pt x="1803873" y="12492"/>
                </a:cubicBezTo>
                <a:cubicBezTo>
                  <a:pt x="1808016" y="12492"/>
                  <a:pt x="1808016" y="12492"/>
                  <a:pt x="1808016" y="12492"/>
                </a:cubicBezTo>
                <a:cubicBezTo>
                  <a:pt x="1816300" y="12492"/>
                  <a:pt x="1824585" y="16656"/>
                  <a:pt x="1832870" y="16656"/>
                </a:cubicBezTo>
                <a:cubicBezTo>
                  <a:pt x="1832870" y="20820"/>
                  <a:pt x="1832870" y="20820"/>
                  <a:pt x="1832870" y="20820"/>
                </a:cubicBezTo>
                <a:cubicBezTo>
                  <a:pt x="1837012" y="29149"/>
                  <a:pt x="1837012" y="37477"/>
                  <a:pt x="1837012" y="49969"/>
                </a:cubicBezTo>
                <a:cubicBezTo>
                  <a:pt x="1837012" y="62461"/>
                  <a:pt x="1837012" y="70789"/>
                  <a:pt x="1832870" y="83282"/>
                </a:cubicBezTo>
                <a:cubicBezTo>
                  <a:pt x="1837012" y="83282"/>
                  <a:pt x="1853582" y="91610"/>
                  <a:pt x="1857724" y="91610"/>
                </a:cubicBezTo>
                <a:cubicBezTo>
                  <a:pt x="1870151" y="74953"/>
                  <a:pt x="1886721" y="58297"/>
                  <a:pt x="1903291" y="49969"/>
                </a:cubicBezTo>
                <a:cubicBezTo>
                  <a:pt x="1911575" y="49969"/>
                  <a:pt x="1919860" y="58297"/>
                  <a:pt x="1928145" y="62461"/>
                </a:cubicBezTo>
                <a:cubicBezTo>
                  <a:pt x="1928145" y="83282"/>
                  <a:pt x="1919860" y="104102"/>
                  <a:pt x="1911575" y="124922"/>
                </a:cubicBezTo>
                <a:cubicBezTo>
                  <a:pt x="1911575" y="124922"/>
                  <a:pt x="1928145" y="137414"/>
                  <a:pt x="1932287" y="141579"/>
                </a:cubicBezTo>
                <a:cubicBezTo>
                  <a:pt x="1948857" y="124922"/>
                  <a:pt x="1965426" y="112430"/>
                  <a:pt x="1986138" y="108266"/>
                </a:cubicBezTo>
                <a:cubicBezTo>
                  <a:pt x="1994423" y="112430"/>
                  <a:pt x="2002708" y="120758"/>
                  <a:pt x="2006850" y="129086"/>
                </a:cubicBezTo>
                <a:cubicBezTo>
                  <a:pt x="2002708" y="149907"/>
                  <a:pt x="1990281" y="166563"/>
                  <a:pt x="1973711" y="183219"/>
                </a:cubicBezTo>
                <a:cubicBezTo>
                  <a:pt x="1977853" y="187383"/>
                  <a:pt x="1990281" y="204040"/>
                  <a:pt x="1990281" y="204040"/>
                </a:cubicBezTo>
                <a:cubicBezTo>
                  <a:pt x="2010993" y="195711"/>
                  <a:pt x="2031705" y="187383"/>
                  <a:pt x="2052416" y="187383"/>
                </a:cubicBezTo>
                <a:cubicBezTo>
                  <a:pt x="2052416" y="191547"/>
                  <a:pt x="2052416" y="191547"/>
                  <a:pt x="2052416" y="191547"/>
                </a:cubicBezTo>
                <a:cubicBezTo>
                  <a:pt x="2056559" y="195711"/>
                  <a:pt x="2064844" y="204040"/>
                  <a:pt x="2064844" y="212368"/>
                </a:cubicBezTo>
                <a:cubicBezTo>
                  <a:pt x="2056559" y="233188"/>
                  <a:pt x="2039989" y="245680"/>
                  <a:pt x="2023420" y="258173"/>
                </a:cubicBezTo>
                <a:cubicBezTo>
                  <a:pt x="2023420" y="262337"/>
                  <a:pt x="2031705" y="278993"/>
                  <a:pt x="2031705" y="283157"/>
                </a:cubicBezTo>
                <a:cubicBezTo>
                  <a:pt x="2052416" y="278993"/>
                  <a:pt x="2073128" y="278993"/>
                  <a:pt x="2093840" y="283157"/>
                </a:cubicBezTo>
                <a:cubicBezTo>
                  <a:pt x="2097983" y="291485"/>
                  <a:pt x="2102125" y="299813"/>
                  <a:pt x="2102125" y="308141"/>
                </a:cubicBezTo>
                <a:cubicBezTo>
                  <a:pt x="2102125" y="312306"/>
                  <a:pt x="2102125" y="312306"/>
                  <a:pt x="2102125" y="312306"/>
                </a:cubicBezTo>
                <a:cubicBezTo>
                  <a:pt x="2089698" y="324798"/>
                  <a:pt x="2068986" y="337290"/>
                  <a:pt x="2048274" y="341454"/>
                </a:cubicBezTo>
                <a:cubicBezTo>
                  <a:pt x="2048274" y="345618"/>
                  <a:pt x="2052416" y="366438"/>
                  <a:pt x="2052416" y="366438"/>
                </a:cubicBezTo>
                <a:cubicBezTo>
                  <a:pt x="2073128" y="366438"/>
                  <a:pt x="2093840" y="374767"/>
                  <a:pt x="2110410" y="383095"/>
                </a:cubicBezTo>
                <a:cubicBezTo>
                  <a:pt x="2110410" y="387259"/>
                  <a:pt x="2110410" y="387259"/>
                  <a:pt x="2110410" y="387259"/>
                </a:cubicBezTo>
                <a:cubicBezTo>
                  <a:pt x="2114552" y="391423"/>
                  <a:pt x="2114552" y="395587"/>
                  <a:pt x="2114552" y="399751"/>
                </a:cubicBezTo>
                <a:cubicBezTo>
                  <a:pt x="2114552" y="403915"/>
                  <a:pt x="2114552" y="408079"/>
                  <a:pt x="2110410" y="412243"/>
                </a:cubicBezTo>
                <a:cubicBezTo>
                  <a:pt x="2093840" y="424736"/>
                  <a:pt x="2073128" y="428900"/>
                  <a:pt x="2052416" y="428900"/>
                </a:cubicBezTo>
                <a:cubicBezTo>
                  <a:pt x="2048274" y="433064"/>
                  <a:pt x="2048274" y="453884"/>
                  <a:pt x="2048274" y="453884"/>
                </a:cubicBezTo>
                <a:cubicBezTo>
                  <a:pt x="2068986" y="462212"/>
                  <a:pt x="2085556" y="470540"/>
                  <a:pt x="2102125" y="487197"/>
                </a:cubicBezTo>
                <a:cubicBezTo>
                  <a:pt x="2102125" y="495525"/>
                  <a:pt x="2097983" y="508017"/>
                  <a:pt x="2093840" y="512181"/>
                </a:cubicBezTo>
                <a:cubicBezTo>
                  <a:pt x="2093840" y="516345"/>
                  <a:pt x="2093840" y="516345"/>
                  <a:pt x="2093840" y="516345"/>
                </a:cubicBezTo>
                <a:cubicBezTo>
                  <a:pt x="2073128" y="520509"/>
                  <a:pt x="2052416" y="520509"/>
                  <a:pt x="2031705" y="516345"/>
                </a:cubicBezTo>
                <a:cubicBezTo>
                  <a:pt x="2031705" y="516345"/>
                  <a:pt x="2023420" y="537165"/>
                  <a:pt x="2023420" y="537165"/>
                </a:cubicBezTo>
                <a:cubicBezTo>
                  <a:pt x="2039989" y="549658"/>
                  <a:pt x="2056559" y="566314"/>
                  <a:pt x="2064844" y="582970"/>
                </a:cubicBezTo>
                <a:cubicBezTo>
                  <a:pt x="2064844" y="587134"/>
                  <a:pt x="2064844" y="587134"/>
                  <a:pt x="2064844" y="587134"/>
                </a:cubicBezTo>
                <a:cubicBezTo>
                  <a:pt x="2060701" y="591298"/>
                  <a:pt x="2056559" y="599627"/>
                  <a:pt x="2052416" y="607955"/>
                </a:cubicBezTo>
                <a:cubicBezTo>
                  <a:pt x="2031705" y="607955"/>
                  <a:pt x="2010993" y="603791"/>
                  <a:pt x="1990281" y="591298"/>
                </a:cubicBezTo>
                <a:cubicBezTo>
                  <a:pt x="1990281" y="595463"/>
                  <a:pt x="1977853" y="612119"/>
                  <a:pt x="1973711" y="612119"/>
                </a:cubicBezTo>
                <a:cubicBezTo>
                  <a:pt x="1990281" y="628775"/>
                  <a:pt x="2002708" y="649595"/>
                  <a:pt x="2006850" y="666252"/>
                </a:cubicBezTo>
                <a:cubicBezTo>
                  <a:pt x="2006850" y="670416"/>
                  <a:pt x="2006850" y="670416"/>
                  <a:pt x="2006850" y="670416"/>
                </a:cubicBezTo>
                <a:cubicBezTo>
                  <a:pt x="2002708" y="674580"/>
                  <a:pt x="1994423" y="682908"/>
                  <a:pt x="1986138" y="687072"/>
                </a:cubicBezTo>
                <a:cubicBezTo>
                  <a:pt x="1965426" y="682908"/>
                  <a:pt x="1944714" y="670416"/>
                  <a:pt x="1932287" y="657924"/>
                </a:cubicBezTo>
                <a:cubicBezTo>
                  <a:pt x="1928145" y="657924"/>
                  <a:pt x="1911575" y="670416"/>
                  <a:pt x="1911575" y="674580"/>
                </a:cubicBezTo>
                <a:cubicBezTo>
                  <a:pt x="1919860" y="691236"/>
                  <a:pt x="1928145" y="712057"/>
                  <a:pt x="1928145" y="732877"/>
                </a:cubicBezTo>
                <a:cubicBezTo>
                  <a:pt x="1928145" y="732877"/>
                  <a:pt x="1928145" y="737041"/>
                  <a:pt x="1928145" y="737041"/>
                </a:cubicBezTo>
                <a:cubicBezTo>
                  <a:pt x="1924002" y="737041"/>
                  <a:pt x="1924002" y="737041"/>
                  <a:pt x="1924002" y="737041"/>
                </a:cubicBezTo>
                <a:cubicBezTo>
                  <a:pt x="1919860" y="741205"/>
                  <a:pt x="1911575" y="745369"/>
                  <a:pt x="1903291" y="749533"/>
                </a:cubicBezTo>
                <a:cubicBezTo>
                  <a:pt x="1882579" y="737041"/>
                  <a:pt x="1870151" y="724549"/>
                  <a:pt x="1857724" y="703728"/>
                </a:cubicBezTo>
                <a:cubicBezTo>
                  <a:pt x="1853582" y="703728"/>
                  <a:pt x="1837012" y="712057"/>
                  <a:pt x="1832870" y="716221"/>
                </a:cubicBezTo>
                <a:cubicBezTo>
                  <a:pt x="1837012" y="724549"/>
                  <a:pt x="1837012" y="737041"/>
                  <a:pt x="1837012" y="745369"/>
                </a:cubicBezTo>
                <a:cubicBezTo>
                  <a:pt x="1837012" y="757861"/>
                  <a:pt x="1837012" y="766190"/>
                  <a:pt x="1832870" y="778682"/>
                </a:cubicBezTo>
                <a:cubicBezTo>
                  <a:pt x="1824585" y="782846"/>
                  <a:pt x="1816300" y="782846"/>
                  <a:pt x="1808016" y="787010"/>
                </a:cubicBezTo>
                <a:cubicBezTo>
                  <a:pt x="1803873" y="787010"/>
                  <a:pt x="1803873" y="787010"/>
                  <a:pt x="1803873" y="787010"/>
                </a:cubicBezTo>
                <a:cubicBezTo>
                  <a:pt x="1791446" y="770354"/>
                  <a:pt x="1779019" y="749533"/>
                  <a:pt x="1774877" y="732877"/>
                </a:cubicBezTo>
                <a:cubicBezTo>
                  <a:pt x="1770734" y="732877"/>
                  <a:pt x="1750022" y="732877"/>
                  <a:pt x="1750022" y="732877"/>
                </a:cubicBezTo>
                <a:cubicBezTo>
                  <a:pt x="1750022" y="757861"/>
                  <a:pt x="1741737" y="778682"/>
                  <a:pt x="1733453" y="795338"/>
                </a:cubicBezTo>
                <a:cubicBezTo>
                  <a:pt x="1729310" y="795338"/>
                  <a:pt x="1729310" y="795338"/>
                  <a:pt x="1729310" y="795338"/>
                </a:cubicBezTo>
                <a:cubicBezTo>
                  <a:pt x="1725168" y="795338"/>
                  <a:pt x="1712741" y="795338"/>
                  <a:pt x="1704456" y="795338"/>
                </a:cubicBezTo>
                <a:cubicBezTo>
                  <a:pt x="1692029" y="778682"/>
                  <a:pt x="1687886" y="757861"/>
                  <a:pt x="1687886" y="732877"/>
                </a:cubicBezTo>
                <a:cubicBezTo>
                  <a:pt x="1683744" y="732877"/>
                  <a:pt x="1663032" y="732877"/>
                  <a:pt x="1658890" y="732877"/>
                </a:cubicBezTo>
                <a:cubicBezTo>
                  <a:pt x="1654747" y="749533"/>
                  <a:pt x="1642320" y="770354"/>
                  <a:pt x="1629893" y="787010"/>
                </a:cubicBezTo>
                <a:cubicBezTo>
                  <a:pt x="1625751" y="787010"/>
                  <a:pt x="1625751" y="787010"/>
                  <a:pt x="1625751" y="787010"/>
                </a:cubicBezTo>
                <a:cubicBezTo>
                  <a:pt x="1617466" y="782846"/>
                  <a:pt x="1609181" y="782846"/>
                  <a:pt x="1600896" y="778682"/>
                </a:cubicBezTo>
                <a:cubicBezTo>
                  <a:pt x="1596754" y="766190"/>
                  <a:pt x="1596754" y="757861"/>
                  <a:pt x="1596754" y="745369"/>
                </a:cubicBezTo>
                <a:cubicBezTo>
                  <a:pt x="1596754" y="737041"/>
                  <a:pt x="1596754" y="724549"/>
                  <a:pt x="1600896" y="716221"/>
                </a:cubicBezTo>
                <a:cubicBezTo>
                  <a:pt x="1596754" y="712057"/>
                  <a:pt x="1580184" y="707892"/>
                  <a:pt x="1576042" y="703728"/>
                </a:cubicBezTo>
                <a:cubicBezTo>
                  <a:pt x="1567757" y="724549"/>
                  <a:pt x="1551188" y="741205"/>
                  <a:pt x="1534618" y="749533"/>
                </a:cubicBezTo>
                <a:cubicBezTo>
                  <a:pt x="1530476" y="749533"/>
                  <a:pt x="1530476" y="749533"/>
                  <a:pt x="1530476" y="749533"/>
                </a:cubicBezTo>
                <a:cubicBezTo>
                  <a:pt x="1522191" y="745369"/>
                  <a:pt x="1513906" y="741205"/>
                  <a:pt x="1509764" y="737041"/>
                </a:cubicBezTo>
                <a:cubicBezTo>
                  <a:pt x="1509764" y="737041"/>
                  <a:pt x="1509764" y="732877"/>
                  <a:pt x="1509764" y="732877"/>
                </a:cubicBezTo>
                <a:cubicBezTo>
                  <a:pt x="1509764" y="716221"/>
                  <a:pt x="1513906" y="691236"/>
                  <a:pt x="1522191" y="674580"/>
                </a:cubicBezTo>
                <a:cubicBezTo>
                  <a:pt x="1522191" y="674580"/>
                  <a:pt x="1505621" y="657924"/>
                  <a:pt x="1501479" y="657924"/>
                </a:cubicBezTo>
                <a:cubicBezTo>
                  <a:pt x="1489052" y="674580"/>
                  <a:pt x="1468340" y="682908"/>
                  <a:pt x="1447628" y="687072"/>
                </a:cubicBezTo>
                <a:cubicBezTo>
                  <a:pt x="1439343" y="682908"/>
                  <a:pt x="1435201" y="674580"/>
                  <a:pt x="1426916" y="670416"/>
                </a:cubicBezTo>
                <a:cubicBezTo>
                  <a:pt x="1435201" y="649595"/>
                  <a:pt x="1443486" y="628775"/>
                  <a:pt x="1460055" y="616283"/>
                </a:cubicBezTo>
                <a:cubicBezTo>
                  <a:pt x="1455913" y="612119"/>
                  <a:pt x="1443486" y="595463"/>
                  <a:pt x="1443486" y="591298"/>
                </a:cubicBezTo>
                <a:cubicBezTo>
                  <a:pt x="1422774" y="603791"/>
                  <a:pt x="1402062" y="607955"/>
                  <a:pt x="1381350" y="607955"/>
                </a:cubicBezTo>
                <a:cubicBezTo>
                  <a:pt x="1377208" y="603791"/>
                  <a:pt x="1373065" y="591298"/>
                  <a:pt x="1368923" y="587134"/>
                </a:cubicBezTo>
                <a:cubicBezTo>
                  <a:pt x="1368923" y="582970"/>
                  <a:pt x="1368923" y="582970"/>
                  <a:pt x="1368923" y="582970"/>
                </a:cubicBezTo>
                <a:cubicBezTo>
                  <a:pt x="1377208" y="566314"/>
                  <a:pt x="1393777" y="549658"/>
                  <a:pt x="1414489" y="541330"/>
                </a:cubicBezTo>
                <a:cubicBezTo>
                  <a:pt x="1410347" y="537165"/>
                  <a:pt x="1402062" y="516345"/>
                  <a:pt x="1402062" y="516345"/>
                </a:cubicBezTo>
                <a:cubicBezTo>
                  <a:pt x="1381350" y="520509"/>
                  <a:pt x="1360638" y="520509"/>
                  <a:pt x="1339926" y="516345"/>
                </a:cubicBezTo>
                <a:cubicBezTo>
                  <a:pt x="1335784" y="508017"/>
                  <a:pt x="1331641" y="495525"/>
                  <a:pt x="1331641" y="491361"/>
                </a:cubicBezTo>
                <a:cubicBezTo>
                  <a:pt x="1331641" y="487197"/>
                  <a:pt x="1331641" y="487197"/>
                  <a:pt x="1331641" y="487197"/>
                </a:cubicBezTo>
                <a:cubicBezTo>
                  <a:pt x="1344068" y="474704"/>
                  <a:pt x="1364780" y="462212"/>
                  <a:pt x="1385492" y="453884"/>
                </a:cubicBezTo>
                <a:cubicBezTo>
                  <a:pt x="1385492" y="453884"/>
                  <a:pt x="1381350" y="433064"/>
                  <a:pt x="1381350" y="428900"/>
                </a:cubicBezTo>
                <a:cubicBezTo>
                  <a:pt x="1360638" y="428900"/>
                  <a:pt x="1339926" y="424736"/>
                  <a:pt x="1323357" y="412243"/>
                </a:cubicBezTo>
                <a:cubicBezTo>
                  <a:pt x="1319214" y="412243"/>
                  <a:pt x="1319214" y="412243"/>
                  <a:pt x="1319214" y="412243"/>
                </a:cubicBezTo>
                <a:cubicBezTo>
                  <a:pt x="1319214" y="408079"/>
                  <a:pt x="1319214" y="403915"/>
                  <a:pt x="1319214" y="399751"/>
                </a:cubicBezTo>
                <a:cubicBezTo>
                  <a:pt x="1319214" y="391423"/>
                  <a:pt x="1319214" y="387259"/>
                  <a:pt x="1319214" y="383095"/>
                </a:cubicBezTo>
                <a:cubicBezTo>
                  <a:pt x="1323357" y="383095"/>
                  <a:pt x="1323357" y="383095"/>
                  <a:pt x="1323357" y="383095"/>
                </a:cubicBezTo>
                <a:cubicBezTo>
                  <a:pt x="1339926" y="374767"/>
                  <a:pt x="1360638" y="366438"/>
                  <a:pt x="1381350" y="366438"/>
                </a:cubicBezTo>
                <a:cubicBezTo>
                  <a:pt x="1381350" y="362274"/>
                  <a:pt x="1385492" y="345618"/>
                  <a:pt x="1385492" y="341454"/>
                </a:cubicBezTo>
                <a:cubicBezTo>
                  <a:pt x="1364780" y="333126"/>
                  <a:pt x="1344068" y="324798"/>
                  <a:pt x="1331641" y="308141"/>
                </a:cubicBezTo>
                <a:cubicBezTo>
                  <a:pt x="1331641" y="299813"/>
                  <a:pt x="1335784" y="291485"/>
                  <a:pt x="1339926" y="283157"/>
                </a:cubicBezTo>
                <a:cubicBezTo>
                  <a:pt x="1356496" y="274829"/>
                  <a:pt x="1381350" y="274829"/>
                  <a:pt x="1402062" y="283157"/>
                </a:cubicBezTo>
                <a:cubicBezTo>
                  <a:pt x="1402062" y="278993"/>
                  <a:pt x="1410347" y="262337"/>
                  <a:pt x="1410347" y="258173"/>
                </a:cubicBezTo>
                <a:cubicBezTo>
                  <a:pt x="1393777" y="245680"/>
                  <a:pt x="1377208" y="229024"/>
                  <a:pt x="1368923" y="212368"/>
                </a:cubicBezTo>
                <a:cubicBezTo>
                  <a:pt x="1368923" y="204040"/>
                  <a:pt x="1377208" y="195711"/>
                  <a:pt x="1381350" y="187383"/>
                </a:cubicBezTo>
                <a:cubicBezTo>
                  <a:pt x="1402062" y="187383"/>
                  <a:pt x="1422774" y="195711"/>
                  <a:pt x="1443486" y="204040"/>
                </a:cubicBezTo>
                <a:cubicBezTo>
                  <a:pt x="1443486" y="204040"/>
                  <a:pt x="1455913" y="183219"/>
                  <a:pt x="1460055" y="183219"/>
                </a:cubicBezTo>
                <a:cubicBezTo>
                  <a:pt x="1443486" y="166563"/>
                  <a:pt x="1431059" y="145743"/>
                  <a:pt x="1426916" y="129086"/>
                </a:cubicBezTo>
                <a:cubicBezTo>
                  <a:pt x="1426916" y="124922"/>
                  <a:pt x="1426916" y="124922"/>
                  <a:pt x="1426916" y="124922"/>
                </a:cubicBezTo>
                <a:cubicBezTo>
                  <a:pt x="1431059" y="120758"/>
                  <a:pt x="1439343" y="112430"/>
                  <a:pt x="1447628" y="108266"/>
                </a:cubicBezTo>
                <a:cubicBezTo>
                  <a:pt x="1468340" y="112430"/>
                  <a:pt x="1489052" y="124922"/>
                  <a:pt x="1501479" y="137414"/>
                </a:cubicBezTo>
                <a:cubicBezTo>
                  <a:pt x="1505621" y="137414"/>
                  <a:pt x="1518049" y="124922"/>
                  <a:pt x="1522191" y="124922"/>
                </a:cubicBezTo>
                <a:cubicBezTo>
                  <a:pt x="1509764" y="104102"/>
                  <a:pt x="1505621" y="83282"/>
                  <a:pt x="1505621" y="62461"/>
                </a:cubicBezTo>
                <a:cubicBezTo>
                  <a:pt x="1513906" y="58297"/>
                  <a:pt x="1522191" y="49969"/>
                  <a:pt x="1530476" y="49969"/>
                </a:cubicBezTo>
                <a:cubicBezTo>
                  <a:pt x="1547045" y="58297"/>
                  <a:pt x="1563615" y="74953"/>
                  <a:pt x="1576042" y="91610"/>
                </a:cubicBezTo>
                <a:cubicBezTo>
                  <a:pt x="1576042" y="91610"/>
                  <a:pt x="1596754" y="83282"/>
                  <a:pt x="1600896" y="83282"/>
                </a:cubicBezTo>
                <a:cubicBezTo>
                  <a:pt x="1596754" y="70789"/>
                  <a:pt x="1596754" y="62461"/>
                  <a:pt x="1596754" y="49969"/>
                </a:cubicBezTo>
                <a:cubicBezTo>
                  <a:pt x="1596754" y="37477"/>
                  <a:pt x="1596754" y="29149"/>
                  <a:pt x="1600896" y="20820"/>
                </a:cubicBezTo>
                <a:cubicBezTo>
                  <a:pt x="1600896" y="16656"/>
                  <a:pt x="1600896" y="16656"/>
                  <a:pt x="1600896" y="16656"/>
                </a:cubicBezTo>
                <a:cubicBezTo>
                  <a:pt x="1609181" y="16656"/>
                  <a:pt x="1617466" y="12492"/>
                  <a:pt x="1625751" y="12492"/>
                </a:cubicBezTo>
                <a:cubicBezTo>
                  <a:pt x="1629893" y="12492"/>
                  <a:pt x="1629893" y="12492"/>
                  <a:pt x="1629893" y="12492"/>
                </a:cubicBezTo>
                <a:cubicBezTo>
                  <a:pt x="1642320" y="24984"/>
                  <a:pt x="1654747" y="45805"/>
                  <a:pt x="1658890" y="66625"/>
                </a:cubicBezTo>
                <a:cubicBezTo>
                  <a:pt x="1663032" y="66625"/>
                  <a:pt x="1683744" y="62461"/>
                  <a:pt x="1687886" y="62461"/>
                </a:cubicBezTo>
                <a:cubicBezTo>
                  <a:pt x="1687886" y="41641"/>
                  <a:pt x="1692029" y="20820"/>
                  <a:pt x="1704456" y="0"/>
                </a:cubicBezTo>
                <a:close/>
              </a:path>
            </a:pathLst>
          </a:custGeom>
          <a:solidFill>
            <a:srgbClr val="8bd4e2"/>
          </a:solidFill>
          <a:ln w="0">
            <a:noFill/>
          </a:ln>
        </p:spPr>
        <p:style>
          <a:lnRef idx="0"/>
          <a:fillRef idx="0"/>
          <a:effectRef idx="0"/>
          <a:fontRef idx="minor"/>
        </p:style>
      </p:sp>
      <p:sp>
        <p:nvSpPr>
          <p:cNvPr id="436" name="" hidden="1"/>
          <p:cNvSpPr/>
          <p:nvPr/>
        </p:nvSpPr>
        <p:spPr>
          <a:xfrm>
            <a:off x="4889520" y="-1027080"/>
            <a:ext cx="1787040" cy="673920"/>
          </a:xfrm>
          <a:custGeom>
            <a:avLst/>
            <a:gdLst/>
            <a:ahLst/>
            <a:rect l="l" t="t" r="r" b="b"/>
            <a:pathLst>
              <a:path w="1789113" h="676275">
                <a:moveTo>
                  <a:pt x="2068305" y="749732"/>
                </a:moveTo>
                <a:lnTo>
                  <a:pt x="2068305" y="761609"/>
                </a:lnTo>
                <a:lnTo>
                  <a:pt x="2076013" y="761609"/>
                </a:lnTo>
                <a:cubicBezTo>
                  <a:pt x="2079697" y="761609"/>
                  <a:pt x="2082210" y="761060"/>
                  <a:pt x="2083551" y="759961"/>
                </a:cubicBezTo>
                <a:cubicBezTo>
                  <a:pt x="2084892" y="758862"/>
                  <a:pt x="2085563" y="757408"/>
                  <a:pt x="2085563" y="755598"/>
                </a:cubicBezTo>
                <a:cubicBezTo>
                  <a:pt x="2085563" y="754435"/>
                  <a:pt x="2085240" y="753392"/>
                  <a:pt x="2084594" y="752471"/>
                </a:cubicBezTo>
                <a:cubicBezTo>
                  <a:pt x="2083947" y="751550"/>
                  <a:pt x="2083050" y="750863"/>
                  <a:pt x="2081903" y="750411"/>
                </a:cubicBezTo>
                <a:cubicBezTo>
                  <a:pt x="2080756" y="749959"/>
                  <a:pt x="2078631" y="749732"/>
                  <a:pt x="2075528" y="749732"/>
                </a:cubicBezTo>
                <a:lnTo>
                  <a:pt x="2068305" y="749732"/>
                </a:lnTo>
                <a:close/>
                <a:moveTo>
                  <a:pt x="2061954" y="744400"/>
                </a:moveTo>
                <a:lnTo>
                  <a:pt x="2075480" y="744400"/>
                </a:lnTo>
                <a:cubicBezTo>
                  <a:pt x="2080101" y="744400"/>
                  <a:pt x="2083446" y="744763"/>
                  <a:pt x="2085514" y="745491"/>
                </a:cubicBezTo>
                <a:cubicBezTo>
                  <a:pt x="2087583" y="746218"/>
                  <a:pt x="2089231" y="747486"/>
                  <a:pt x="2090459" y="749296"/>
                </a:cubicBezTo>
                <a:cubicBezTo>
                  <a:pt x="2091687" y="751106"/>
                  <a:pt x="2092301" y="753029"/>
                  <a:pt x="2092301" y="755065"/>
                </a:cubicBezTo>
                <a:cubicBezTo>
                  <a:pt x="2092301" y="757941"/>
                  <a:pt x="2091275" y="760446"/>
                  <a:pt x="2089223" y="762579"/>
                </a:cubicBezTo>
                <a:cubicBezTo>
                  <a:pt x="2087171" y="764712"/>
                  <a:pt x="2084448" y="765907"/>
                  <a:pt x="2081055" y="766166"/>
                </a:cubicBezTo>
                <a:cubicBezTo>
                  <a:pt x="2082444" y="766748"/>
                  <a:pt x="2083559" y="767443"/>
                  <a:pt x="2084400" y="768251"/>
                </a:cubicBezTo>
                <a:cubicBezTo>
                  <a:pt x="2085983" y="769802"/>
                  <a:pt x="2087922" y="772403"/>
                  <a:pt x="2090217" y="776055"/>
                </a:cubicBezTo>
                <a:lnTo>
                  <a:pt x="2095016" y="783763"/>
                </a:lnTo>
                <a:lnTo>
                  <a:pt x="2087260" y="783763"/>
                </a:lnTo>
                <a:lnTo>
                  <a:pt x="2083769" y="777558"/>
                </a:lnTo>
                <a:cubicBezTo>
                  <a:pt x="2081022" y="772678"/>
                  <a:pt x="2078808" y="769624"/>
                  <a:pt x="2077128" y="768396"/>
                </a:cubicBezTo>
                <a:cubicBezTo>
                  <a:pt x="2075965" y="767491"/>
                  <a:pt x="2074268" y="767039"/>
                  <a:pt x="2072038" y="767039"/>
                </a:cubicBezTo>
                <a:lnTo>
                  <a:pt x="2068305" y="767039"/>
                </a:lnTo>
                <a:lnTo>
                  <a:pt x="2068305" y="783763"/>
                </a:lnTo>
                <a:lnTo>
                  <a:pt x="2061954" y="783763"/>
                </a:lnTo>
                <a:lnTo>
                  <a:pt x="2061954" y="744400"/>
                </a:lnTo>
                <a:close/>
                <a:moveTo>
                  <a:pt x="834048" y="741362"/>
                </a:moveTo>
                <a:cubicBezTo>
                  <a:pt x="813289" y="741362"/>
                  <a:pt x="784225" y="741362"/>
                  <a:pt x="784225" y="766474"/>
                </a:cubicBezTo>
                <a:cubicBezTo>
                  <a:pt x="784225" y="783215"/>
                  <a:pt x="792529" y="787400"/>
                  <a:pt x="804985" y="787400"/>
                </a:cubicBezTo>
                <a:cubicBezTo>
                  <a:pt x="838200" y="787400"/>
                  <a:pt x="838200" y="758103"/>
                  <a:pt x="838200" y="745547"/>
                </a:cubicBezTo>
                <a:lnTo>
                  <a:pt x="838200" y="741362"/>
                </a:lnTo>
                <a:cubicBezTo>
                  <a:pt x="834048" y="741362"/>
                  <a:pt x="834048" y="741362"/>
                  <a:pt x="834048" y="741362"/>
                </a:cubicBezTo>
                <a:close/>
                <a:moveTo>
                  <a:pt x="2078001" y="733008"/>
                </a:moveTo>
                <a:cubicBezTo>
                  <a:pt x="2072862" y="733008"/>
                  <a:pt x="2067861" y="734325"/>
                  <a:pt x="2062997" y="736959"/>
                </a:cubicBezTo>
                <a:cubicBezTo>
                  <a:pt x="2058133" y="739592"/>
                  <a:pt x="2054328" y="743358"/>
                  <a:pt x="2051581" y="748254"/>
                </a:cubicBezTo>
                <a:cubicBezTo>
                  <a:pt x="2048833" y="753150"/>
                  <a:pt x="2047460" y="758248"/>
                  <a:pt x="2047460" y="763548"/>
                </a:cubicBezTo>
                <a:cubicBezTo>
                  <a:pt x="2047460" y="768816"/>
                  <a:pt x="2048809" y="773866"/>
                  <a:pt x="2051508" y="778697"/>
                </a:cubicBezTo>
                <a:cubicBezTo>
                  <a:pt x="2054206" y="783529"/>
                  <a:pt x="2057980" y="787294"/>
                  <a:pt x="2062827" y="789993"/>
                </a:cubicBezTo>
                <a:cubicBezTo>
                  <a:pt x="2067675" y="792691"/>
                  <a:pt x="2072733" y="794041"/>
                  <a:pt x="2078001" y="794041"/>
                </a:cubicBezTo>
                <a:cubicBezTo>
                  <a:pt x="2083269" y="794041"/>
                  <a:pt x="2088326" y="792691"/>
                  <a:pt x="2093174" y="789993"/>
                </a:cubicBezTo>
                <a:cubicBezTo>
                  <a:pt x="2098022" y="787294"/>
                  <a:pt x="2101787" y="783529"/>
                  <a:pt x="2104469" y="778697"/>
                </a:cubicBezTo>
                <a:cubicBezTo>
                  <a:pt x="2107152" y="773866"/>
                  <a:pt x="2108493" y="768816"/>
                  <a:pt x="2108493" y="763548"/>
                </a:cubicBezTo>
                <a:cubicBezTo>
                  <a:pt x="2108493" y="758248"/>
                  <a:pt x="2107127" y="753150"/>
                  <a:pt x="2104397" y="748254"/>
                </a:cubicBezTo>
                <a:cubicBezTo>
                  <a:pt x="2101666" y="743358"/>
                  <a:pt x="2097860" y="739592"/>
                  <a:pt x="2092980" y="736959"/>
                </a:cubicBezTo>
                <a:cubicBezTo>
                  <a:pt x="2088100" y="734325"/>
                  <a:pt x="2083107" y="733008"/>
                  <a:pt x="2078001" y="733008"/>
                </a:cubicBezTo>
                <a:close/>
                <a:moveTo>
                  <a:pt x="2078001" y="726948"/>
                </a:moveTo>
                <a:cubicBezTo>
                  <a:pt x="2084141" y="726948"/>
                  <a:pt x="2090136" y="728524"/>
                  <a:pt x="2095985" y="731675"/>
                </a:cubicBezTo>
                <a:cubicBezTo>
                  <a:pt x="2101835" y="734825"/>
                  <a:pt x="2106392" y="739334"/>
                  <a:pt x="2109656" y="745200"/>
                </a:cubicBezTo>
                <a:cubicBezTo>
                  <a:pt x="2112920" y="751065"/>
                  <a:pt x="2114552" y="757181"/>
                  <a:pt x="2114552" y="763548"/>
                </a:cubicBezTo>
                <a:cubicBezTo>
                  <a:pt x="2114552" y="769850"/>
                  <a:pt x="2112944" y="775910"/>
                  <a:pt x="2109729" y="781727"/>
                </a:cubicBezTo>
                <a:cubicBezTo>
                  <a:pt x="2106513" y="787544"/>
                  <a:pt x="2102005" y="792061"/>
                  <a:pt x="2096204" y="795277"/>
                </a:cubicBezTo>
                <a:cubicBezTo>
                  <a:pt x="2090402" y="798492"/>
                  <a:pt x="2084335" y="800100"/>
                  <a:pt x="2078001" y="800100"/>
                </a:cubicBezTo>
                <a:cubicBezTo>
                  <a:pt x="2071666" y="800100"/>
                  <a:pt x="2065599" y="798492"/>
                  <a:pt x="2059797" y="795277"/>
                </a:cubicBezTo>
                <a:cubicBezTo>
                  <a:pt x="2053996" y="792061"/>
                  <a:pt x="2049480" y="787544"/>
                  <a:pt x="2046248" y="781727"/>
                </a:cubicBezTo>
                <a:cubicBezTo>
                  <a:pt x="2043016" y="775910"/>
                  <a:pt x="2041400" y="769850"/>
                  <a:pt x="2041400" y="763548"/>
                </a:cubicBezTo>
                <a:cubicBezTo>
                  <a:pt x="2041400" y="757181"/>
                  <a:pt x="2043041" y="751065"/>
                  <a:pt x="2046321" y="745200"/>
                </a:cubicBezTo>
                <a:cubicBezTo>
                  <a:pt x="2049601" y="739334"/>
                  <a:pt x="2054166" y="734825"/>
                  <a:pt x="2060016" y="731675"/>
                </a:cubicBezTo>
                <a:cubicBezTo>
                  <a:pt x="2065865" y="728524"/>
                  <a:pt x="2071860" y="726948"/>
                  <a:pt x="2078001" y="726948"/>
                </a:cubicBezTo>
                <a:close/>
                <a:moveTo>
                  <a:pt x="1058070" y="692149"/>
                </a:moveTo>
                <a:cubicBezTo>
                  <a:pt x="1037466" y="692149"/>
                  <a:pt x="1020763" y="713471"/>
                  <a:pt x="1020763" y="739774"/>
                </a:cubicBezTo>
                <a:cubicBezTo>
                  <a:pt x="1020763" y="766077"/>
                  <a:pt x="1037466" y="787399"/>
                  <a:pt x="1058070" y="787399"/>
                </a:cubicBezTo>
                <a:cubicBezTo>
                  <a:pt x="1078674" y="787399"/>
                  <a:pt x="1095377" y="766077"/>
                  <a:pt x="1095377" y="739774"/>
                </a:cubicBezTo>
                <a:cubicBezTo>
                  <a:pt x="1095377" y="713471"/>
                  <a:pt x="1078674" y="692149"/>
                  <a:pt x="1058070" y="692149"/>
                </a:cubicBezTo>
                <a:close/>
                <a:moveTo>
                  <a:pt x="692151" y="692149"/>
                </a:moveTo>
                <a:cubicBezTo>
                  <a:pt x="673739" y="692149"/>
                  <a:pt x="658813" y="713471"/>
                  <a:pt x="658813" y="739774"/>
                </a:cubicBezTo>
                <a:cubicBezTo>
                  <a:pt x="658813" y="766077"/>
                  <a:pt x="673739" y="787399"/>
                  <a:pt x="692151" y="787399"/>
                </a:cubicBezTo>
                <a:cubicBezTo>
                  <a:pt x="710563" y="787399"/>
                  <a:pt x="725489" y="766077"/>
                  <a:pt x="725489" y="739774"/>
                </a:cubicBezTo>
                <a:cubicBezTo>
                  <a:pt x="725489" y="713471"/>
                  <a:pt x="710563" y="692149"/>
                  <a:pt x="692151" y="692149"/>
                </a:cubicBezTo>
                <a:close/>
                <a:moveTo>
                  <a:pt x="323056" y="692149"/>
                </a:moveTo>
                <a:cubicBezTo>
                  <a:pt x="302452" y="692149"/>
                  <a:pt x="285749" y="713471"/>
                  <a:pt x="285749" y="739774"/>
                </a:cubicBezTo>
                <a:cubicBezTo>
                  <a:pt x="285749" y="766077"/>
                  <a:pt x="302452" y="787399"/>
                  <a:pt x="323056" y="787399"/>
                </a:cubicBezTo>
                <a:cubicBezTo>
                  <a:pt x="343660" y="787399"/>
                  <a:pt x="360363" y="766077"/>
                  <a:pt x="360363" y="739774"/>
                </a:cubicBezTo>
                <a:cubicBezTo>
                  <a:pt x="360363" y="713471"/>
                  <a:pt x="343660" y="692149"/>
                  <a:pt x="323056" y="692149"/>
                </a:cubicBezTo>
                <a:close/>
                <a:moveTo>
                  <a:pt x="966943" y="685949"/>
                </a:moveTo>
                <a:lnTo>
                  <a:pt x="981464" y="685949"/>
                </a:lnTo>
                <a:lnTo>
                  <a:pt x="981464" y="799333"/>
                </a:lnTo>
                <a:lnTo>
                  <a:pt x="966943" y="799333"/>
                </a:lnTo>
                <a:lnTo>
                  <a:pt x="966943" y="685949"/>
                </a:lnTo>
                <a:close/>
                <a:moveTo>
                  <a:pt x="1136650" y="684212"/>
                </a:moveTo>
                <a:cubicBezTo>
                  <a:pt x="1148897" y="684212"/>
                  <a:pt x="1148897" y="684212"/>
                  <a:pt x="1148897" y="684212"/>
                </a:cubicBezTo>
                <a:cubicBezTo>
                  <a:pt x="1148897" y="704791"/>
                  <a:pt x="1148897" y="704791"/>
                  <a:pt x="1148897" y="704791"/>
                </a:cubicBezTo>
                <a:cubicBezTo>
                  <a:pt x="1157061" y="696559"/>
                  <a:pt x="1165225" y="684212"/>
                  <a:pt x="1185636" y="684212"/>
                </a:cubicBezTo>
                <a:cubicBezTo>
                  <a:pt x="1214211" y="684212"/>
                  <a:pt x="1222375" y="700675"/>
                  <a:pt x="1222375" y="725369"/>
                </a:cubicBezTo>
                <a:cubicBezTo>
                  <a:pt x="1222375" y="795337"/>
                  <a:pt x="1222375" y="795337"/>
                  <a:pt x="1222375" y="795337"/>
                </a:cubicBezTo>
                <a:cubicBezTo>
                  <a:pt x="1210129" y="795337"/>
                  <a:pt x="1210129" y="795337"/>
                  <a:pt x="1210129" y="795337"/>
                </a:cubicBezTo>
                <a:cubicBezTo>
                  <a:pt x="1210129" y="729485"/>
                  <a:pt x="1210129" y="729485"/>
                  <a:pt x="1210129" y="729485"/>
                </a:cubicBezTo>
                <a:cubicBezTo>
                  <a:pt x="1210129" y="708906"/>
                  <a:pt x="1201964" y="692443"/>
                  <a:pt x="1185636" y="692443"/>
                </a:cubicBezTo>
                <a:cubicBezTo>
                  <a:pt x="1161143" y="692443"/>
                  <a:pt x="1152979" y="717138"/>
                  <a:pt x="1152979" y="733601"/>
                </a:cubicBezTo>
                <a:cubicBezTo>
                  <a:pt x="1152979" y="795337"/>
                  <a:pt x="1152979" y="795337"/>
                  <a:pt x="1152979" y="795337"/>
                </a:cubicBezTo>
                <a:cubicBezTo>
                  <a:pt x="1136650" y="795337"/>
                  <a:pt x="1136650" y="795337"/>
                  <a:pt x="1136650" y="795337"/>
                </a:cubicBezTo>
                <a:lnTo>
                  <a:pt x="1136650" y="713022"/>
                </a:lnTo>
                <a:cubicBezTo>
                  <a:pt x="1136650" y="704791"/>
                  <a:pt x="1136650" y="692443"/>
                  <a:pt x="1136650" y="684212"/>
                </a:cubicBezTo>
                <a:close/>
                <a:moveTo>
                  <a:pt x="1054894" y="684212"/>
                </a:moveTo>
                <a:cubicBezTo>
                  <a:pt x="1083389" y="684212"/>
                  <a:pt x="1106488" y="710154"/>
                  <a:pt x="1106488" y="742156"/>
                </a:cubicBezTo>
                <a:cubicBezTo>
                  <a:pt x="1106488" y="774158"/>
                  <a:pt x="1083389" y="800100"/>
                  <a:pt x="1054894" y="800100"/>
                </a:cubicBezTo>
                <a:cubicBezTo>
                  <a:pt x="1026399" y="800100"/>
                  <a:pt x="1003300" y="774158"/>
                  <a:pt x="1003300" y="742156"/>
                </a:cubicBezTo>
                <a:cubicBezTo>
                  <a:pt x="1003300" y="710154"/>
                  <a:pt x="1026399" y="684212"/>
                  <a:pt x="1054894" y="684212"/>
                </a:cubicBezTo>
                <a:close/>
                <a:moveTo>
                  <a:pt x="812499" y="684212"/>
                </a:moveTo>
                <a:cubicBezTo>
                  <a:pt x="841603" y="684212"/>
                  <a:pt x="854076" y="696629"/>
                  <a:pt x="854076" y="725601"/>
                </a:cubicBezTo>
                <a:cubicBezTo>
                  <a:pt x="854076" y="775267"/>
                  <a:pt x="854076" y="775267"/>
                  <a:pt x="854076" y="775267"/>
                </a:cubicBezTo>
                <a:cubicBezTo>
                  <a:pt x="854076" y="783545"/>
                  <a:pt x="854076" y="791822"/>
                  <a:pt x="854076" y="795961"/>
                </a:cubicBezTo>
                <a:cubicBezTo>
                  <a:pt x="841603" y="795961"/>
                  <a:pt x="841603" y="795961"/>
                  <a:pt x="841603" y="795961"/>
                </a:cubicBezTo>
                <a:lnTo>
                  <a:pt x="841603" y="779406"/>
                </a:lnTo>
                <a:cubicBezTo>
                  <a:pt x="837445" y="779406"/>
                  <a:pt x="837445" y="779406"/>
                  <a:pt x="837445" y="779406"/>
                </a:cubicBezTo>
                <a:cubicBezTo>
                  <a:pt x="833287" y="791822"/>
                  <a:pt x="816656" y="800100"/>
                  <a:pt x="804183" y="800100"/>
                </a:cubicBezTo>
                <a:cubicBezTo>
                  <a:pt x="770921" y="800100"/>
                  <a:pt x="766763" y="779406"/>
                  <a:pt x="766763" y="766989"/>
                </a:cubicBezTo>
                <a:cubicBezTo>
                  <a:pt x="766763" y="729739"/>
                  <a:pt x="808341" y="729739"/>
                  <a:pt x="837445" y="729739"/>
                </a:cubicBezTo>
                <a:cubicBezTo>
                  <a:pt x="837445" y="721462"/>
                  <a:pt x="837445" y="721462"/>
                  <a:pt x="837445" y="721462"/>
                </a:cubicBezTo>
                <a:cubicBezTo>
                  <a:pt x="837445" y="704906"/>
                  <a:pt x="833287" y="692490"/>
                  <a:pt x="812499" y="692490"/>
                </a:cubicBezTo>
                <a:cubicBezTo>
                  <a:pt x="800025" y="692490"/>
                  <a:pt x="791710" y="696629"/>
                  <a:pt x="779236" y="704906"/>
                </a:cubicBezTo>
                <a:cubicBezTo>
                  <a:pt x="779236" y="688351"/>
                  <a:pt x="779236" y="688351"/>
                  <a:pt x="779236" y="688351"/>
                </a:cubicBezTo>
                <a:cubicBezTo>
                  <a:pt x="787552" y="684212"/>
                  <a:pt x="804183" y="684212"/>
                  <a:pt x="812499" y="684212"/>
                </a:cubicBezTo>
                <a:close/>
                <a:moveTo>
                  <a:pt x="527050" y="684212"/>
                </a:moveTo>
                <a:cubicBezTo>
                  <a:pt x="539523" y="684212"/>
                  <a:pt x="539523" y="684212"/>
                  <a:pt x="539523" y="684212"/>
                </a:cubicBezTo>
                <a:cubicBezTo>
                  <a:pt x="539523" y="704791"/>
                  <a:pt x="539523" y="704791"/>
                  <a:pt x="539523" y="704791"/>
                </a:cubicBezTo>
                <a:cubicBezTo>
                  <a:pt x="547839" y="696559"/>
                  <a:pt x="556154" y="684212"/>
                  <a:pt x="576943" y="684212"/>
                </a:cubicBezTo>
                <a:cubicBezTo>
                  <a:pt x="606047" y="684212"/>
                  <a:pt x="614363" y="700675"/>
                  <a:pt x="614363" y="725369"/>
                </a:cubicBezTo>
                <a:cubicBezTo>
                  <a:pt x="614363" y="795337"/>
                  <a:pt x="614363" y="795337"/>
                  <a:pt x="614363" y="795337"/>
                </a:cubicBezTo>
                <a:cubicBezTo>
                  <a:pt x="601890" y="795337"/>
                  <a:pt x="601890" y="795337"/>
                  <a:pt x="601890" y="795337"/>
                </a:cubicBezTo>
                <a:cubicBezTo>
                  <a:pt x="601890" y="729485"/>
                  <a:pt x="601890" y="729485"/>
                  <a:pt x="601890" y="729485"/>
                </a:cubicBezTo>
                <a:cubicBezTo>
                  <a:pt x="601890" y="708906"/>
                  <a:pt x="593574" y="692443"/>
                  <a:pt x="576943" y="692443"/>
                </a:cubicBezTo>
                <a:cubicBezTo>
                  <a:pt x="551996" y="692443"/>
                  <a:pt x="543681" y="717138"/>
                  <a:pt x="543681" y="733601"/>
                </a:cubicBezTo>
                <a:cubicBezTo>
                  <a:pt x="543681" y="795337"/>
                  <a:pt x="543681" y="795337"/>
                  <a:pt x="543681" y="795337"/>
                </a:cubicBezTo>
                <a:cubicBezTo>
                  <a:pt x="527050" y="795337"/>
                  <a:pt x="527050" y="795337"/>
                  <a:pt x="527050" y="795337"/>
                </a:cubicBezTo>
                <a:lnTo>
                  <a:pt x="527050" y="713022"/>
                </a:lnTo>
                <a:cubicBezTo>
                  <a:pt x="527050" y="704791"/>
                  <a:pt x="527050" y="692443"/>
                  <a:pt x="527050" y="684212"/>
                </a:cubicBezTo>
                <a:close/>
                <a:moveTo>
                  <a:pt x="406400" y="684212"/>
                </a:moveTo>
                <a:cubicBezTo>
                  <a:pt x="418873" y="684212"/>
                  <a:pt x="418873" y="684212"/>
                  <a:pt x="418873" y="684212"/>
                </a:cubicBezTo>
                <a:cubicBezTo>
                  <a:pt x="418873" y="754573"/>
                  <a:pt x="418873" y="754573"/>
                  <a:pt x="418873" y="754573"/>
                </a:cubicBezTo>
                <a:cubicBezTo>
                  <a:pt x="418873" y="775267"/>
                  <a:pt x="427189" y="787683"/>
                  <a:pt x="443820" y="787683"/>
                </a:cubicBezTo>
                <a:cubicBezTo>
                  <a:pt x="468766" y="787683"/>
                  <a:pt x="477082" y="766989"/>
                  <a:pt x="477082" y="746295"/>
                </a:cubicBezTo>
                <a:cubicBezTo>
                  <a:pt x="477082" y="684212"/>
                  <a:pt x="477082" y="684212"/>
                  <a:pt x="477082" y="684212"/>
                </a:cubicBezTo>
                <a:cubicBezTo>
                  <a:pt x="493713" y="684212"/>
                  <a:pt x="493713" y="684212"/>
                  <a:pt x="493713" y="684212"/>
                </a:cubicBezTo>
                <a:lnTo>
                  <a:pt x="493713" y="771128"/>
                </a:lnTo>
                <a:cubicBezTo>
                  <a:pt x="493713" y="779406"/>
                  <a:pt x="493713" y="787683"/>
                  <a:pt x="493713" y="795961"/>
                </a:cubicBezTo>
                <a:cubicBezTo>
                  <a:pt x="481240" y="795961"/>
                  <a:pt x="481240" y="795961"/>
                  <a:pt x="481240" y="795961"/>
                </a:cubicBezTo>
                <a:cubicBezTo>
                  <a:pt x="481240" y="779406"/>
                  <a:pt x="481240" y="779406"/>
                  <a:pt x="481240" y="779406"/>
                </a:cubicBezTo>
                <a:cubicBezTo>
                  <a:pt x="472924" y="787683"/>
                  <a:pt x="464609" y="800100"/>
                  <a:pt x="443820" y="800100"/>
                </a:cubicBezTo>
                <a:cubicBezTo>
                  <a:pt x="414715" y="800100"/>
                  <a:pt x="406400" y="783545"/>
                  <a:pt x="406400" y="758711"/>
                </a:cubicBezTo>
                <a:cubicBezTo>
                  <a:pt x="406400" y="684212"/>
                  <a:pt x="406400" y="684212"/>
                  <a:pt x="406400" y="684212"/>
                </a:cubicBezTo>
                <a:close/>
                <a:moveTo>
                  <a:pt x="325437" y="684212"/>
                </a:moveTo>
                <a:cubicBezTo>
                  <a:pt x="354370" y="684212"/>
                  <a:pt x="377825" y="710154"/>
                  <a:pt x="377825" y="742156"/>
                </a:cubicBezTo>
                <a:cubicBezTo>
                  <a:pt x="377825" y="774158"/>
                  <a:pt x="354370" y="800100"/>
                  <a:pt x="325437" y="800100"/>
                </a:cubicBezTo>
                <a:cubicBezTo>
                  <a:pt x="296504" y="800100"/>
                  <a:pt x="273049" y="774158"/>
                  <a:pt x="273049" y="742156"/>
                </a:cubicBezTo>
                <a:cubicBezTo>
                  <a:pt x="273049" y="710154"/>
                  <a:pt x="296504" y="684212"/>
                  <a:pt x="325437" y="684212"/>
                </a:cubicBezTo>
                <a:close/>
                <a:moveTo>
                  <a:pt x="1724027" y="666750"/>
                </a:moveTo>
                <a:lnTo>
                  <a:pt x="1720852" y="679450"/>
                </a:lnTo>
                <a:lnTo>
                  <a:pt x="1716089" y="687388"/>
                </a:lnTo>
                <a:lnTo>
                  <a:pt x="1733552" y="687388"/>
                </a:lnTo>
                <a:lnTo>
                  <a:pt x="1728789" y="679450"/>
                </a:lnTo>
                <a:lnTo>
                  <a:pt x="1724027" y="666750"/>
                </a:lnTo>
                <a:close/>
                <a:moveTo>
                  <a:pt x="1728922" y="654050"/>
                </a:moveTo>
                <a:cubicBezTo>
                  <a:pt x="1728922" y="658202"/>
                  <a:pt x="1728922" y="658202"/>
                  <a:pt x="1728922" y="658202"/>
                </a:cubicBezTo>
                <a:lnTo>
                  <a:pt x="1737124" y="678962"/>
                </a:lnTo>
                <a:cubicBezTo>
                  <a:pt x="1749427" y="703873"/>
                  <a:pt x="1749427" y="703873"/>
                  <a:pt x="1749427" y="703873"/>
                </a:cubicBezTo>
                <a:cubicBezTo>
                  <a:pt x="1745326" y="703873"/>
                  <a:pt x="1741225" y="703873"/>
                  <a:pt x="1737124" y="703873"/>
                </a:cubicBezTo>
                <a:cubicBezTo>
                  <a:pt x="1737124" y="695569"/>
                  <a:pt x="1737124" y="695569"/>
                  <a:pt x="1737124" y="695569"/>
                </a:cubicBezTo>
                <a:cubicBezTo>
                  <a:pt x="1712517" y="695569"/>
                  <a:pt x="1712517" y="695569"/>
                  <a:pt x="1712517" y="695569"/>
                </a:cubicBezTo>
                <a:cubicBezTo>
                  <a:pt x="1712517" y="708025"/>
                  <a:pt x="1712517" y="708025"/>
                  <a:pt x="1712517" y="708025"/>
                </a:cubicBezTo>
                <a:cubicBezTo>
                  <a:pt x="1708416" y="703873"/>
                  <a:pt x="1704315" y="703873"/>
                  <a:pt x="1700214" y="703873"/>
                </a:cubicBezTo>
                <a:cubicBezTo>
                  <a:pt x="1712517" y="678962"/>
                  <a:pt x="1712517" y="678962"/>
                  <a:pt x="1712517" y="678962"/>
                </a:cubicBezTo>
                <a:cubicBezTo>
                  <a:pt x="1716618" y="658202"/>
                  <a:pt x="1716618" y="658202"/>
                  <a:pt x="1716618" y="658202"/>
                </a:cubicBezTo>
                <a:cubicBezTo>
                  <a:pt x="1728922" y="654050"/>
                  <a:pt x="1728922" y="654050"/>
                  <a:pt x="1728922" y="654050"/>
                </a:cubicBezTo>
                <a:close/>
                <a:moveTo>
                  <a:pt x="907733" y="654049"/>
                </a:moveTo>
                <a:cubicBezTo>
                  <a:pt x="907733" y="683259"/>
                  <a:pt x="907733" y="683259"/>
                  <a:pt x="907733" y="683259"/>
                </a:cubicBezTo>
                <a:cubicBezTo>
                  <a:pt x="932498" y="683259"/>
                  <a:pt x="932498" y="683259"/>
                  <a:pt x="932498" y="683259"/>
                </a:cubicBezTo>
                <a:lnTo>
                  <a:pt x="932498" y="695778"/>
                </a:lnTo>
                <a:cubicBezTo>
                  <a:pt x="907733" y="695778"/>
                  <a:pt x="907733" y="695778"/>
                  <a:pt x="907733" y="695778"/>
                </a:cubicBezTo>
                <a:cubicBezTo>
                  <a:pt x="907733" y="770889"/>
                  <a:pt x="907733" y="770889"/>
                  <a:pt x="907733" y="770889"/>
                </a:cubicBezTo>
                <a:cubicBezTo>
                  <a:pt x="907733" y="779235"/>
                  <a:pt x="911861" y="787580"/>
                  <a:pt x="924243" y="787580"/>
                </a:cubicBezTo>
                <a:cubicBezTo>
                  <a:pt x="928371" y="787580"/>
                  <a:pt x="932498" y="787580"/>
                  <a:pt x="936626" y="783408"/>
                </a:cubicBezTo>
                <a:cubicBezTo>
                  <a:pt x="936626" y="795926"/>
                  <a:pt x="936626" y="795926"/>
                  <a:pt x="936626" y="795926"/>
                </a:cubicBezTo>
                <a:cubicBezTo>
                  <a:pt x="932498" y="800099"/>
                  <a:pt x="928371" y="800099"/>
                  <a:pt x="920116" y="800099"/>
                </a:cubicBezTo>
                <a:cubicBezTo>
                  <a:pt x="895351" y="800099"/>
                  <a:pt x="895351" y="783408"/>
                  <a:pt x="895351" y="762543"/>
                </a:cubicBezTo>
                <a:cubicBezTo>
                  <a:pt x="895351" y="695778"/>
                  <a:pt x="895351" y="695778"/>
                  <a:pt x="895351" y="695778"/>
                </a:cubicBezTo>
                <a:cubicBezTo>
                  <a:pt x="874713" y="695778"/>
                  <a:pt x="874713" y="695778"/>
                  <a:pt x="874713" y="695778"/>
                </a:cubicBezTo>
                <a:cubicBezTo>
                  <a:pt x="874713" y="683259"/>
                  <a:pt x="874713" y="683259"/>
                  <a:pt x="874713" y="683259"/>
                </a:cubicBezTo>
                <a:cubicBezTo>
                  <a:pt x="895351" y="683259"/>
                  <a:pt x="895351" y="683259"/>
                  <a:pt x="895351" y="683259"/>
                </a:cubicBezTo>
                <a:cubicBezTo>
                  <a:pt x="895351" y="658222"/>
                  <a:pt x="895351" y="658222"/>
                  <a:pt x="895351" y="658222"/>
                </a:cubicBezTo>
                <a:cubicBezTo>
                  <a:pt x="907733" y="654049"/>
                  <a:pt x="907733" y="654049"/>
                  <a:pt x="907733" y="654049"/>
                </a:cubicBezTo>
                <a:close/>
                <a:moveTo>
                  <a:pt x="1658542" y="650875"/>
                </a:moveTo>
                <a:cubicBezTo>
                  <a:pt x="1662643" y="650875"/>
                  <a:pt x="1662643" y="650875"/>
                  <a:pt x="1666745" y="650875"/>
                </a:cubicBezTo>
                <a:cubicBezTo>
                  <a:pt x="1666745" y="650875"/>
                  <a:pt x="1666745" y="650875"/>
                  <a:pt x="1683149" y="688242"/>
                </a:cubicBezTo>
                <a:cubicBezTo>
                  <a:pt x="1683149" y="688242"/>
                  <a:pt x="1683149" y="688242"/>
                  <a:pt x="1687250" y="655027"/>
                </a:cubicBezTo>
                <a:cubicBezTo>
                  <a:pt x="1687250" y="655027"/>
                  <a:pt x="1691351" y="655027"/>
                  <a:pt x="1695452" y="655027"/>
                </a:cubicBezTo>
                <a:cubicBezTo>
                  <a:pt x="1695452" y="655027"/>
                  <a:pt x="1695452" y="655027"/>
                  <a:pt x="1687250" y="704850"/>
                </a:cubicBezTo>
                <a:cubicBezTo>
                  <a:pt x="1687250" y="704850"/>
                  <a:pt x="1683149" y="704850"/>
                  <a:pt x="1679048" y="704850"/>
                </a:cubicBezTo>
                <a:cubicBezTo>
                  <a:pt x="1679048" y="704850"/>
                  <a:pt x="1679048" y="704850"/>
                  <a:pt x="1662643" y="671635"/>
                </a:cubicBezTo>
                <a:cubicBezTo>
                  <a:pt x="1662643" y="671635"/>
                  <a:pt x="1662643" y="671635"/>
                  <a:pt x="1658542" y="700698"/>
                </a:cubicBezTo>
                <a:cubicBezTo>
                  <a:pt x="1654441" y="700698"/>
                  <a:pt x="1650340" y="700698"/>
                  <a:pt x="1646239" y="700698"/>
                </a:cubicBezTo>
                <a:cubicBezTo>
                  <a:pt x="1646239" y="700698"/>
                  <a:pt x="1646239" y="700698"/>
                  <a:pt x="1658542" y="650875"/>
                </a:cubicBezTo>
                <a:close/>
                <a:moveTo>
                  <a:pt x="1787526" y="646113"/>
                </a:moveTo>
                <a:lnTo>
                  <a:pt x="1787526" y="654504"/>
                </a:lnTo>
                <a:cubicBezTo>
                  <a:pt x="1783399" y="658700"/>
                  <a:pt x="1779271" y="658700"/>
                  <a:pt x="1771016" y="658700"/>
                </a:cubicBezTo>
                <a:cubicBezTo>
                  <a:pt x="1771016" y="658700"/>
                  <a:pt x="1771016" y="658700"/>
                  <a:pt x="1779271" y="700655"/>
                </a:cubicBezTo>
                <a:cubicBezTo>
                  <a:pt x="1779271" y="700655"/>
                  <a:pt x="1779271" y="700655"/>
                  <a:pt x="1771016" y="704851"/>
                </a:cubicBezTo>
                <a:cubicBezTo>
                  <a:pt x="1771016" y="704851"/>
                  <a:pt x="1771016" y="704851"/>
                  <a:pt x="1762761" y="662895"/>
                </a:cubicBezTo>
                <a:cubicBezTo>
                  <a:pt x="1758634" y="662895"/>
                  <a:pt x="1754506" y="662895"/>
                  <a:pt x="1746251" y="662895"/>
                </a:cubicBezTo>
                <a:cubicBezTo>
                  <a:pt x="1746251" y="662895"/>
                  <a:pt x="1746251" y="662895"/>
                  <a:pt x="1746251" y="654504"/>
                </a:cubicBezTo>
                <a:cubicBezTo>
                  <a:pt x="1758634" y="654504"/>
                  <a:pt x="1771016" y="650309"/>
                  <a:pt x="1787526" y="646113"/>
                </a:cubicBezTo>
                <a:close/>
                <a:moveTo>
                  <a:pt x="1617029" y="646113"/>
                </a:moveTo>
                <a:cubicBezTo>
                  <a:pt x="1617029" y="654051"/>
                  <a:pt x="1617029" y="654051"/>
                  <a:pt x="1617029" y="654051"/>
                </a:cubicBezTo>
                <a:cubicBezTo>
                  <a:pt x="1612901" y="658019"/>
                  <a:pt x="1612901" y="658019"/>
                  <a:pt x="1612901" y="658019"/>
                </a:cubicBezTo>
                <a:cubicBezTo>
                  <a:pt x="1625284" y="661988"/>
                  <a:pt x="1625284" y="661988"/>
                  <a:pt x="1625284" y="661988"/>
                </a:cubicBezTo>
                <a:cubicBezTo>
                  <a:pt x="1629412" y="661988"/>
                  <a:pt x="1633539" y="658019"/>
                  <a:pt x="1633539" y="658019"/>
                </a:cubicBezTo>
                <a:cubicBezTo>
                  <a:pt x="1633539" y="658019"/>
                  <a:pt x="1633539" y="654051"/>
                  <a:pt x="1633539" y="654051"/>
                </a:cubicBezTo>
                <a:cubicBezTo>
                  <a:pt x="1633539" y="654051"/>
                  <a:pt x="1633539" y="650082"/>
                  <a:pt x="1629412" y="650082"/>
                </a:cubicBezTo>
                <a:cubicBezTo>
                  <a:pt x="1617029" y="646113"/>
                  <a:pt x="1617029" y="646113"/>
                  <a:pt x="1617029" y="646113"/>
                </a:cubicBezTo>
                <a:close/>
                <a:moveTo>
                  <a:pt x="966943" y="643885"/>
                </a:moveTo>
                <a:lnTo>
                  <a:pt x="981464" y="643885"/>
                </a:lnTo>
                <a:lnTo>
                  <a:pt x="981464" y="660066"/>
                </a:lnTo>
                <a:lnTo>
                  <a:pt x="966943" y="660066"/>
                </a:lnTo>
                <a:lnTo>
                  <a:pt x="966943" y="643885"/>
                </a:lnTo>
                <a:close/>
                <a:moveTo>
                  <a:pt x="1795464" y="641350"/>
                </a:moveTo>
                <a:cubicBezTo>
                  <a:pt x="1799546" y="641350"/>
                  <a:pt x="1803628" y="641350"/>
                  <a:pt x="1807711" y="641350"/>
                </a:cubicBezTo>
                <a:cubicBezTo>
                  <a:pt x="1807711" y="641350"/>
                  <a:pt x="1807711" y="641350"/>
                  <a:pt x="1824039" y="687917"/>
                </a:cubicBezTo>
                <a:cubicBezTo>
                  <a:pt x="1819957" y="687917"/>
                  <a:pt x="1815875" y="687917"/>
                  <a:pt x="1811793" y="692150"/>
                </a:cubicBezTo>
                <a:cubicBezTo>
                  <a:pt x="1811793" y="692150"/>
                  <a:pt x="1811793" y="692150"/>
                  <a:pt x="1795464" y="641350"/>
                </a:cubicBezTo>
                <a:close/>
                <a:moveTo>
                  <a:pt x="177800" y="641349"/>
                </a:moveTo>
                <a:lnTo>
                  <a:pt x="252413" y="641349"/>
                </a:lnTo>
                <a:lnTo>
                  <a:pt x="252413" y="654049"/>
                </a:lnTo>
                <a:lnTo>
                  <a:pt x="195262" y="654049"/>
                </a:lnTo>
                <a:lnTo>
                  <a:pt x="195262" y="712787"/>
                </a:lnTo>
                <a:lnTo>
                  <a:pt x="249238" y="712787"/>
                </a:lnTo>
                <a:lnTo>
                  <a:pt x="249238" y="725487"/>
                </a:lnTo>
                <a:lnTo>
                  <a:pt x="195262" y="725487"/>
                </a:lnTo>
                <a:lnTo>
                  <a:pt x="195262" y="795337"/>
                </a:lnTo>
                <a:lnTo>
                  <a:pt x="177800" y="795337"/>
                </a:lnTo>
                <a:lnTo>
                  <a:pt x="177800" y="641349"/>
                </a:lnTo>
                <a:close/>
                <a:moveTo>
                  <a:pt x="1612770" y="633413"/>
                </a:moveTo>
                <a:cubicBezTo>
                  <a:pt x="1633275" y="641668"/>
                  <a:pt x="1633275" y="641668"/>
                  <a:pt x="1633275" y="641668"/>
                </a:cubicBezTo>
                <a:cubicBezTo>
                  <a:pt x="1641477" y="645796"/>
                  <a:pt x="1641477" y="649923"/>
                  <a:pt x="1641477" y="654051"/>
                </a:cubicBezTo>
                <a:cubicBezTo>
                  <a:pt x="1641477" y="654051"/>
                  <a:pt x="1641477" y="658178"/>
                  <a:pt x="1641477" y="658178"/>
                </a:cubicBezTo>
                <a:cubicBezTo>
                  <a:pt x="1641477" y="662306"/>
                  <a:pt x="1637376" y="670561"/>
                  <a:pt x="1629174" y="670561"/>
                </a:cubicBezTo>
                <a:cubicBezTo>
                  <a:pt x="1633275" y="695326"/>
                  <a:pt x="1633275" y="695326"/>
                  <a:pt x="1633275" y="695326"/>
                </a:cubicBezTo>
                <a:cubicBezTo>
                  <a:pt x="1629174" y="695326"/>
                  <a:pt x="1625073" y="691198"/>
                  <a:pt x="1620972" y="691198"/>
                </a:cubicBezTo>
                <a:cubicBezTo>
                  <a:pt x="1620972" y="670561"/>
                  <a:pt x="1620972" y="670561"/>
                  <a:pt x="1620972" y="670561"/>
                </a:cubicBezTo>
                <a:cubicBezTo>
                  <a:pt x="1608668" y="666433"/>
                  <a:pt x="1608668" y="666433"/>
                  <a:pt x="1608668" y="666433"/>
                </a:cubicBezTo>
                <a:cubicBezTo>
                  <a:pt x="1604567" y="682943"/>
                  <a:pt x="1604567" y="682943"/>
                  <a:pt x="1604567" y="682943"/>
                </a:cubicBezTo>
                <a:cubicBezTo>
                  <a:pt x="1600466" y="682943"/>
                  <a:pt x="1596365" y="682943"/>
                  <a:pt x="1592264" y="678816"/>
                </a:cubicBezTo>
                <a:cubicBezTo>
                  <a:pt x="1604567" y="658178"/>
                  <a:pt x="1604567" y="658178"/>
                  <a:pt x="1604567" y="658178"/>
                </a:cubicBezTo>
                <a:cubicBezTo>
                  <a:pt x="1604567" y="654051"/>
                  <a:pt x="1604567" y="654051"/>
                  <a:pt x="1604567" y="654051"/>
                </a:cubicBezTo>
                <a:cubicBezTo>
                  <a:pt x="1612770" y="633413"/>
                  <a:pt x="1612770" y="633413"/>
                  <a:pt x="1612770" y="633413"/>
                </a:cubicBezTo>
                <a:close/>
                <a:moveTo>
                  <a:pt x="1855109" y="630214"/>
                </a:moveTo>
                <a:cubicBezTo>
                  <a:pt x="1851027" y="629693"/>
                  <a:pt x="1846945" y="630735"/>
                  <a:pt x="1844903" y="632818"/>
                </a:cubicBezTo>
                <a:cubicBezTo>
                  <a:pt x="1836739" y="636986"/>
                  <a:pt x="1836739" y="641153"/>
                  <a:pt x="1836739" y="645320"/>
                </a:cubicBezTo>
                <a:cubicBezTo>
                  <a:pt x="1836739" y="649487"/>
                  <a:pt x="1836739" y="653655"/>
                  <a:pt x="1836739" y="653655"/>
                </a:cubicBezTo>
                <a:cubicBezTo>
                  <a:pt x="1836739" y="653655"/>
                  <a:pt x="1836739" y="657822"/>
                  <a:pt x="1840821" y="657822"/>
                </a:cubicBezTo>
                <a:cubicBezTo>
                  <a:pt x="1844903" y="661989"/>
                  <a:pt x="1853068" y="661989"/>
                  <a:pt x="1857150" y="661989"/>
                </a:cubicBezTo>
                <a:cubicBezTo>
                  <a:pt x="1861232" y="657822"/>
                  <a:pt x="1861232" y="657822"/>
                  <a:pt x="1861232" y="657822"/>
                </a:cubicBezTo>
                <a:cubicBezTo>
                  <a:pt x="1865314" y="653655"/>
                  <a:pt x="1865314" y="649487"/>
                  <a:pt x="1865314" y="645320"/>
                </a:cubicBezTo>
                <a:cubicBezTo>
                  <a:pt x="1865314" y="645320"/>
                  <a:pt x="1865314" y="641153"/>
                  <a:pt x="1865314" y="636986"/>
                </a:cubicBezTo>
                <a:cubicBezTo>
                  <a:pt x="1863273" y="632818"/>
                  <a:pt x="1859191" y="630735"/>
                  <a:pt x="1855109" y="630214"/>
                </a:cubicBezTo>
                <a:close/>
                <a:moveTo>
                  <a:pt x="726110" y="628649"/>
                </a:moveTo>
                <a:cubicBezTo>
                  <a:pt x="742951" y="628649"/>
                  <a:pt x="742951" y="628649"/>
                  <a:pt x="742951" y="628649"/>
                </a:cubicBezTo>
                <a:lnTo>
                  <a:pt x="742951" y="795917"/>
                </a:lnTo>
                <a:cubicBezTo>
                  <a:pt x="726110" y="795917"/>
                  <a:pt x="726110" y="795917"/>
                  <a:pt x="726110" y="795917"/>
                </a:cubicBezTo>
                <a:cubicBezTo>
                  <a:pt x="726110" y="779190"/>
                  <a:pt x="726110" y="779190"/>
                  <a:pt x="726110" y="779190"/>
                </a:cubicBezTo>
                <a:cubicBezTo>
                  <a:pt x="717689" y="795917"/>
                  <a:pt x="709268" y="800099"/>
                  <a:pt x="692427" y="800099"/>
                </a:cubicBezTo>
                <a:cubicBezTo>
                  <a:pt x="658744" y="800099"/>
                  <a:pt x="646113" y="775009"/>
                  <a:pt x="646113" y="741555"/>
                </a:cubicBezTo>
                <a:cubicBezTo>
                  <a:pt x="646113" y="708101"/>
                  <a:pt x="658744" y="683011"/>
                  <a:pt x="692427" y="683011"/>
                </a:cubicBezTo>
                <a:cubicBezTo>
                  <a:pt x="713479" y="683011"/>
                  <a:pt x="726110" y="695556"/>
                  <a:pt x="726110" y="703920"/>
                </a:cubicBezTo>
                <a:cubicBezTo>
                  <a:pt x="726110" y="628649"/>
                  <a:pt x="726110" y="628649"/>
                  <a:pt x="726110" y="628649"/>
                </a:cubicBezTo>
                <a:close/>
                <a:moveTo>
                  <a:pt x="1857377" y="622131"/>
                </a:moveTo>
                <a:cubicBezTo>
                  <a:pt x="1864256" y="623662"/>
                  <a:pt x="1870606" y="627744"/>
                  <a:pt x="1874839" y="633868"/>
                </a:cubicBezTo>
                <a:cubicBezTo>
                  <a:pt x="1874839" y="637950"/>
                  <a:pt x="1874839" y="642032"/>
                  <a:pt x="1874839" y="646114"/>
                </a:cubicBezTo>
                <a:cubicBezTo>
                  <a:pt x="1874839" y="650196"/>
                  <a:pt x="1874839" y="654278"/>
                  <a:pt x="1874839" y="658360"/>
                </a:cubicBezTo>
                <a:cubicBezTo>
                  <a:pt x="1870606" y="662443"/>
                  <a:pt x="1870606" y="666525"/>
                  <a:pt x="1862139" y="666525"/>
                </a:cubicBezTo>
                <a:cubicBezTo>
                  <a:pt x="1853672" y="674689"/>
                  <a:pt x="1836739" y="670607"/>
                  <a:pt x="1828272" y="658360"/>
                </a:cubicBezTo>
                <a:cubicBezTo>
                  <a:pt x="1828272" y="654278"/>
                  <a:pt x="1824039" y="650196"/>
                  <a:pt x="1824039" y="646114"/>
                </a:cubicBezTo>
                <a:cubicBezTo>
                  <a:pt x="1824039" y="637950"/>
                  <a:pt x="1828272" y="629785"/>
                  <a:pt x="1836739" y="625703"/>
                </a:cubicBezTo>
                <a:cubicBezTo>
                  <a:pt x="1843089" y="621621"/>
                  <a:pt x="1850497" y="620601"/>
                  <a:pt x="1857377" y="622131"/>
                </a:cubicBezTo>
                <a:close/>
                <a:moveTo>
                  <a:pt x="1571138" y="612775"/>
                </a:moveTo>
                <a:cubicBezTo>
                  <a:pt x="1579442" y="616903"/>
                  <a:pt x="1591897" y="625158"/>
                  <a:pt x="1600201" y="629285"/>
                </a:cubicBezTo>
                <a:cubicBezTo>
                  <a:pt x="1600201" y="629285"/>
                  <a:pt x="1600201" y="629285"/>
                  <a:pt x="1596049" y="637540"/>
                </a:cubicBezTo>
                <a:cubicBezTo>
                  <a:pt x="1587745" y="633413"/>
                  <a:pt x="1583593" y="629285"/>
                  <a:pt x="1575290" y="625158"/>
                </a:cubicBezTo>
                <a:lnTo>
                  <a:pt x="1571138" y="633413"/>
                </a:lnTo>
                <a:cubicBezTo>
                  <a:pt x="1575290" y="637540"/>
                  <a:pt x="1579442" y="641668"/>
                  <a:pt x="1583593" y="641668"/>
                </a:cubicBezTo>
                <a:cubicBezTo>
                  <a:pt x="1583593" y="641668"/>
                  <a:pt x="1583593" y="641668"/>
                  <a:pt x="1579442" y="649923"/>
                </a:cubicBezTo>
                <a:cubicBezTo>
                  <a:pt x="1579442" y="649923"/>
                  <a:pt x="1579442" y="649923"/>
                  <a:pt x="1566986" y="641668"/>
                </a:cubicBezTo>
                <a:cubicBezTo>
                  <a:pt x="1566986" y="641668"/>
                  <a:pt x="1566986" y="641668"/>
                  <a:pt x="1558682" y="654050"/>
                </a:cubicBezTo>
                <a:cubicBezTo>
                  <a:pt x="1558682" y="654050"/>
                  <a:pt x="1558682" y="654050"/>
                  <a:pt x="1579442" y="666433"/>
                </a:cubicBezTo>
                <a:cubicBezTo>
                  <a:pt x="1579442" y="666433"/>
                  <a:pt x="1579442" y="666433"/>
                  <a:pt x="1575290" y="674688"/>
                </a:cubicBezTo>
                <a:cubicBezTo>
                  <a:pt x="1562834" y="666433"/>
                  <a:pt x="1554530" y="662305"/>
                  <a:pt x="1546226" y="654050"/>
                </a:cubicBezTo>
                <a:cubicBezTo>
                  <a:pt x="1546226" y="654050"/>
                  <a:pt x="1546226" y="654050"/>
                  <a:pt x="1571138" y="612775"/>
                </a:cubicBezTo>
                <a:close/>
                <a:moveTo>
                  <a:pt x="1898969" y="579438"/>
                </a:moveTo>
                <a:cubicBezTo>
                  <a:pt x="1898969" y="579438"/>
                  <a:pt x="1898969" y="579438"/>
                  <a:pt x="1931989" y="616943"/>
                </a:cubicBezTo>
                <a:cubicBezTo>
                  <a:pt x="1927862" y="621110"/>
                  <a:pt x="1927862" y="621110"/>
                  <a:pt x="1923734" y="625277"/>
                </a:cubicBezTo>
                <a:cubicBezTo>
                  <a:pt x="1923734" y="625277"/>
                  <a:pt x="1923734" y="625277"/>
                  <a:pt x="1890714" y="612776"/>
                </a:cubicBezTo>
                <a:cubicBezTo>
                  <a:pt x="1890714" y="612776"/>
                  <a:pt x="1890714" y="612776"/>
                  <a:pt x="1907224" y="637779"/>
                </a:cubicBezTo>
                <a:cubicBezTo>
                  <a:pt x="1903096" y="641946"/>
                  <a:pt x="1903096" y="641946"/>
                  <a:pt x="1898969" y="646113"/>
                </a:cubicBezTo>
                <a:cubicBezTo>
                  <a:pt x="1898969" y="646113"/>
                  <a:pt x="1898969" y="646113"/>
                  <a:pt x="1870076" y="604441"/>
                </a:cubicBezTo>
                <a:cubicBezTo>
                  <a:pt x="1874204" y="604441"/>
                  <a:pt x="1874204" y="600274"/>
                  <a:pt x="1878331" y="600274"/>
                </a:cubicBezTo>
                <a:cubicBezTo>
                  <a:pt x="1878331" y="600274"/>
                  <a:pt x="1878331" y="600274"/>
                  <a:pt x="1911351" y="608608"/>
                </a:cubicBezTo>
                <a:cubicBezTo>
                  <a:pt x="1911351" y="608608"/>
                  <a:pt x="1911351" y="608608"/>
                  <a:pt x="1890714" y="587772"/>
                </a:cubicBezTo>
                <a:cubicBezTo>
                  <a:pt x="1894841" y="583605"/>
                  <a:pt x="1894841" y="583605"/>
                  <a:pt x="1898969" y="579438"/>
                </a:cubicBezTo>
                <a:close/>
                <a:moveTo>
                  <a:pt x="1534626" y="579438"/>
                </a:moveTo>
                <a:cubicBezTo>
                  <a:pt x="1542930" y="587742"/>
                  <a:pt x="1551233" y="596046"/>
                  <a:pt x="1563689" y="604350"/>
                </a:cubicBezTo>
                <a:cubicBezTo>
                  <a:pt x="1559537" y="612653"/>
                  <a:pt x="1559537" y="612653"/>
                  <a:pt x="1559537" y="612653"/>
                </a:cubicBezTo>
                <a:cubicBezTo>
                  <a:pt x="1555385" y="608501"/>
                  <a:pt x="1551233" y="604350"/>
                  <a:pt x="1547081" y="604350"/>
                </a:cubicBezTo>
                <a:cubicBezTo>
                  <a:pt x="1518018" y="633413"/>
                  <a:pt x="1518018" y="633413"/>
                  <a:pt x="1518018" y="633413"/>
                </a:cubicBezTo>
                <a:cubicBezTo>
                  <a:pt x="1509714" y="625109"/>
                  <a:pt x="1509714" y="625109"/>
                  <a:pt x="1509714" y="625109"/>
                </a:cubicBezTo>
                <a:cubicBezTo>
                  <a:pt x="1538778" y="596046"/>
                  <a:pt x="1538778" y="596046"/>
                  <a:pt x="1538778" y="596046"/>
                </a:cubicBezTo>
                <a:cubicBezTo>
                  <a:pt x="1534626" y="591894"/>
                  <a:pt x="1530474" y="587742"/>
                  <a:pt x="1526322" y="583590"/>
                </a:cubicBezTo>
                <a:cubicBezTo>
                  <a:pt x="1534626" y="579438"/>
                  <a:pt x="1534626" y="579438"/>
                  <a:pt x="1534626" y="579438"/>
                </a:cubicBezTo>
                <a:close/>
                <a:moveTo>
                  <a:pt x="1924051" y="566738"/>
                </a:moveTo>
                <a:lnTo>
                  <a:pt x="1931989" y="579438"/>
                </a:lnTo>
                <a:lnTo>
                  <a:pt x="1936751" y="587376"/>
                </a:lnTo>
                <a:lnTo>
                  <a:pt x="1944689" y="579438"/>
                </a:lnTo>
                <a:lnTo>
                  <a:pt x="1944689" y="574676"/>
                </a:lnTo>
                <a:lnTo>
                  <a:pt x="1924051" y="566738"/>
                </a:lnTo>
                <a:close/>
                <a:moveTo>
                  <a:pt x="1919742" y="558800"/>
                </a:moveTo>
                <a:cubicBezTo>
                  <a:pt x="1970089" y="571103"/>
                  <a:pt x="1970089" y="571103"/>
                  <a:pt x="1970089" y="571103"/>
                </a:cubicBezTo>
                <a:cubicBezTo>
                  <a:pt x="1970089" y="575204"/>
                  <a:pt x="1965894" y="575204"/>
                  <a:pt x="1965894" y="579305"/>
                </a:cubicBezTo>
                <a:cubicBezTo>
                  <a:pt x="1965894" y="579305"/>
                  <a:pt x="1965894" y="579305"/>
                  <a:pt x="1961698" y="579305"/>
                </a:cubicBezTo>
                <a:cubicBezTo>
                  <a:pt x="1953307" y="579305"/>
                  <a:pt x="1953307" y="579305"/>
                  <a:pt x="1953307" y="579305"/>
                </a:cubicBezTo>
                <a:cubicBezTo>
                  <a:pt x="1940720" y="595710"/>
                  <a:pt x="1940720" y="595710"/>
                  <a:pt x="1940720" y="595710"/>
                </a:cubicBezTo>
                <a:cubicBezTo>
                  <a:pt x="1944916" y="603912"/>
                  <a:pt x="1944916" y="603912"/>
                  <a:pt x="1944916" y="603912"/>
                </a:cubicBezTo>
                <a:cubicBezTo>
                  <a:pt x="1944916" y="603912"/>
                  <a:pt x="1940720" y="608013"/>
                  <a:pt x="1940720" y="608013"/>
                </a:cubicBezTo>
                <a:cubicBezTo>
                  <a:pt x="1919742" y="579305"/>
                  <a:pt x="1919742" y="579305"/>
                  <a:pt x="1919742" y="579305"/>
                </a:cubicBezTo>
                <a:cubicBezTo>
                  <a:pt x="1911351" y="567002"/>
                  <a:pt x="1911351" y="567002"/>
                  <a:pt x="1911351" y="567002"/>
                </a:cubicBezTo>
                <a:lnTo>
                  <a:pt x="1919742" y="558800"/>
                </a:lnTo>
                <a:close/>
                <a:moveTo>
                  <a:pt x="1500586" y="541338"/>
                </a:moveTo>
                <a:cubicBezTo>
                  <a:pt x="1504753" y="545571"/>
                  <a:pt x="1504753" y="545571"/>
                  <a:pt x="1508920" y="549805"/>
                </a:cubicBezTo>
                <a:cubicBezTo>
                  <a:pt x="1508920" y="549805"/>
                  <a:pt x="1508920" y="549805"/>
                  <a:pt x="1496419" y="583671"/>
                </a:cubicBezTo>
                <a:cubicBezTo>
                  <a:pt x="1496419" y="583671"/>
                  <a:pt x="1496419" y="583671"/>
                  <a:pt x="1521422" y="562505"/>
                </a:cubicBezTo>
                <a:cubicBezTo>
                  <a:pt x="1521422" y="566738"/>
                  <a:pt x="1525589" y="566738"/>
                  <a:pt x="1525589" y="570971"/>
                </a:cubicBezTo>
                <a:cubicBezTo>
                  <a:pt x="1525589" y="570971"/>
                  <a:pt x="1525589" y="570971"/>
                  <a:pt x="1488084" y="604838"/>
                </a:cubicBezTo>
                <a:cubicBezTo>
                  <a:pt x="1483917" y="600605"/>
                  <a:pt x="1483917" y="600605"/>
                  <a:pt x="1479750" y="596371"/>
                </a:cubicBezTo>
                <a:cubicBezTo>
                  <a:pt x="1479750" y="596371"/>
                  <a:pt x="1479750" y="596371"/>
                  <a:pt x="1492252" y="562505"/>
                </a:cubicBezTo>
                <a:cubicBezTo>
                  <a:pt x="1492252" y="562505"/>
                  <a:pt x="1492252" y="562505"/>
                  <a:pt x="1467249" y="579438"/>
                </a:cubicBezTo>
                <a:cubicBezTo>
                  <a:pt x="1463081" y="575205"/>
                  <a:pt x="1463081" y="575205"/>
                  <a:pt x="1458914" y="570971"/>
                </a:cubicBezTo>
                <a:cubicBezTo>
                  <a:pt x="1458914" y="570971"/>
                  <a:pt x="1458914" y="570971"/>
                  <a:pt x="1500586" y="541338"/>
                </a:cubicBezTo>
                <a:close/>
                <a:moveTo>
                  <a:pt x="1936752" y="528638"/>
                </a:moveTo>
                <a:lnTo>
                  <a:pt x="1973264" y="550863"/>
                </a:lnTo>
                <a:lnTo>
                  <a:pt x="1985965" y="528638"/>
                </a:lnTo>
                <a:lnTo>
                  <a:pt x="1993902" y="533401"/>
                </a:lnTo>
                <a:lnTo>
                  <a:pt x="1978027" y="561976"/>
                </a:lnTo>
                <a:lnTo>
                  <a:pt x="1931989" y="538163"/>
                </a:lnTo>
                <a:lnTo>
                  <a:pt x="1936752" y="528638"/>
                </a:lnTo>
                <a:close/>
                <a:moveTo>
                  <a:pt x="1492829" y="525463"/>
                </a:moveTo>
                <a:cubicBezTo>
                  <a:pt x="1492829" y="529630"/>
                  <a:pt x="1497014" y="529630"/>
                  <a:pt x="1497014" y="533798"/>
                </a:cubicBezTo>
                <a:cubicBezTo>
                  <a:pt x="1497014" y="533798"/>
                  <a:pt x="1497014" y="533798"/>
                  <a:pt x="1455161" y="558801"/>
                </a:cubicBezTo>
                <a:cubicBezTo>
                  <a:pt x="1450976" y="554634"/>
                  <a:pt x="1450976" y="550467"/>
                  <a:pt x="1450976" y="550467"/>
                </a:cubicBezTo>
                <a:cubicBezTo>
                  <a:pt x="1450976" y="550467"/>
                  <a:pt x="1450976" y="550467"/>
                  <a:pt x="1492829" y="525463"/>
                </a:cubicBezTo>
                <a:close/>
                <a:moveTo>
                  <a:pt x="1482542" y="485751"/>
                </a:moveTo>
                <a:cubicBezTo>
                  <a:pt x="1480468" y="485230"/>
                  <a:pt x="1478394" y="486272"/>
                  <a:pt x="1476320" y="488355"/>
                </a:cubicBezTo>
                <a:cubicBezTo>
                  <a:pt x="1430696" y="500857"/>
                  <a:pt x="1430696" y="500857"/>
                  <a:pt x="1430696" y="500857"/>
                </a:cubicBezTo>
                <a:cubicBezTo>
                  <a:pt x="1422401" y="505024"/>
                  <a:pt x="1422401" y="509191"/>
                  <a:pt x="1422401" y="517526"/>
                </a:cubicBezTo>
                <a:cubicBezTo>
                  <a:pt x="1468025" y="634207"/>
                  <a:pt x="1584159" y="717551"/>
                  <a:pt x="1716883" y="717551"/>
                </a:cubicBezTo>
                <a:cubicBezTo>
                  <a:pt x="1849607" y="717551"/>
                  <a:pt x="1965740" y="634207"/>
                  <a:pt x="2011364" y="513358"/>
                </a:cubicBezTo>
                <a:cubicBezTo>
                  <a:pt x="2011364" y="509191"/>
                  <a:pt x="2007217" y="505024"/>
                  <a:pt x="2003069" y="500857"/>
                </a:cubicBezTo>
                <a:cubicBezTo>
                  <a:pt x="1957445" y="488355"/>
                  <a:pt x="1957445" y="488355"/>
                  <a:pt x="1957445" y="488355"/>
                </a:cubicBezTo>
                <a:cubicBezTo>
                  <a:pt x="1955371" y="486272"/>
                  <a:pt x="1953297" y="485230"/>
                  <a:pt x="1951224" y="485751"/>
                </a:cubicBezTo>
                <a:cubicBezTo>
                  <a:pt x="1949150" y="486272"/>
                  <a:pt x="1947076" y="488355"/>
                  <a:pt x="1945002" y="492522"/>
                </a:cubicBezTo>
                <a:cubicBezTo>
                  <a:pt x="1907673" y="584201"/>
                  <a:pt x="1820573" y="646709"/>
                  <a:pt x="1716883" y="646709"/>
                </a:cubicBezTo>
                <a:cubicBezTo>
                  <a:pt x="1613192" y="646709"/>
                  <a:pt x="1526092" y="584201"/>
                  <a:pt x="1488763" y="492522"/>
                </a:cubicBezTo>
                <a:cubicBezTo>
                  <a:pt x="1486689" y="488355"/>
                  <a:pt x="1484616" y="486272"/>
                  <a:pt x="1482542" y="485751"/>
                </a:cubicBezTo>
                <a:close/>
                <a:moveTo>
                  <a:pt x="1662749" y="478852"/>
                </a:moveTo>
                <a:cubicBezTo>
                  <a:pt x="1551306" y="533313"/>
                  <a:pt x="1551306" y="533313"/>
                  <a:pt x="1551306" y="533313"/>
                </a:cubicBezTo>
                <a:cubicBezTo>
                  <a:pt x="1547179" y="533313"/>
                  <a:pt x="1543051" y="533313"/>
                  <a:pt x="1543051" y="537502"/>
                </a:cubicBezTo>
                <a:cubicBezTo>
                  <a:pt x="1543051" y="537502"/>
                  <a:pt x="1543051" y="537502"/>
                  <a:pt x="1543051" y="541691"/>
                </a:cubicBezTo>
                <a:cubicBezTo>
                  <a:pt x="1543051" y="541691"/>
                  <a:pt x="1543051" y="545880"/>
                  <a:pt x="1547179" y="545880"/>
                </a:cubicBezTo>
                <a:cubicBezTo>
                  <a:pt x="1584326" y="587773"/>
                  <a:pt x="1621474" y="608719"/>
                  <a:pt x="1675132" y="621287"/>
                </a:cubicBezTo>
                <a:cubicBezTo>
                  <a:pt x="1679259" y="625476"/>
                  <a:pt x="1683387" y="625476"/>
                  <a:pt x="1683387" y="621287"/>
                </a:cubicBezTo>
                <a:cubicBezTo>
                  <a:pt x="1687514" y="621287"/>
                  <a:pt x="1687514" y="617098"/>
                  <a:pt x="1687514" y="608719"/>
                </a:cubicBezTo>
                <a:cubicBezTo>
                  <a:pt x="1687514" y="608719"/>
                  <a:pt x="1679259" y="487231"/>
                  <a:pt x="1679259" y="487231"/>
                </a:cubicBezTo>
                <a:cubicBezTo>
                  <a:pt x="1679259" y="483042"/>
                  <a:pt x="1675132" y="478852"/>
                  <a:pt x="1675132" y="478852"/>
                </a:cubicBezTo>
                <a:cubicBezTo>
                  <a:pt x="1671004" y="474663"/>
                  <a:pt x="1666877" y="474663"/>
                  <a:pt x="1662749" y="478852"/>
                </a:cubicBezTo>
                <a:close/>
                <a:moveTo>
                  <a:pt x="1762761" y="474663"/>
                </a:moveTo>
                <a:cubicBezTo>
                  <a:pt x="1758634" y="478836"/>
                  <a:pt x="1758634" y="483009"/>
                  <a:pt x="1758634" y="487182"/>
                </a:cubicBezTo>
                <a:cubicBezTo>
                  <a:pt x="1746251" y="608194"/>
                  <a:pt x="1746251" y="608194"/>
                  <a:pt x="1746251" y="608194"/>
                </a:cubicBezTo>
                <a:cubicBezTo>
                  <a:pt x="1746251" y="612367"/>
                  <a:pt x="1746251" y="616540"/>
                  <a:pt x="1750379" y="620713"/>
                </a:cubicBezTo>
                <a:cubicBezTo>
                  <a:pt x="1750379" y="620713"/>
                  <a:pt x="1754506" y="620713"/>
                  <a:pt x="1758634" y="620713"/>
                </a:cubicBezTo>
                <a:cubicBezTo>
                  <a:pt x="1812291" y="608194"/>
                  <a:pt x="1849439" y="587330"/>
                  <a:pt x="1886587" y="545602"/>
                </a:cubicBezTo>
                <a:cubicBezTo>
                  <a:pt x="1890714" y="541429"/>
                  <a:pt x="1890714" y="541429"/>
                  <a:pt x="1890714" y="537256"/>
                </a:cubicBezTo>
                <a:cubicBezTo>
                  <a:pt x="1890714" y="533083"/>
                  <a:pt x="1886587" y="533083"/>
                  <a:pt x="1882459" y="528910"/>
                </a:cubicBezTo>
                <a:cubicBezTo>
                  <a:pt x="1775144" y="474663"/>
                  <a:pt x="1775144" y="474663"/>
                  <a:pt x="1775144" y="474663"/>
                </a:cubicBezTo>
                <a:cubicBezTo>
                  <a:pt x="1771016" y="474663"/>
                  <a:pt x="1766889" y="474663"/>
                  <a:pt x="1762761" y="474663"/>
                </a:cubicBezTo>
                <a:close/>
                <a:moveTo>
                  <a:pt x="725572" y="428624"/>
                </a:moveTo>
                <a:cubicBezTo>
                  <a:pt x="705101" y="432820"/>
                  <a:pt x="696913" y="441211"/>
                  <a:pt x="696913" y="457993"/>
                </a:cubicBezTo>
                <a:cubicBezTo>
                  <a:pt x="696913" y="470580"/>
                  <a:pt x="696913" y="487362"/>
                  <a:pt x="717384" y="487362"/>
                </a:cubicBezTo>
                <a:cubicBezTo>
                  <a:pt x="741948" y="487362"/>
                  <a:pt x="774701" y="478971"/>
                  <a:pt x="774701" y="478971"/>
                </a:cubicBezTo>
                <a:cubicBezTo>
                  <a:pt x="774701" y="428624"/>
                  <a:pt x="774701" y="428624"/>
                  <a:pt x="774701" y="428624"/>
                </a:cubicBezTo>
                <a:lnTo>
                  <a:pt x="725572" y="428624"/>
                </a:lnTo>
                <a:close/>
                <a:moveTo>
                  <a:pt x="352426" y="346073"/>
                </a:moveTo>
                <a:cubicBezTo>
                  <a:pt x="315516" y="346073"/>
                  <a:pt x="303213" y="362695"/>
                  <a:pt x="303213" y="412562"/>
                </a:cubicBezTo>
                <a:cubicBezTo>
                  <a:pt x="303213" y="462428"/>
                  <a:pt x="311415" y="487361"/>
                  <a:pt x="352426" y="487361"/>
                </a:cubicBezTo>
                <a:cubicBezTo>
                  <a:pt x="393436" y="487361"/>
                  <a:pt x="401638" y="458272"/>
                  <a:pt x="401638" y="412562"/>
                </a:cubicBezTo>
                <a:cubicBezTo>
                  <a:pt x="401638" y="362695"/>
                  <a:pt x="389335" y="346073"/>
                  <a:pt x="352426" y="346073"/>
                </a:cubicBezTo>
                <a:close/>
                <a:moveTo>
                  <a:pt x="1704770" y="341312"/>
                </a:moveTo>
                <a:cubicBezTo>
                  <a:pt x="1704770" y="341312"/>
                  <a:pt x="1704770" y="353885"/>
                  <a:pt x="1704770" y="353885"/>
                </a:cubicBezTo>
                <a:cubicBezTo>
                  <a:pt x="1684063" y="358076"/>
                  <a:pt x="1671639" y="379031"/>
                  <a:pt x="1671639" y="399986"/>
                </a:cubicBezTo>
                <a:cubicBezTo>
                  <a:pt x="1671639" y="425132"/>
                  <a:pt x="1692346" y="446087"/>
                  <a:pt x="1717193" y="446087"/>
                </a:cubicBezTo>
                <a:cubicBezTo>
                  <a:pt x="1742041" y="446087"/>
                  <a:pt x="1766889" y="425132"/>
                  <a:pt x="1766889" y="399986"/>
                </a:cubicBezTo>
                <a:cubicBezTo>
                  <a:pt x="1766889" y="379031"/>
                  <a:pt x="1750324" y="358076"/>
                  <a:pt x="1729617" y="353885"/>
                </a:cubicBezTo>
                <a:cubicBezTo>
                  <a:pt x="1729617" y="349694"/>
                  <a:pt x="1729617" y="341312"/>
                  <a:pt x="1729617" y="341312"/>
                </a:cubicBezTo>
                <a:cubicBezTo>
                  <a:pt x="1704770" y="341312"/>
                  <a:pt x="1704770" y="341312"/>
                  <a:pt x="1704770" y="341312"/>
                </a:cubicBezTo>
                <a:close/>
                <a:moveTo>
                  <a:pt x="1716883" y="328612"/>
                </a:moveTo>
                <a:cubicBezTo>
                  <a:pt x="1755899" y="328612"/>
                  <a:pt x="1787527" y="360596"/>
                  <a:pt x="1787527" y="400050"/>
                </a:cubicBezTo>
                <a:cubicBezTo>
                  <a:pt x="1787527" y="439504"/>
                  <a:pt x="1755899" y="471488"/>
                  <a:pt x="1716883" y="471488"/>
                </a:cubicBezTo>
                <a:cubicBezTo>
                  <a:pt x="1677867" y="471488"/>
                  <a:pt x="1646239" y="439504"/>
                  <a:pt x="1646239" y="400050"/>
                </a:cubicBezTo>
                <a:cubicBezTo>
                  <a:pt x="1646239" y="360596"/>
                  <a:pt x="1677867" y="328612"/>
                  <a:pt x="1716883" y="328612"/>
                </a:cubicBezTo>
                <a:close/>
                <a:moveTo>
                  <a:pt x="1716883" y="320675"/>
                </a:moveTo>
                <a:cubicBezTo>
                  <a:pt x="1673483" y="320675"/>
                  <a:pt x="1638301" y="356212"/>
                  <a:pt x="1638301" y="400050"/>
                </a:cubicBezTo>
                <a:cubicBezTo>
                  <a:pt x="1638301" y="443888"/>
                  <a:pt x="1673483" y="479425"/>
                  <a:pt x="1716883" y="479425"/>
                </a:cubicBezTo>
                <a:cubicBezTo>
                  <a:pt x="1760283" y="479425"/>
                  <a:pt x="1795465" y="443888"/>
                  <a:pt x="1795465" y="400050"/>
                </a:cubicBezTo>
                <a:cubicBezTo>
                  <a:pt x="1795465" y="356212"/>
                  <a:pt x="1760283" y="320675"/>
                  <a:pt x="1716883" y="320675"/>
                </a:cubicBezTo>
                <a:close/>
                <a:moveTo>
                  <a:pt x="1924004" y="317500"/>
                </a:moveTo>
                <a:cubicBezTo>
                  <a:pt x="1924004" y="317500"/>
                  <a:pt x="1919866" y="317500"/>
                  <a:pt x="1911592" y="321667"/>
                </a:cubicBezTo>
                <a:cubicBezTo>
                  <a:pt x="1812301" y="388342"/>
                  <a:pt x="1812301" y="388342"/>
                  <a:pt x="1812301" y="388342"/>
                </a:cubicBezTo>
                <a:cubicBezTo>
                  <a:pt x="1808164" y="392510"/>
                  <a:pt x="1808164" y="396677"/>
                  <a:pt x="1808164" y="400844"/>
                </a:cubicBezTo>
                <a:cubicBezTo>
                  <a:pt x="1808164" y="400844"/>
                  <a:pt x="1808164" y="405011"/>
                  <a:pt x="1812301" y="409178"/>
                </a:cubicBezTo>
                <a:lnTo>
                  <a:pt x="1915729" y="480021"/>
                </a:lnTo>
                <a:cubicBezTo>
                  <a:pt x="1915729" y="480021"/>
                  <a:pt x="1919866" y="484188"/>
                  <a:pt x="1924004" y="480021"/>
                </a:cubicBezTo>
                <a:cubicBezTo>
                  <a:pt x="1928141" y="480021"/>
                  <a:pt x="1928141" y="480021"/>
                  <a:pt x="1928141" y="471686"/>
                </a:cubicBezTo>
                <a:cubicBezTo>
                  <a:pt x="1944689" y="421680"/>
                  <a:pt x="1944689" y="375841"/>
                  <a:pt x="1928141" y="325834"/>
                </a:cubicBezTo>
                <a:cubicBezTo>
                  <a:pt x="1928141" y="321667"/>
                  <a:pt x="1928141" y="317500"/>
                  <a:pt x="1924004" y="317500"/>
                </a:cubicBezTo>
                <a:close/>
                <a:moveTo>
                  <a:pt x="1509762" y="317500"/>
                </a:moveTo>
                <a:cubicBezTo>
                  <a:pt x="1505625" y="317500"/>
                  <a:pt x="1505625" y="321667"/>
                  <a:pt x="1501487" y="325834"/>
                </a:cubicBezTo>
                <a:cubicBezTo>
                  <a:pt x="1489076" y="375841"/>
                  <a:pt x="1489076" y="421680"/>
                  <a:pt x="1501487" y="475854"/>
                </a:cubicBezTo>
                <a:cubicBezTo>
                  <a:pt x="1505625" y="475854"/>
                  <a:pt x="1505625" y="480021"/>
                  <a:pt x="1509762" y="480021"/>
                </a:cubicBezTo>
                <a:cubicBezTo>
                  <a:pt x="1509762" y="484188"/>
                  <a:pt x="1513899" y="480021"/>
                  <a:pt x="1518036" y="480021"/>
                </a:cubicBezTo>
                <a:cubicBezTo>
                  <a:pt x="1621464" y="409178"/>
                  <a:pt x="1621464" y="409178"/>
                  <a:pt x="1621464" y="409178"/>
                </a:cubicBezTo>
                <a:cubicBezTo>
                  <a:pt x="1625601" y="409178"/>
                  <a:pt x="1625601" y="405011"/>
                  <a:pt x="1625601" y="400844"/>
                </a:cubicBezTo>
                <a:cubicBezTo>
                  <a:pt x="1625601" y="396677"/>
                  <a:pt x="1625601" y="392510"/>
                  <a:pt x="1621464" y="388342"/>
                </a:cubicBezTo>
                <a:lnTo>
                  <a:pt x="1518036" y="321667"/>
                </a:lnTo>
                <a:cubicBezTo>
                  <a:pt x="1518036" y="317500"/>
                  <a:pt x="1513899" y="317500"/>
                  <a:pt x="1509762" y="317500"/>
                </a:cubicBezTo>
                <a:close/>
                <a:moveTo>
                  <a:pt x="1032821" y="304799"/>
                </a:moveTo>
                <a:cubicBezTo>
                  <a:pt x="1032821" y="304799"/>
                  <a:pt x="1036942" y="304799"/>
                  <a:pt x="1041062" y="304799"/>
                </a:cubicBezTo>
                <a:cubicBezTo>
                  <a:pt x="1041062" y="304799"/>
                  <a:pt x="1041062" y="304799"/>
                  <a:pt x="1074028" y="304799"/>
                </a:cubicBezTo>
                <a:cubicBezTo>
                  <a:pt x="1078149" y="304799"/>
                  <a:pt x="1078149" y="304799"/>
                  <a:pt x="1082270" y="308966"/>
                </a:cubicBezTo>
                <a:cubicBezTo>
                  <a:pt x="1082270" y="308966"/>
                  <a:pt x="1082270" y="308966"/>
                  <a:pt x="1123477" y="479821"/>
                </a:cubicBezTo>
                <a:cubicBezTo>
                  <a:pt x="1123477" y="479821"/>
                  <a:pt x="1123477" y="479821"/>
                  <a:pt x="1127598" y="479821"/>
                </a:cubicBezTo>
                <a:cubicBezTo>
                  <a:pt x="1127598" y="479821"/>
                  <a:pt x="1127598" y="479821"/>
                  <a:pt x="1172926" y="308966"/>
                </a:cubicBezTo>
                <a:cubicBezTo>
                  <a:pt x="1172926" y="304799"/>
                  <a:pt x="1177047" y="304799"/>
                  <a:pt x="1181168" y="304799"/>
                </a:cubicBezTo>
                <a:cubicBezTo>
                  <a:pt x="1181168" y="304799"/>
                  <a:pt x="1181168" y="304799"/>
                  <a:pt x="1214134" y="304799"/>
                </a:cubicBezTo>
                <a:cubicBezTo>
                  <a:pt x="1218254" y="304799"/>
                  <a:pt x="1218254" y="304799"/>
                  <a:pt x="1222375" y="304799"/>
                </a:cubicBezTo>
                <a:cubicBezTo>
                  <a:pt x="1222375" y="308966"/>
                  <a:pt x="1222375" y="308966"/>
                  <a:pt x="1222375" y="313133"/>
                </a:cubicBezTo>
                <a:cubicBezTo>
                  <a:pt x="1222375" y="313133"/>
                  <a:pt x="1222375" y="313133"/>
                  <a:pt x="1218254" y="338137"/>
                </a:cubicBezTo>
                <a:cubicBezTo>
                  <a:pt x="1214134" y="350638"/>
                  <a:pt x="1210013" y="367307"/>
                  <a:pt x="1201771" y="388143"/>
                </a:cubicBezTo>
                <a:cubicBezTo>
                  <a:pt x="1193530" y="433982"/>
                  <a:pt x="1177047" y="496490"/>
                  <a:pt x="1164685" y="542329"/>
                </a:cubicBezTo>
                <a:cubicBezTo>
                  <a:pt x="1152322" y="584001"/>
                  <a:pt x="1131719" y="604837"/>
                  <a:pt x="1098753" y="604837"/>
                </a:cubicBezTo>
                <a:cubicBezTo>
                  <a:pt x="1098753" y="604837"/>
                  <a:pt x="1098753" y="604837"/>
                  <a:pt x="1094632" y="604837"/>
                </a:cubicBezTo>
                <a:cubicBezTo>
                  <a:pt x="1078149" y="604837"/>
                  <a:pt x="1053425" y="600670"/>
                  <a:pt x="1041062" y="600670"/>
                </a:cubicBezTo>
                <a:cubicBezTo>
                  <a:pt x="1036942" y="596503"/>
                  <a:pt x="1032821" y="596503"/>
                  <a:pt x="1032821" y="592335"/>
                </a:cubicBezTo>
                <a:cubicBezTo>
                  <a:pt x="1032821" y="592335"/>
                  <a:pt x="1032821" y="592335"/>
                  <a:pt x="1032821" y="567332"/>
                </a:cubicBezTo>
                <a:cubicBezTo>
                  <a:pt x="1032821" y="567332"/>
                  <a:pt x="1032821" y="563165"/>
                  <a:pt x="1036942" y="563165"/>
                </a:cubicBezTo>
                <a:cubicBezTo>
                  <a:pt x="1036942" y="558998"/>
                  <a:pt x="1041062" y="558998"/>
                  <a:pt x="1041062" y="558998"/>
                </a:cubicBezTo>
                <a:cubicBezTo>
                  <a:pt x="1041062" y="558998"/>
                  <a:pt x="1041062" y="558998"/>
                  <a:pt x="1082270" y="563165"/>
                </a:cubicBezTo>
                <a:cubicBezTo>
                  <a:pt x="1106994" y="563165"/>
                  <a:pt x="1111115" y="550663"/>
                  <a:pt x="1115236" y="538162"/>
                </a:cubicBezTo>
                <a:cubicBezTo>
                  <a:pt x="1115236" y="533995"/>
                  <a:pt x="1115236" y="533995"/>
                  <a:pt x="1119357" y="529828"/>
                </a:cubicBezTo>
                <a:cubicBezTo>
                  <a:pt x="1119357" y="529828"/>
                  <a:pt x="1119357" y="529828"/>
                  <a:pt x="1106994" y="529828"/>
                </a:cubicBezTo>
                <a:cubicBezTo>
                  <a:pt x="1090511" y="529828"/>
                  <a:pt x="1082270" y="513159"/>
                  <a:pt x="1082270" y="504824"/>
                </a:cubicBezTo>
                <a:cubicBezTo>
                  <a:pt x="1082270" y="504824"/>
                  <a:pt x="1082270" y="504824"/>
                  <a:pt x="1032821" y="313133"/>
                </a:cubicBezTo>
                <a:cubicBezTo>
                  <a:pt x="1028700" y="308966"/>
                  <a:pt x="1032821" y="308966"/>
                  <a:pt x="1032821" y="304799"/>
                </a:cubicBezTo>
                <a:close/>
                <a:moveTo>
                  <a:pt x="994979" y="300037"/>
                </a:moveTo>
                <a:cubicBezTo>
                  <a:pt x="994979" y="300037"/>
                  <a:pt x="999140" y="300037"/>
                  <a:pt x="999140" y="304193"/>
                </a:cubicBezTo>
                <a:cubicBezTo>
                  <a:pt x="1003300" y="304193"/>
                  <a:pt x="1003300" y="308350"/>
                  <a:pt x="1003300" y="308350"/>
                </a:cubicBezTo>
                <a:cubicBezTo>
                  <a:pt x="1003300" y="308350"/>
                  <a:pt x="1003300" y="308350"/>
                  <a:pt x="1003300" y="341601"/>
                </a:cubicBezTo>
                <a:cubicBezTo>
                  <a:pt x="1003300" y="345757"/>
                  <a:pt x="999140" y="345757"/>
                  <a:pt x="994979" y="349913"/>
                </a:cubicBezTo>
                <a:cubicBezTo>
                  <a:pt x="965857" y="349913"/>
                  <a:pt x="940895" y="370695"/>
                  <a:pt x="932574" y="374852"/>
                </a:cubicBezTo>
                <a:cubicBezTo>
                  <a:pt x="932574" y="374852"/>
                  <a:pt x="932574" y="374852"/>
                  <a:pt x="932574" y="520324"/>
                </a:cubicBezTo>
                <a:cubicBezTo>
                  <a:pt x="932574" y="524481"/>
                  <a:pt x="928414" y="528637"/>
                  <a:pt x="924254" y="528637"/>
                </a:cubicBezTo>
                <a:cubicBezTo>
                  <a:pt x="924254" y="528637"/>
                  <a:pt x="924254" y="528637"/>
                  <a:pt x="890971" y="528637"/>
                </a:cubicBezTo>
                <a:cubicBezTo>
                  <a:pt x="886810" y="528637"/>
                  <a:pt x="882650" y="524481"/>
                  <a:pt x="882650" y="520324"/>
                </a:cubicBezTo>
                <a:cubicBezTo>
                  <a:pt x="882650" y="520324"/>
                  <a:pt x="882650" y="520324"/>
                  <a:pt x="882650" y="312506"/>
                </a:cubicBezTo>
                <a:cubicBezTo>
                  <a:pt x="882650" y="304193"/>
                  <a:pt x="886810" y="304193"/>
                  <a:pt x="890971" y="304193"/>
                </a:cubicBezTo>
                <a:cubicBezTo>
                  <a:pt x="890971" y="304193"/>
                  <a:pt x="890971" y="304193"/>
                  <a:pt x="924254" y="304193"/>
                </a:cubicBezTo>
                <a:cubicBezTo>
                  <a:pt x="928414" y="304193"/>
                  <a:pt x="932574" y="304193"/>
                  <a:pt x="932574" y="312506"/>
                </a:cubicBezTo>
                <a:cubicBezTo>
                  <a:pt x="932574" y="312506"/>
                  <a:pt x="932574" y="312506"/>
                  <a:pt x="932574" y="324975"/>
                </a:cubicBezTo>
                <a:cubicBezTo>
                  <a:pt x="949216" y="316662"/>
                  <a:pt x="970017" y="300037"/>
                  <a:pt x="994979" y="300037"/>
                </a:cubicBezTo>
                <a:close/>
                <a:moveTo>
                  <a:pt x="750816" y="295274"/>
                </a:moveTo>
                <a:cubicBezTo>
                  <a:pt x="800606" y="295274"/>
                  <a:pt x="825501" y="320340"/>
                  <a:pt x="825501" y="374649"/>
                </a:cubicBezTo>
                <a:cubicBezTo>
                  <a:pt x="825501" y="525044"/>
                  <a:pt x="825501" y="525044"/>
                  <a:pt x="825501" y="525044"/>
                </a:cubicBezTo>
                <a:cubicBezTo>
                  <a:pt x="825501" y="525044"/>
                  <a:pt x="825501" y="529221"/>
                  <a:pt x="825501" y="529221"/>
                </a:cubicBezTo>
                <a:cubicBezTo>
                  <a:pt x="821352" y="533399"/>
                  <a:pt x="821352" y="533399"/>
                  <a:pt x="817203" y="533399"/>
                </a:cubicBezTo>
                <a:cubicBezTo>
                  <a:pt x="800606" y="529221"/>
                  <a:pt x="792308" y="525044"/>
                  <a:pt x="784010" y="516688"/>
                </a:cubicBezTo>
                <a:cubicBezTo>
                  <a:pt x="784010" y="516688"/>
                  <a:pt x="742518" y="533399"/>
                  <a:pt x="709325" y="533399"/>
                </a:cubicBezTo>
                <a:cubicBezTo>
                  <a:pt x="667833" y="533399"/>
                  <a:pt x="642938" y="508333"/>
                  <a:pt x="642938" y="462379"/>
                </a:cubicBezTo>
                <a:cubicBezTo>
                  <a:pt x="642938" y="416425"/>
                  <a:pt x="667833" y="395537"/>
                  <a:pt x="717623" y="391360"/>
                </a:cubicBezTo>
                <a:cubicBezTo>
                  <a:pt x="775711" y="387182"/>
                  <a:pt x="775711" y="387182"/>
                  <a:pt x="775711" y="387182"/>
                </a:cubicBezTo>
                <a:cubicBezTo>
                  <a:pt x="775711" y="374649"/>
                  <a:pt x="775711" y="374649"/>
                  <a:pt x="775711" y="374649"/>
                </a:cubicBezTo>
                <a:cubicBezTo>
                  <a:pt x="775711" y="357939"/>
                  <a:pt x="763264" y="345406"/>
                  <a:pt x="746667" y="345406"/>
                </a:cubicBezTo>
                <a:cubicBezTo>
                  <a:pt x="721772" y="345406"/>
                  <a:pt x="688579" y="349583"/>
                  <a:pt x="667833" y="349583"/>
                </a:cubicBezTo>
                <a:cubicBezTo>
                  <a:pt x="667833" y="349583"/>
                  <a:pt x="663684" y="349583"/>
                  <a:pt x="663684" y="349583"/>
                </a:cubicBezTo>
                <a:cubicBezTo>
                  <a:pt x="659535" y="345406"/>
                  <a:pt x="659535" y="345406"/>
                  <a:pt x="659535" y="341228"/>
                </a:cubicBezTo>
                <a:cubicBezTo>
                  <a:pt x="659535" y="311985"/>
                  <a:pt x="659535" y="311985"/>
                  <a:pt x="659535" y="311985"/>
                </a:cubicBezTo>
                <a:cubicBezTo>
                  <a:pt x="659535" y="307807"/>
                  <a:pt x="663684" y="303629"/>
                  <a:pt x="667833" y="303629"/>
                </a:cubicBezTo>
                <a:cubicBezTo>
                  <a:pt x="684430" y="303629"/>
                  <a:pt x="725921" y="295274"/>
                  <a:pt x="750816" y="295274"/>
                </a:cubicBezTo>
                <a:close/>
                <a:moveTo>
                  <a:pt x="354013" y="295273"/>
                </a:moveTo>
                <a:cubicBezTo>
                  <a:pt x="410125" y="295273"/>
                  <a:pt x="455613" y="348579"/>
                  <a:pt x="455613" y="414336"/>
                </a:cubicBezTo>
                <a:cubicBezTo>
                  <a:pt x="455613" y="480093"/>
                  <a:pt x="410125" y="533399"/>
                  <a:pt x="354013" y="533399"/>
                </a:cubicBezTo>
                <a:cubicBezTo>
                  <a:pt x="297901" y="533399"/>
                  <a:pt x="252413" y="480093"/>
                  <a:pt x="252413" y="414336"/>
                </a:cubicBezTo>
                <a:cubicBezTo>
                  <a:pt x="252413" y="348579"/>
                  <a:pt x="297901" y="295273"/>
                  <a:pt x="354013" y="295273"/>
                </a:cubicBezTo>
                <a:close/>
                <a:moveTo>
                  <a:pt x="53975" y="266699"/>
                </a:moveTo>
                <a:cubicBezTo>
                  <a:pt x="53975" y="358774"/>
                  <a:pt x="53975" y="358774"/>
                  <a:pt x="53975" y="358774"/>
                </a:cubicBezTo>
                <a:cubicBezTo>
                  <a:pt x="62207" y="358774"/>
                  <a:pt x="82785" y="358774"/>
                  <a:pt x="107480" y="358774"/>
                </a:cubicBezTo>
                <a:cubicBezTo>
                  <a:pt x="144521" y="358774"/>
                  <a:pt x="165100" y="342033"/>
                  <a:pt x="165100" y="312737"/>
                </a:cubicBezTo>
                <a:cubicBezTo>
                  <a:pt x="165100" y="291810"/>
                  <a:pt x="148637" y="266699"/>
                  <a:pt x="111595" y="266699"/>
                </a:cubicBezTo>
                <a:cubicBezTo>
                  <a:pt x="91017" y="266699"/>
                  <a:pt x="91017" y="266699"/>
                  <a:pt x="91017" y="266699"/>
                </a:cubicBezTo>
                <a:cubicBezTo>
                  <a:pt x="70438" y="266699"/>
                  <a:pt x="62207" y="266699"/>
                  <a:pt x="53975" y="266699"/>
                </a:cubicBezTo>
                <a:close/>
                <a:moveTo>
                  <a:pt x="546894" y="250824"/>
                </a:moveTo>
                <a:cubicBezTo>
                  <a:pt x="546894" y="250824"/>
                  <a:pt x="551050" y="250824"/>
                  <a:pt x="551050" y="250824"/>
                </a:cubicBezTo>
                <a:cubicBezTo>
                  <a:pt x="555205" y="254980"/>
                  <a:pt x="555205" y="254980"/>
                  <a:pt x="555205" y="259135"/>
                </a:cubicBezTo>
                <a:cubicBezTo>
                  <a:pt x="555205" y="304846"/>
                  <a:pt x="555205" y="304846"/>
                  <a:pt x="555205" y="304846"/>
                </a:cubicBezTo>
                <a:cubicBezTo>
                  <a:pt x="609227" y="304846"/>
                  <a:pt x="609227" y="304846"/>
                  <a:pt x="609227" y="304846"/>
                </a:cubicBezTo>
                <a:cubicBezTo>
                  <a:pt x="613383" y="304846"/>
                  <a:pt x="617538" y="304846"/>
                  <a:pt x="617538" y="313157"/>
                </a:cubicBezTo>
                <a:cubicBezTo>
                  <a:pt x="617538" y="342245"/>
                  <a:pt x="617538" y="342245"/>
                  <a:pt x="617538" y="342245"/>
                </a:cubicBezTo>
                <a:cubicBezTo>
                  <a:pt x="617538" y="346401"/>
                  <a:pt x="613383" y="350556"/>
                  <a:pt x="609227" y="350556"/>
                </a:cubicBezTo>
                <a:cubicBezTo>
                  <a:pt x="555205" y="350556"/>
                  <a:pt x="555205" y="350556"/>
                  <a:pt x="555205" y="350556"/>
                </a:cubicBezTo>
                <a:cubicBezTo>
                  <a:pt x="555205" y="441978"/>
                  <a:pt x="555205" y="441978"/>
                  <a:pt x="555205" y="441978"/>
                </a:cubicBezTo>
                <a:cubicBezTo>
                  <a:pt x="555205" y="475222"/>
                  <a:pt x="555205" y="483533"/>
                  <a:pt x="580138" y="483533"/>
                </a:cubicBezTo>
                <a:cubicBezTo>
                  <a:pt x="588449" y="483533"/>
                  <a:pt x="600916" y="483533"/>
                  <a:pt x="609227" y="483533"/>
                </a:cubicBezTo>
                <a:cubicBezTo>
                  <a:pt x="613383" y="483533"/>
                  <a:pt x="617538" y="487688"/>
                  <a:pt x="617538" y="491844"/>
                </a:cubicBezTo>
                <a:cubicBezTo>
                  <a:pt x="617538" y="520932"/>
                  <a:pt x="617538" y="520932"/>
                  <a:pt x="617538" y="520932"/>
                </a:cubicBezTo>
                <a:cubicBezTo>
                  <a:pt x="617538" y="525088"/>
                  <a:pt x="613383" y="529244"/>
                  <a:pt x="609227" y="529244"/>
                </a:cubicBezTo>
                <a:cubicBezTo>
                  <a:pt x="596760" y="529244"/>
                  <a:pt x="584294" y="533399"/>
                  <a:pt x="571827" y="533399"/>
                </a:cubicBezTo>
                <a:cubicBezTo>
                  <a:pt x="521961" y="533399"/>
                  <a:pt x="505339" y="512621"/>
                  <a:pt x="505339" y="450289"/>
                </a:cubicBezTo>
                <a:cubicBezTo>
                  <a:pt x="505339" y="350556"/>
                  <a:pt x="505339" y="350556"/>
                  <a:pt x="505339" y="350556"/>
                </a:cubicBezTo>
                <a:cubicBezTo>
                  <a:pt x="484561" y="350556"/>
                  <a:pt x="484561" y="350556"/>
                  <a:pt x="484561" y="350556"/>
                </a:cubicBezTo>
                <a:cubicBezTo>
                  <a:pt x="480406" y="350556"/>
                  <a:pt x="476250" y="346401"/>
                  <a:pt x="476250" y="342245"/>
                </a:cubicBezTo>
                <a:cubicBezTo>
                  <a:pt x="476250" y="313157"/>
                  <a:pt x="476250" y="313157"/>
                  <a:pt x="476250" y="313157"/>
                </a:cubicBezTo>
                <a:cubicBezTo>
                  <a:pt x="476250" y="304846"/>
                  <a:pt x="480406" y="304846"/>
                  <a:pt x="484561" y="304846"/>
                </a:cubicBezTo>
                <a:cubicBezTo>
                  <a:pt x="505339" y="304846"/>
                  <a:pt x="505339" y="304846"/>
                  <a:pt x="505339" y="304846"/>
                </a:cubicBezTo>
                <a:cubicBezTo>
                  <a:pt x="505339" y="267446"/>
                  <a:pt x="505339" y="267446"/>
                  <a:pt x="505339" y="267446"/>
                </a:cubicBezTo>
                <a:cubicBezTo>
                  <a:pt x="505339" y="263291"/>
                  <a:pt x="505339" y="259135"/>
                  <a:pt x="509494" y="259135"/>
                </a:cubicBezTo>
                <a:cubicBezTo>
                  <a:pt x="546894" y="250824"/>
                  <a:pt x="546894" y="250824"/>
                  <a:pt x="546894" y="250824"/>
                </a:cubicBezTo>
                <a:close/>
                <a:moveTo>
                  <a:pt x="103337" y="217487"/>
                </a:moveTo>
                <a:cubicBezTo>
                  <a:pt x="107471" y="217487"/>
                  <a:pt x="111604" y="217487"/>
                  <a:pt x="111604" y="217487"/>
                </a:cubicBezTo>
                <a:cubicBezTo>
                  <a:pt x="198408" y="217487"/>
                  <a:pt x="219075" y="267271"/>
                  <a:pt x="219075" y="312906"/>
                </a:cubicBezTo>
                <a:cubicBezTo>
                  <a:pt x="219075" y="350244"/>
                  <a:pt x="202541" y="375136"/>
                  <a:pt x="165340" y="391731"/>
                </a:cubicBezTo>
                <a:lnTo>
                  <a:pt x="219075" y="516191"/>
                </a:lnTo>
                <a:cubicBezTo>
                  <a:pt x="219075" y="520340"/>
                  <a:pt x="219075" y="520340"/>
                  <a:pt x="219075" y="524488"/>
                </a:cubicBezTo>
                <a:cubicBezTo>
                  <a:pt x="219075" y="524488"/>
                  <a:pt x="214942" y="528637"/>
                  <a:pt x="210808" y="528637"/>
                </a:cubicBezTo>
                <a:cubicBezTo>
                  <a:pt x="173607" y="528637"/>
                  <a:pt x="173607" y="528637"/>
                  <a:pt x="173607" y="528637"/>
                </a:cubicBezTo>
                <a:cubicBezTo>
                  <a:pt x="169473" y="528637"/>
                  <a:pt x="165340" y="524488"/>
                  <a:pt x="165340" y="524488"/>
                </a:cubicBezTo>
                <a:cubicBezTo>
                  <a:pt x="111604" y="408326"/>
                  <a:pt x="111604" y="408326"/>
                  <a:pt x="111604" y="408326"/>
                </a:cubicBezTo>
                <a:cubicBezTo>
                  <a:pt x="86803" y="408326"/>
                  <a:pt x="66136" y="408326"/>
                  <a:pt x="53736" y="404177"/>
                </a:cubicBezTo>
                <a:cubicBezTo>
                  <a:pt x="53736" y="520340"/>
                  <a:pt x="53736" y="520340"/>
                  <a:pt x="53736" y="520340"/>
                </a:cubicBezTo>
                <a:cubicBezTo>
                  <a:pt x="53736" y="524488"/>
                  <a:pt x="49602" y="528637"/>
                  <a:pt x="45469" y="528637"/>
                </a:cubicBezTo>
                <a:cubicBezTo>
                  <a:pt x="8267" y="528637"/>
                  <a:pt x="8267" y="528637"/>
                  <a:pt x="8267" y="528637"/>
                </a:cubicBezTo>
                <a:cubicBezTo>
                  <a:pt x="4134" y="528637"/>
                  <a:pt x="0" y="524488"/>
                  <a:pt x="0" y="520340"/>
                </a:cubicBezTo>
                <a:cubicBezTo>
                  <a:pt x="0" y="229933"/>
                  <a:pt x="0" y="229933"/>
                  <a:pt x="0" y="229933"/>
                </a:cubicBezTo>
                <a:cubicBezTo>
                  <a:pt x="0" y="225784"/>
                  <a:pt x="4134" y="221636"/>
                  <a:pt x="8267" y="221636"/>
                </a:cubicBezTo>
                <a:cubicBezTo>
                  <a:pt x="53736" y="217487"/>
                  <a:pt x="90937" y="217487"/>
                  <a:pt x="103337" y="217487"/>
                </a:cubicBezTo>
                <a:close/>
                <a:moveTo>
                  <a:pt x="1941299" y="180951"/>
                </a:moveTo>
                <a:cubicBezTo>
                  <a:pt x="1938725" y="180430"/>
                  <a:pt x="1936665" y="181472"/>
                  <a:pt x="1936665" y="183555"/>
                </a:cubicBezTo>
                <a:cubicBezTo>
                  <a:pt x="1903714" y="221060"/>
                  <a:pt x="1903714" y="221060"/>
                  <a:pt x="1903714" y="221060"/>
                </a:cubicBezTo>
                <a:cubicBezTo>
                  <a:pt x="1895476" y="225227"/>
                  <a:pt x="1895476" y="233562"/>
                  <a:pt x="1903714" y="237729"/>
                </a:cubicBezTo>
                <a:cubicBezTo>
                  <a:pt x="1953141" y="291902"/>
                  <a:pt x="1973736" y="362745"/>
                  <a:pt x="1957260" y="450256"/>
                </a:cubicBezTo>
                <a:cubicBezTo>
                  <a:pt x="1957260" y="458590"/>
                  <a:pt x="1961379" y="462757"/>
                  <a:pt x="1965498" y="462757"/>
                </a:cubicBezTo>
                <a:cubicBezTo>
                  <a:pt x="2010806" y="475259"/>
                  <a:pt x="2010806" y="475259"/>
                  <a:pt x="2010806" y="475259"/>
                </a:cubicBezTo>
                <a:cubicBezTo>
                  <a:pt x="2019044" y="479426"/>
                  <a:pt x="2023163" y="475259"/>
                  <a:pt x="2023163" y="471092"/>
                </a:cubicBezTo>
                <a:cubicBezTo>
                  <a:pt x="2047876" y="362745"/>
                  <a:pt x="2014925" y="254398"/>
                  <a:pt x="1949022" y="187722"/>
                </a:cubicBezTo>
                <a:cubicBezTo>
                  <a:pt x="1946963" y="183555"/>
                  <a:pt x="1943873" y="181472"/>
                  <a:pt x="1941299" y="180951"/>
                </a:cubicBezTo>
                <a:close/>
                <a:moveTo>
                  <a:pt x="1491989" y="180951"/>
                </a:moveTo>
                <a:cubicBezTo>
                  <a:pt x="1489388" y="181472"/>
                  <a:pt x="1486266" y="183555"/>
                  <a:pt x="1484185" y="187722"/>
                </a:cubicBezTo>
                <a:cubicBezTo>
                  <a:pt x="1417596" y="254398"/>
                  <a:pt x="1384301" y="362745"/>
                  <a:pt x="1409272" y="471092"/>
                </a:cubicBezTo>
                <a:cubicBezTo>
                  <a:pt x="1409272" y="475259"/>
                  <a:pt x="1413434" y="479426"/>
                  <a:pt x="1421758" y="475259"/>
                </a:cubicBezTo>
                <a:cubicBezTo>
                  <a:pt x="1467538" y="462757"/>
                  <a:pt x="1467538" y="462757"/>
                  <a:pt x="1467538" y="462757"/>
                </a:cubicBezTo>
                <a:cubicBezTo>
                  <a:pt x="1471700" y="462757"/>
                  <a:pt x="1475862" y="458590"/>
                  <a:pt x="1475862" y="450256"/>
                </a:cubicBezTo>
                <a:cubicBezTo>
                  <a:pt x="1459214" y="362745"/>
                  <a:pt x="1480023" y="291902"/>
                  <a:pt x="1529965" y="237729"/>
                </a:cubicBezTo>
                <a:cubicBezTo>
                  <a:pt x="1538289" y="233562"/>
                  <a:pt x="1538289" y="225227"/>
                  <a:pt x="1534127" y="221060"/>
                </a:cubicBezTo>
                <a:cubicBezTo>
                  <a:pt x="1496671" y="183555"/>
                  <a:pt x="1496671" y="183555"/>
                  <a:pt x="1496671" y="183555"/>
                </a:cubicBezTo>
                <a:cubicBezTo>
                  <a:pt x="1496671" y="181472"/>
                  <a:pt x="1494590" y="180430"/>
                  <a:pt x="1491989" y="180951"/>
                </a:cubicBezTo>
                <a:close/>
                <a:moveTo>
                  <a:pt x="1750379" y="174625"/>
                </a:moveTo>
                <a:cubicBezTo>
                  <a:pt x="1746251" y="178798"/>
                  <a:pt x="1746251" y="182971"/>
                  <a:pt x="1746251" y="187144"/>
                </a:cubicBezTo>
                <a:cubicBezTo>
                  <a:pt x="1754506" y="308156"/>
                  <a:pt x="1754506" y="308156"/>
                  <a:pt x="1754506" y="308156"/>
                </a:cubicBezTo>
                <a:cubicBezTo>
                  <a:pt x="1758634" y="312329"/>
                  <a:pt x="1758634" y="316502"/>
                  <a:pt x="1762761" y="320675"/>
                </a:cubicBezTo>
                <a:cubicBezTo>
                  <a:pt x="1766889" y="320675"/>
                  <a:pt x="1771016" y="320675"/>
                  <a:pt x="1775144" y="320675"/>
                </a:cubicBezTo>
                <a:cubicBezTo>
                  <a:pt x="1882459" y="266428"/>
                  <a:pt x="1882459" y="266428"/>
                  <a:pt x="1882459" y="266428"/>
                </a:cubicBezTo>
                <a:cubicBezTo>
                  <a:pt x="1886587" y="262255"/>
                  <a:pt x="1890714" y="262255"/>
                  <a:pt x="1890714" y="258082"/>
                </a:cubicBezTo>
                <a:cubicBezTo>
                  <a:pt x="1890714" y="253909"/>
                  <a:pt x="1890714" y="253909"/>
                  <a:pt x="1886587" y="249736"/>
                </a:cubicBezTo>
                <a:cubicBezTo>
                  <a:pt x="1849439" y="208008"/>
                  <a:pt x="1812291" y="187144"/>
                  <a:pt x="1758634" y="174625"/>
                </a:cubicBezTo>
                <a:cubicBezTo>
                  <a:pt x="1754506" y="174625"/>
                  <a:pt x="1754506" y="174625"/>
                  <a:pt x="1750379" y="174625"/>
                </a:cubicBezTo>
                <a:close/>
                <a:moveTo>
                  <a:pt x="1675132" y="174625"/>
                </a:moveTo>
                <a:cubicBezTo>
                  <a:pt x="1621474" y="187144"/>
                  <a:pt x="1584326" y="212181"/>
                  <a:pt x="1547179" y="249736"/>
                </a:cubicBezTo>
                <a:cubicBezTo>
                  <a:pt x="1543051" y="253909"/>
                  <a:pt x="1543051" y="258082"/>
                  <a:pt x="1543051" y="258082"/>
                </a:cubicBezTo>
                <a:cubicBezTo>
                  <a:pt x="1543051" y="262255"/>
                  <a:pt x="1547179" y="266428"/>
                  <a:pt x="1551306" y="266428"/>
                </a:cubicBezTo>
                <a:cubicBezTo>
                  <a:pt x="1658622" y="320675"/>
                  <a:pt x="1658622" y="320675"/>
                  <a:pt x="1658622" y="320675"/>
                </a:cubicBezTo>
                <a:cubicBezTo>
                  <a:pt x="1662749" y="320675"/>
                  <a:pt x="1666877" y="320675"/>
                  <a:pt x="1671004" y="320675"/>
                </a:cubicBezTo>
                <a:cubicBezTo>
                  <a:pt x="1675132" y="320675"/>
                  <a:pt x="1675132" y="316502"/>
                  <a:pt x="1675132" y="312329"/>
                </a:cubicBezTo>
                <a:cubicBezTo>
                  <a:pt x="1687514" y="187144"/>
                  <a:pt x="1687514" y="187144"/>
                  <a:pt x="1687514" y="187144"/>
                </a:cubicBezTo>
                <a:cubicBezTo>
                  <a:pt x="1687514" y="182971"/>
                  <a:pt x="1683387" y="178798"/>
                  <a:pt x="1683387" y="174625"/>
                </a:cubicBezTo>
                <a:cubicBezTo>
                  <a:pt x="1679259" y="174625"/>
                  <a:pt x="1679259" y="174625"/>
                  <a:pt x="1675132" y="174625"/>
                </a:cubicBezTo>
                <a:close/>
                <a:moveTo>
                  <a:pt x="1579247" y="133350"/>
                </a:moveTo>
                <a:cubicBezTo>
                  <a:pt x="1575119" y="137716"/>
                  <a:pt x="1570992" y="137716"/>
                  <a:pt x="1566864" y="142082"/>
                </a:cubicBezTo>
                <a:cubicBezTo>
                  <a:pt x="1570992" y="142082"/>
                  <a:pt x="1570992" y="142082"/>
                  <a:pt x="1570992" y="142082"/>
                </a:cubicBezTo>
                <a:cubicBezTo>
                  <a:pt x="1575119" y="150813"/>
                  <a:pt x="1575119" y="150813"/>
                  <a:pt x="1575119" y="150813"/>
                </a:cubicBezTo>
                <a:cubicBezTo>
                  <a:pt x="1583375" y="146447"/>
                  <a:pt x="1583375" y="146447"/>
                  <a:pt x="1583375" y="146447"/>
                </a:cubicBezTo>
                <a:cubicBezTo>
                  <a:pt x="1587502" y="146447"/>
                  <a:pt x="1587502" y="146447"/>
                  <a:pt x="1587502" y="142082"/>
                </a:cubicBezTo>
                <a:cubicBezTo>
                  <a:pt x="1587502" y="137716"/>
                  <a:pt x="1583375" y="133350"/>
                  <a:pt x="1579247" y="133350"/>
                </a:cubicBezTo>
                <a:close/>
                <a:moveTo>
                  <a:pt x="1575142" y="124846"/>
                </a:moveTo>
                <a:cubicBezTo>
                  <a:pt x="1587729" y="120650"/>
                  <a:pt x="1600315" y="133237"/>
                  <a:pt x="1596120" y="141628"/>
                </a:cubicBezTo>
                <a:cubicBezTo>
                  <a:pt x="1596120" y="145823"/>
                  <a:pt x="1596120" y="145823"/>
                  <a:pt x="1596120" y="145823"/>
                </a:cubicBezTo>
                <a:cubicBezTo>
                  <a:pt x="1612902" y="162606"/>
                  <a:pt x="1612902" y="162606"/>
                  <a:pt x="1612902" y="162606"/>
                </a:cubicBezTo>
                <a:cubicBezTo>
                  <a:pt x="1608707" y="162606"/>
                  <a:pt x="1608707" y="162606"/>
                  <a:pt x="1604511" y="166801"/>
                </a:cubicBezTo>
                <a:cubicBezTo>
                  <a:pt x="1587729" y="154215"/>
                  <a:pt x="1587729" y="154215"/>
                  <a:pt x="1587729" y="154215"/>
                </a:cubicBezTo>
                <a:cubicBezTo>
                  <a:pt x="1579338" y="158410"/>
                  <a:pt x="1579338" y="158410"/>
                  <a:pt x="1579338" y="158410"/>
                </a:cubicBezTo>
                <a:cubicBezTo>
                  <a:pt x="1587729" y="175192"/>
                  <a:pt x="1587729" y="175192"/>
                  <a:pt x="1587729" y="175192"/>
                </a:cubicBezTo>
                <a:cubicBezTo>
                  <a:pt x="1583533" y="175192"/>
                  <a:pt x="1583533" y="179388"/>
                  <a:pt x="1579338" y="179388"/>
                </a:cubicBezTo>
                <a:lnTo>
                  <a:pt x="1558360" y="141628"/>
                </a:lnTo>
                <a:cubicBezTo>
                  <a:pt x="1554164" y="137432"/>
                  <a:pt x="1554164" y="137432"/>
                  <a:pt x="1554164" y="137432"/>
                </a:cubicBezTo>
                <a:cubicBezTo>
                  <a:pt x="1562555" y="133237"/>
                  <a:pt x="1570946" y="129041"/>
                  <a:pt x="1575142" y="124846"/>
                </a:cubicBezTo>
                <a:close/>
                <a:moveTo>
                  <a:pt x="1836161" y="117475"/>
                </a:moveTo>
                <a:cubicBezTo>
                  <a:pt x="1840347" y="117475"/>
                  <a:pt x="1840347" y="117475"/>
                  <a:pt x="1844532" y="121557"/>
                </a:cubicBezTo>
                <a:cubicBezTo>
                  <a:pt x="1844532" y="121557"/>
                  <a:pt x="1844532" y="121557"/>
                  <a:pt x="1848717" y="141968"/>
                </a:cubicBezTo>
                <a:cubicBezTo>
                  <a:pt x="1848717" y="141968"/>
                  <a:pt x="1848717" y="141968"/>
                  <a:pt x="1869644" y="133804"/>
                </a:cubicBezTo>
                <a:cubicBezTo>
                  <a:pt x="1873829" y="133804"/>
                  <a:pt x="1878014" y="137886"/>
                  <a:pt x="1878014" y="137886"/>
                </a:cubicBezTo>
                <a:cubicBezTo>
                  <a:pt x="1878014" y="137886"/>
                  <a:pt x="1878014" y="137886"/>
                  <a:pt x="1848717" y="154214"/>
                </a:cubicBezTo>
                <a:cubicBezTo>
                  <a:pt x="1848717" y="154214"/>
                  <a:pt x="1848717" y="154214"/>
                  <a:pt x="1840347" y="174625"/>
                </a:cubicBezTo>
                <a:lnTo>
                  <a:pt x="1831976" y="166461"/>
                </a:lnTo>
                <a:cubicBezTo>
                  <a:pt x="1831976" y="166461"/>
                  <a:pt x="1831976" y="166461"/>
                  <a:pt x="1840347" y="146050"/>
                </a:cubicBezTo>
                <a:cubicBezTo>
                  <a:pt x="1840347" y="146050"/>
                  <a:pt x="1840347" y="146050"/>
                  <a:pt x="1836161" y="117475"/>
                </a:cubicBezTo>
                <a:close/>
                <a:moveTo>
                  <a:pt x="1794829" y="112713"/>
                </a:moveTo>
                <a:cubicBezTo>
                  <a:pt x="1790701" y="120651"/>
                  <a:pt x="1790701" y="120651"/>
                  <a:pt x="1790701" y="120651"/>
                </a:cubicBezTo>
                <a:lnTo>
                  <a:pt x="1790701" y="124619"/>
                </a:lnTo>
                <a:cubicBezTo>
                  <a:pt x="1803084" y="128588"/>
                  <a:pt x="1803084" y="128588"/>
                  <a:pt x="1803084" y="128588"/>
                </a:cubicBezTo>
                <a:cubicBezTo>
                  <a:pt x="1807212" y="128588"/>
                  <a:pt x="1811339" y="124619"/>
                  <a:pt x="1811339" y="120651"/>
                </a:cubicBezTo>
                <a:cubicBezTo>
                  <a:pt x="1811339" y="116682"/>
                  <a:pt x="1807212" y="116682"/>
                  <a:pt x="1807212" y="116682"/>
                </a:cubicBezTo>
                <a:cubicBezTo>
                  <a:pt x="1803084" y="112713"/>
                  <a:pt x="1798956" y="112713"/>
                  <a:pt x="1794829" y="112713"/>
                </a:cubicBezTo>
                <a:close/>
                <a:moveTo>
                  <a:pt x="1637508" y="112117"/>
                </a:moveTo>
                <a:cubicBezTo>
                  <a:pt x="1629174" y="112117"/>
                  <a:pt x="1620839" y="116285"/>
                  <a:pt x="1620839" y="124619"/>
                </a:cubicBezTo>
                <a:cubicBezTo>
                  <a:pt x="1620839" y="128786"/>
                  <a:pt x="1620839" y="128786"/>
                  <a:pt x="1620839" y="128786"/>
                </a:cubicBezTo>
                <a:cubicBezTo>
                  <a:pt x="1620839" y="137121"/>
                  <a:pt x="1629174" y="141288"/>
                  <a:pt x="1637508" y="141288"/>
                </a:cubicBezTo>
                <a:cubicBezTo>
                  <a:pt x="1645843" y="141288"/>
                  <a:pt x="1654177" y="132954"/>
                  <a:pt x="1654177" y="124619"/>
                </a:cubicBezTo>
                <a:cubicBezTo>
                  <a:pt x="1654177" y="116285"/>
                  <a:pt x="1645843" y="107950"/>
                  <a:pt x="1637508" y="112117"/>
                </a:cubicBezTo>
                <a:close/>
                <a:moveTo>
                  <a:pt x="1741489" y="104775"/>
                </a:moveTo>
                <a:cubicBezTo>
                  <a:pt x="1737520" y="117158"/>
                  <a:pt x="1737520" y="117158"/>
                  <a:pt x="1737520" y="117158"/>
                </a:cubicBezTo>
                <a:lnTo>
                  <a:pt x="1733551" y="125413"/>
                </a:lnTo>
                <a:cubicBezTo>
                  <a:pt x="1737520" y="125413"/>
                  <a:pt x="1745457" y="125413"/>
                  <a:pt x="1749426" y="125413"/>
                </a:cubicBezTo>
                <a:cubicBezTo>
                  <a:pt x="1745457" y="117158"/>
                  <a:pt x="1745457" y="117158"/>
                  <a:pt x="1745457" y="117158"/>
                </a:cubicBezTo>
                <a:cubicBezTo>
                  <a:pt x="1741489" y="104775"/>
                  <a:pt x="1741489" y="104775"/>
                  <a:pt x="1741489" y="104775"/>
                </a:cubicBezTo>
                <a:close/>
                <a:moveTo>
                  <a:pt x="1633407" y="104165"/>
                </a:moveTo>
                <a:cubicBezTo>
                  <a:pt x="1649811" y="100013"/>
                  <a:pt x="1662114" y="112469"/>
                  <a:pt x="1662114" y="124925"/>
                </a:cubicBezTo>
                <a:cubicBezTo>
                  <a:pt x="1662114" y="141532"/>
                  <a:pt x="1653912" y="149836"/>
                  <a:pt x="1637508" y="149836"/>
                </a:cubicBezTo>
                <a:cubicBezTo>
                  <a:pt x="1625204" y="153988"/>
                  <a:pt x="1612901" y="141532"/>
                  <a:pt x="1612901" y="129076"/>
                </a:cubicBezTo>
                <a:cubicBezTo>
                  <a:pt x="1612901" y="129076"/>
                  <a:pt x="1612901" y="129076"/>
                  <a:pt x="1612901" y="124925"/>
                </a:cubicBezTo>
                <a:cubicBezTo>
                  <a:pt x="1612901" y="112469"/>
                  <a:pt x="1621103" y="104165"/>
                  <a:pt x="1633407" y="104165"/>
                </a:cubicBezTo>
                <a:close/>
                <a:moveTo>
                  <a:pt x="1787382" y="100013"/>
                </a:moveTo>
                <a:cubicBezTo>
                  <a:pt x="1795752" y="100013"/>
                  <a:pt x="1804123" y="104209"/>
                  <a:pt x="1812494" y="108404"/>
                </a:cubicBezTo>
                <a:cubicBezTo>
                  <a:pt x="1816679" y="108404"/>
                  <a:pt x="1820864" y="112600"/>
                  <a:pt x="1820864" y="120991"/>
                </a:cubicBezTo>
                <a:cubicBezTo>
                  <a:pt x="1820864" y="125186"/>
                  <a:pt x="1816679" y="133578"/>
                  <a:pt x="1808308" y="137773"/>
                </a:cubicBezTo>
                <a:cubicBezTo>
                  <a:pt x="1812494" y="158751"/>
                  <a:pt x="1812494" y="158751"/>
                  <a:pt x="1812494" y="158751"/>
                </a:cubicBezTo>
                <a:cubicBezTo>
                  <a:pt x="1808308" y="158751"/>
                  <a:pt x="1808308" y="158751"/>
                  <a:pt x="1804123" y="154555"/>
                </a:cubicBezTo>
                <a:cubicBezTo>
                  <a:pt x="1799938" y="133578"/>
                  <a:pt x="1799938" y="133578"/>
                  <a:pt x="1799938" y="133578"/>
                </a:cubicBezTo>
                <a:cubicBezTo>
                  <a:pt x="1791567" y="133578"/>
                  <a:pt x="1791567" y="133578"/>
                  <a:pt x="1791567" y="133578"/>
                </a:cubicBezTo>
                <a:lnTo>
                  <a:pt x="1787382" y="150360"/>
                </a:lnTo>
                <a:cubicBezTo>
                  <a:pt x="1783197" y="150360"/>
                  <a:pt x="1779011" y="150360"/>
                  <a:pt x="1774826" y="146164"/>
                </a:cubicBezTo>
                <a:cubicBezTo>
                  <a:pt x="1783197" y="120991"/>
                  <a:pt x="1783197" y="120991"/>
                  <a:pt x="1783197" y="120991"/>
                </a:cubicBezTo>
                <a:cubicBezTo>
                  <a:pt x="1787382" y="100013"/>
                  <a:pt x="1787382" y="100013"/>
                  <a:pt x="1787382" y="100013"/>
                </a:cubicBezTo>
                <a:close/>
                <a:moveTo>
                  <a:pt x="1737015" y="92075"/>
                </a:moveTo>
                <a:cubicBezTo>
                  <a:pt x="1749571" y="92075"/>
                  <a:pt x="1749571" y="92075"/>
                  <a:pt x="1749571" y="92075"/>
                </a:cubicBezTo>
                <a:cubicBezTo>
                  <a:pt x="1753757" y="116987"/>
                  <a:pt x="1753757" y="116987"/>
                  <a:pt x="1753757" y="116987"/>
                </a:cubicBezTo>
                <a:cubicBezTo>
                  <a:pt x="1762127" y="146050"/>
                  <a:pt x="1762127" y="146050"/>
                  <a:pt x="1762127" y="146050"/>
                </a:cubicBezTo>
                <a:cubicBezTo>
                  <a:pt x="1757942" y="146050"/>
                  <a:pt x="1757942" y="141898"/>
                  <a:pt x="1753757" y="141898"/>
                </a:cubicBezTo>
                <a:cubicBezTo>
                  <a:pt x="1749571" y="133594"/>
                  <a:pt x="1749571" y="133594"/>
                  <a:pt x="1749571" y="133594"/>
                </a:cubicBezTo>
                <a:cubicBezTo>
                  <a:pt x="1741201" y="133594"/>
                  <a:pt x="1737015" y="133594"/>
                  <a:pt x="1728645" y="133594"/>
                </a:cubicBezTo>
                <a:lnTo>
                  <a:pt x="1724460" y="141898"/>
                </a:lnTo>
                <a:cubicBezTo>
                  <a:pt x="1720274" y="141898"/>
                  <a:pt x="1720274" y="141898"/>
                  <a:pt x="1716089" y="141898"/>
                </a:cubicBezTo>
                <a:cubicBezTo>
                  <a:pt x="1728645" y="116987"/>
                  <a:pt x="1728645" y="116987"/>
                  <a:pt x="1728645" y="116987"/>
                </a:cubicBezTo>
                <a:cubicBezTo>
                  <a:pt x="1737015" y="92075"/>
                  <a:pt x="1737015" y="92075"/>
                  <a:pt x="1737015" y="92075"/>
                </a:cubicBezTo>
                <a:close/>
                <a:moveTo>
                  <a:pt x="1712914" y="92075"/>
                </a:moveTo>
                <a:cubicBezTo>
                  <a:pt x="1712914" y="92075"/>
                  <a:pt x="1712914" y="92075"/>
                  <a:pt x="1712914" y="100277"/>
                </a:cubicBezTo>
                <a:cubicBezTo>
                  <a:pt x="1712914" y="100277"/>
                  <a:pt x="1712914" y="100277"/>
                  <a:pt x="1696173" y="100277"/>
                </a:cubicBezTo>
                <a:cubicBezTo>
                  <a:pt x="1696173" y="100277"/>
                  <a:pt x="1696173" y="100277"/>
                  <a:pt x="1700358" y="141288"/>
                </a:cubicBezTo>
                <a:cubicBezTo>
                  <a:pt x="1700358" y="141288"/>
                  <a:pt x="1700358" y="141288"/>
                  <a:pt x="1687802" y="141288"/>
                </a:cubicBezTo>
                <a:cubicBezTo>
                  <a:pt x="1687802" y="141288"/>
                  <a:pt x="1687802" y="141288"/>
                  <a:pt x="1683617" y="100277"/>
                </a:cubicBezTo>
                <a:lnTo>
                  <a:pt x="1666876" y="104378"/>
                </a:lnTo>
                <a:cubicBezTo>
                  <a:pt x="1666876" y="104378"/>
                  <a:pt x="1666876" y="104378"/>
                  <a:pt x="1666876" y="96176"/>
                </a:cubicBezTo>
                <a:cubicBezTo>
                  <a:pt x="1683617" y="92075"/>
                  <a:pt x="1691988" y="92075"/>
                  <a:pt x="1712914" y="92075"/>
                </a:cubicBezTo>
                <a:close/>
                <a:moveTo>
                  <a:pt x="1181630" y="92074"/>
                </a:moveTo>
                <a:cubicBezTo>
                  <a:pt x="1160463" y="92074"/>
                  <a:pt x="1147763" y="112712"/>
                  <a:pt x="1147763" y="133349"/>
                </a:cubicBezTo>
                <a:lnTo>
                  <a:pt x="1211263" y="133349"/>
                </a:lnTo>
                <a:cubicBezTo>
                  <a:pt x="1211263" y="112712"/>
                  <a:pt x="1202796" y="92074"/>
                  <a:pt x="1181630" y="92074"/>
                </a:cubicBezTo>
                <a:close/>
                <a:moveTo>
                  <a:pt x="1716089" y="84138"/>
                </a:moveTo>
                <a:cubicBezTo>
                  <a:pt x="1641444" y="84138"/>
                  <a:pt x="1575093" y="108903"/>
                  <a:pt x="1521183" y="150178"/>
                </a:cubicBezTo>
                <a:cubicBezTo>
                  <a:pt x="1512889" y="158433"/>
                  <a:pt x="1512889" y="162561"/>
                  <a:pt x="1517036" y="166688"/>
                </a:cubicBezTo>
                <a:cubicBezTo>
                  <a:pt x="1550212" y="203836"/>
                  <a:pt x="1550212" y="203836"/>
                  <a:pt x="1550212" y="203836"/>
                </a:cubicBezTo>
                <a:cubicBezTo>
                  <a:pt x="1554359" y="207963"/>
                  <a:pt x="1558505" y="207963"/>
                  <a:pt x="1566799" y="203836"/>
                </a:cubicBezTo>
                <a:cubicBezTo>
                  <a:pt x="1608269" y="170816"/>
                  <a:pt x="1658032" y="150178"/>
                  <a:pt x="1716089" y="150178"/>
                </a:cubicBezTo>
                <a:cubicBezTo>
                  <a:pt x="1769999" y="150178"/>
                  <a:pt x="1823910" y="170816"/>
                  <a:pt x="1865379" y="203836"/>
                </a:cubicBezTo>
                <a:cubicBezTo>
                  <a:pt x="1873673" y="207963"/>
                  <a:pt x="1877820" y="207963"/>
                  <a:pt x="1881967" y="203836"/>
                </a:cubicBezTo>
                <a:cubicBezTo>
                  <a:pt x="1915142" y="166688"/>
                  <a:pt x="1915142" y="166688"/>
                  <a:pt x="1915142" y="166688"/>
                </a:cubicBezTo>
                <a:cubicBezTo>
                  <a:pt x="1919289" y="162561"/>
                  <a:pt x="1919289" y="158433"/>
                  <a:pt x="1910995" y="150178"/>
                </a:cubicBezTo>
                <a:cubicBezTo>
                  <a:pt x="1857085" y="108903"/>
                  <a:pt x="1790734" y="84138"/>
                  <a:pt x="1716089" y="84138"/>
                </a:cubicBezTo>
                <a:close/>
                <a:moveTo>
                  <a:pt x="1181894" y="84137"/>
                </a:moveTo>
                <a:cubicBezTo>
                  <a:pt x="1214799" y="84137"/>
                  <a:pt x="1227138" y="108970"/>
                  <a:pt x="1227138" y="137942"/>
                </a:cubicBezTo>
                <a:cubicBezTo>
                  <a:pt x="1227138" y="146220"/>
                  <a:pt x="1227138" y="146220"/>
                  <a:pt x="1227138" y="146220"/>
                </a:cubicBezTo>
                <a:cubicBezTo>
                  <a:pt x="1148989" y="146220"/>
                  <a:pt x="1148989" y="146220"/>
                  <a:pt x="1148989" y="146220"/>
                </a:cubicBezTo>
                <a:cubicBezTo>
                  <a:pt x="1148989" y="166914"/>
                  <a:pt x="1161329" y="187608"/>
                  <a:pt x="1186007" y="187608"/>
                </a:cubicBezTo>
                <a:cubicBezTo>
                  <a:pt x="1198346" y="187608"/>
                  <a:pt x="1210686" y="183470"/>
                  <a:pt x="1218912" y="179331"/>
                </a:cubicBezTo>
                <a:lnTo>
                  <a:pt x="1218912" y="191747"/>
                </a:lnTo>
                <a:cubicBezTo>
                  <a:pt x="1210686" y="195886"/>
                  <a:pt x="1194233" y="200025"/>
                  <a:pt x="1186007" y="200025"/>
                </a:cubicBezTo>
                <a:cubicBezTo>
                  <a:pt x="1148989" y="200025"/>
                  <a:pt x="1136650" y="175192"/>
                  <a:pt x="1136650" y="142081"/>
                </a:cubicBezTo>
                <a:cubicBezTo>
                  <a:pt x="1136650" y="104831"/>
                  <a:pt x="1153102" y="84137"/>
                  <a:pt x="1181894" y="84137"/>
                </a:cubicBezTo>
                <a:close/>
                <a:moveTo>
                  <a:pt x="887413" y="41274"/>
                </a:moveTo>
                <a:lnTo>
                  <a:pt x="995363" y="41274"/>
                </a:lnTo>
                <a:lnTo>
                  <a:pt x="995363" y="53974"/>
                </a:lnTo>
                <a:lnTo>
                  <a:pt x="949326" y="53974"/>
                </a:lnTo>
                <a:lnTo>
                  <a:pt x="949326" y="195262"/>
                </a:lnTo>
                <a:lnTo>
                  <a:pt x="933451" y="195262"/>
                </a:lnTo>
                <a:lnTo>
                  <a:pt x="933451" y="53974"/>
                </a:lnTo>
                <a:lnTo>
                  <a:pt x="887413" y="53974"/>
                </a:lnTo>
                <a:lnTo>
                  <a:pt x="887413" y="41274"/>
                </a:lnTo>
                <a:close/>
                <a:moveTo>
                  <a:pt x="1020763" y="28574"/>
                </a:moveTo>
                <a:cubicBezTo>
                  <a:pt x="1033010" y="28574"/>
                  <a:pt x="1033010" y="28574"/>
                  <a:pt x="1033010" y="28574"/>
                </a:cubicBezTo>
                <a:cubicBezTo>
                  <a:pt x="1033010" y="103584"/>
                  <a:pt x="1033010" y="103584"/>
                  <a:pt x="1033010" y="103584"/>
                </a:cubicBezTo>
                <a:cubicBezTo>
                  <a:pt x="1041174" y="91082"/>
                  <a:pt x="1053420" y="82748"/>
                  <a:pt x="1069749" y="82748"/>
                </a:cubicBezTo>
                <a:cubicBezTo>
                  <a:pt x="1098324" y="82748"/>
                  <a:pt x="1106488" y="99416"/>
                  <a:pt x="1106488" y="128587"/>
                </a:cubicBezTo>
                <a:cubicBezTo>
                  <a:pt x="1106488" y="195262"/>
                  <a:pt x="1106488" y="195262"/>
                  <a:pt x="1106488" y="195262"/>
                </a:cubicBezTo>
                <a:cubicBezTo>
                  <a:pt x="1090160" y="195262"/>
                  <a:pt x="1090160" y="195262"/>
                  <a:pt x="1090160" y="195262"/>
                </a:cubicBezTo>
                <a:cubicBezTo>
                  <a:pt x="1090160" y="128587"/>
                  <a:pt x="1090160" y="128587"/>
                  <a:pt x="1090160" y="128587"/>
                </a:cubicBezTo>
                <a:cubicBezTo>
                  <a:pt x="1090160" y="107751"/>
                  <a:pt x="1090160" y="91082"/>
                  <a:pt x="1065667" y="91082"/>
                </a:cubicBezTo>
                <a:cubicBezTo>
                  <a:pt x="1041174" y="91082"/>
                  <a:pt x="1033010" y="116085"/>
                  <a:pt x="1033010" y="136921"/>
                </a:cubicBezTo>
                <a:cubicBezTo>
                  <a:pt x="1033010" y="195262"/>
                  <a:pt x="1033010" y="195262"/>
                  <a:pt x="1033010" y="195262"/>
                </a:cubicBezTo>
                <a:cubicBezTo>
                  <a:pt x="1020763" y="195262"/>
                  <a:pt x="1020763" y="195262"/>
                  <a:pt x="1020763" y="195262"/>
                </a:cubicBezTo>
                <a:lnTo>
                  <a:pt x="1020763" y="28574"/>
                </a:lnTo>
                <a:close/>
                <a:moveTo>
                  <a:pt x="1704456" y="0"/>
                </a:moveTo>
                <a:cubicBezTo>
                  <a:pt x="1712741" y="0"/>
                  <a:pt x="1721026" y="0"/>
                  <a:pt x="1729310" y="0"/>
                </a:cubicBezTo>
                <a:cubicBezTo>
                  <a:pt x="1741737" y="20820"/>
                  <a:pt x="1745880" y="41641"/>
                  <a:pt x="1745880" y="62461"/>
                </a:cubicBezTo>
                <a:cubicBezTo>
                  <a:pt x="1750022" y="62461"/>
                  <a:pt x="1770734" y="66625"/>
                  <a:pt x="1774877" y="66625"/>
                </a:cubicBezTo>
                <a:cubicBezTo>
                  <a:pt x="1779019" y="45805"/>
                  <a:pt x="1791446" y="24984"/>
                  <a:pt x="1803873" y="12492"/>
                </a:cubicBezTo>
                <a:cubicBezTo>
                  <a:pt x="1808016" y="12492"/>
                  <a:pt x="1808016" y="12492"/>
                  <a:pt x="1808016" y="12492"/>
                </a:cubicBezTo>
                <a:cubicBezTo>
                  <a:pt x="1816300" y="12492"/>
                  <a:pt x="1824585" y="16656"/>
                  <a:pt x="1832870" y="16656"/>
                </a:cubicBezTo>
                <a:cubicBezTo>
                  <a:pt x="1832870" y="20820"/>
                  <a:pt x="1832870" y="20820"/>
                  <a:pt x="1832870" y="20820"/>
                </a:cubicBezTo>
                <a:cubicBezTo>
                  <a:pt x="1837012" y="29149"/>
                  <a:pt x="1837012" y="37477"/>
                  <a:pt x="1837012" y="49969"/>
                </a:cubicBezTo>
                <a:cubicBezTo>
                  <a:pt x="1837012" y="62461"/>
                  <a:pt x="1837012" y="70789"/>
                  <a:pt x="1832870" y="83282"/>
                </a:cubicBezTo>
                <a:cubicBezTo>
                  <a:pt x="1837012" y="83282"/>
                  <a:pt x="1853582" y="91610"/>
                  <a:pt x="1857724" y="91610"/>
                </a:cubicBezTo>
                <a:cubicBezTo>
                  <a:pt x="1870151" y="74953"/>
                  <a:pt x="1886721" y="58297"/>
                  <a:pt x="1903291" y="49969"/>
                </a:cubicBezTo>
                <a:cubicBezTo>
                  <a:pt x="1911575" y="49969"/>
                  <a:pt x="1919860" y="58297"/>
                  <a:pt x="1928145" y="62461"/>
                </a:cubicBezTo>
                <a:cubicBezTo>
                  <a:pt x="1928145" y="83282"/>
                  <a:pt x="1919860" y="104102"/>
                  <a:pt x="1911575" y="124922"/>
                </a:cubicBezTo>
                <a:cubicBezTo>
                  <a:pt x="1911575" y="124922"/>
                  <a:pt x="1928145" y="137414"/>
                  <a:pt x="1932287" y="141579"/>
                </a:cubicBezTo>
                <a:cubicBezTo>
                  <a:pt x="1948857" y="124922"/>
                  <a:pt x="1965426" y="112430"/>
                  <a:pt x="1986138" y="108266"/>
                </a:cubicBezTo>
                <a:cubicBezTo>
                  <a:pt x="1994423" y="112430"/>
                  <a:pt x="2002708" y="120758"/>
                  <a:pt x="2006850" y="129086"/>
                </a:cubicBezTo>
                <a:cubicBezTo>
                  <a:pt x="2002708" y="149907"/>
                  <a:pt x="1990281" y="166563"/>
                  <a:pt x="1973711" y="183219"/>
                </a:cubicBezTo>
                <a:cubicBezTo>
                  <a:pt x="1977853" y="187383"/>
                  <a:pt x="1990281" y="204040"/>
                  <a:pt x="1990281" y="204040"/>
                </a:cubicBezTo>
                <a:cubicBezTo>
                  <a:pt x="2010993" y="195711"/>
                  <a:pt x="2031705" y="187383"/>
                  <a:pt x="2052416" y="187383"/>
                </a:cubicBezTo>
                <a:cubicBezTo>
                  <a:pt x="2052416" y="191547"/>
                  <a:pt x="2052416" y="191547"/>
                  <a:pt x="2052416" y="191547"/>
                </a:cubicBezTo>
                <a:cubicBezTo>
                  <a:pt x="2056559" y="195711"/>
                  <a:pt x="2064844" y="204040"/>
                  <a:pt x="2064844" y="212368"/>
                </a:cubicBezTo>
                <a:cubicBezTo>
                  <a:pt x="2056559" y="233188"/>
                  <a:pt x="2039989" y="245680"/>
                  <a:pt x="2023420" y="258173"/>
                </a:cubicBezTo>
                <a:cubicBezTo>
                  <a:pt x="2023420" y="262337"/>
                  <a:pt x="2031705" y="278993"/>
                  <a:pt x="2031705" y="283157"/>
                </a:cubicBezTo>
                <a:cubicBezTo>
                  <a:pt x="2052416" y="278993"/>
                  <a:pt x="2073128" y="278993"/>
                  <a:pt x="2093840" y="283157"/>
                </a:cubicBezTo>
                <a:cubicBezTo>
                  <a:pt x="2097983" y="291485"/>
                  <a:pt x="2102125" y="299813"/>
                  <a:pt x="2102125" y="308141"/>
                </a:cubicBezTo>
                <a:cubicBezTo>
                  <a:pt x="2102125" y="312306"/>
                  <a:pt x="2102125" y="312306"/>
                  <a:pt x="2102125" y="312306"/>
                </a:cubicBezTo>
                <a:cubicBezTo>
                  <a:pt x="2089698" y="324798"/>
                  <a:pt x="2068986" y="337290"/>
                  <a:pt x="2048274" y="341454"/>
                </a:cubicBezTo>
                <a:cubicBezTo>
                  <a:pt x="2048274" y="345618"/>
                  <a:pt x="2052416" y="366438"/>
                  <a:pt x="2052416" y="366438"/>
                </a:cubicBezTo>
                <a:cubicBezTo>
                  <a:pt x="2073128" y="366438"/>
                  <a:pt x="2093840" y="374767"/>
                  <a:pt x="2110410" y="383095"/>
                </a:cubicBezTo>
                <a:cubicBezTo>
                  <a:pt x="2110410" y="387259"/>
                  <a:pt x="2110410" y="387259"/>
                  <a:pt x="2110410" y="387259"/>
                </a:cubicBezTo>
                <a:cubicBezTo>
                  <a:pt x="2114552" y="391423"/>
                  <a:pt x="2114552" y="395587"/>
                  <a:pt x="2114552" y="399751"/>
                </a:cubicBezTo>
                <a:cubicBezTo>
                  <a:pt x="2114552" y="403915"/>
                  <a:pt x="2114552" y="408079"/>
                  <a:pt x="2110410" y="412243"/>
                </a:cubicBezTo>
                <a:cubicBezTo>
                  <a:pt x="2093840" y="424736"/>
                  <a:pt x="2073128" y="428900"/>
                  <a:pt x="2052416" y="428900"/>
                </a:cubicBezTo>
                <a:cubicBezTo>
                  <a:pt x="2048274" y="433064"/>
                  <a:pt x="2048274" y="453884"/>
                  <a:pt x="2048274" y="453884"/>
                </a:cubicBezTo>
                <a:cubicBezTo>
                  <a:pt x="2068986" y="462212"/>
                  <a:pt x="2085556" y="470540"/>
                  <a:pt x="2102125" y="487197"/>
                </a:cubicBezTo>
                <a:cubicBezTo>
                  <a:pt x="2102125" y="495525"/>
                  <a:pt x="2097983" y="508017"/>
                  <a:pt x="2093840" y="512181"/>
                </a:cubicBezTo>
                <a:cubicBezTo>
                  <a:pt x="2093840" y="516345"/>
                  <a:pt x="2093840" y="516345"/>
                  <a:pt x="2093840" y="516345"/>
                </a:cubicBezTo>
                <a:cubicBezTo>
                  <a:pt x="2073128" y="520509"/>
                  <a:pt x="2052416" y="520509"/>
                  <a:pt x="2031705" y="516345"/>
                </a:cubicBezTo>
                <a:cubicBezTo>
                  <a:pt x="2031705" y="516345"/>
                  <a:pt x="2023420" y="537165"/>
                  <a:pt x="2023420" y="537165"/>
                </a:cubicBezTo>
                <a:cubicBezTo>
                  <a:pt x="2039989" y="549658"/>
                  <a:pt x="2056559" y="566314"/>
                  <a:pt x="2064844" y="582970"/>
                </a:cubicBezTo>
                <a:cubicBezTo>
                  <a:pt x="2064844" y="587134"/>
                  <a:pt x="2064844" y="587134"/>
                  <a:pt x="2064844" y="587134"/>
                </a:cubicBezTo>
                <a:cubicBezTo>
                  <a:pt x="2060701" y="591298"/>
                  <a:pt x="2056559" y="599627"/>
                  <a:pt x="2052416" y="607955"/>
                </a:cubicBezTo>
                <a:cubicBezTo>
                  <a:pt x="2031705" y="607955"/>
                  <a:pt x="2010993" y="603791"/>
                  <a:pt x="1990281" y="591298"/>
                </a:cubicBezTo>
                <a:cubicBezTo>
                  <a:pt x="1990281" y="595463"/>
                  <a:pt x="1977853" y="612119"/>
                  <a:pt x="1973711" y="612119"/>
                </a:cubicBezTo>
                <a:cubicBezTo>
                  <a:pt x="1990281" y="628775"/>
                  <a:pt x="2002708" y="649595"/>
                  <a:pt x="2006850" y="666252"/>
                </a:cubicBezTo>
                <a:cubicBezTo>
                  <a:pt x="2006850" y="670416"/>
                  <a:pt x="2006850" y="670416"/>
                  <a:pt x="2006850" y="670416"/>
                </a:cubicBezTo>
                <a:cubicBezTo>
                  <a:pt x="2002708" y="674580"/>
                  <a:pt x="1994423" y="682908"/>
                  <a:pt x="1986138" y="687072"/>
                </a:cubicBezTo>
                <a:cubicBezTo>
                  <a:pt x="1965426" y="682908"/>
                  <a:pt x="1944714" y="670416"/>
                  <a:pt x="1932287" y="657924"/>
                </a:cubicBezTo>
                <a:cubicBezTo>
                  <a:pt x="1928145" y="657924"/>
                  <a:pt x="1911575" y="670416"/>
                  <a:pt x="1911575" y="674580"/>
                </a:cubicBezTo>
                <a:cubicBezTo>
                  <a:pt x="1919860" y="691236"/>
                  <a:pt x="1928145" y="712057"/>
                  <a:pt x="1928145" y="732877"/>
                </a:cubicBezTo>
                <a:cubicBezTo>
                  <a:pt x="1928145" y="732877"/>
                  <a:pt x="1928145" y="737041"/>
                  <a:pt x="1928145" y="737041"/>
                </a:cubicBezTo>
                <a:cubicBezTo>
                  <a:pt x="1924002" y="737041"/>
                  <a:pt x="1924002" y="737041"/>
                  <a:pt x="1924002" y="737041"/>
                </a:cubicBezTo>
                <a:cubicBezTo>
                  <a:pt x="1919860" y="741205"/>
                  <a:pt x="1911575" y="745369"/>
                  <a:pt x="1903291" y="749533"/>
                </a:cubicBezTo>
                <a:cubicBezTo>
                  <a:pt x="1882579" y="737041"/>
                  <a:pt x="1870151" y="724549"/>
                  <a:pt x="1857724" y="703728"/>
                </a:cubicBezTo>
                <a:cubicBezTo>
                  <a:pt x="1853582" y="703728"/>
                  <a:pt x="1837012" y="712057"/>
                  <a:pt x="1832870" y="716221"/>
                </a:cubicBezTo>
                <a:cubicBezTo>
                  <a:pt x="1837012" y="724549"/>
                  <a:pt x="1837012" y="737041"/>
                  <a:pt x="1837012" y="745369"/>
                </a:cubicBezTo>
                <a:cubicBezTo>
                  <a:pt x="1837012" y="757861"/>
                  <a:pt x="1837012" y="766190"/>
                  <a:pt x="1832870" y="778682"/>
                </a:cubicBezTo>
                <a:cubicBezTo>
                  <a:pt x="1824585" y="782846"/>
                  <a:pt x="1816300" y="782846"/>
                  <a:pt x="1808016" y="787010"/>
                </a:cubicBezTo>
                <a:cubicBezTo>
                  <a:pt x="1803873" y="787010"/>
                  <a:pt x="1803873" y="787010"/>
                  <a:pt x="1803873" y="787010"/>
                </a:cubicBezTo>
                <a:cubicBezTo>
                  <a:pt x="1791446" y="770354"/>
                  <a:pt x="1779019" y="749533"/>
                  <a:pt x="1774877" y="732877"/>
                </a:cubicBezTo>
                <a:cubicBezTo>
                  <a:pt x="1770734" y="732877"/>
                  <a:pt x="1750022" y="732877"/>
                  <a:pt x="1750022" y="732877"/>
                </a:cubicBezTo>
                <a:cubicBezTo>
                  <a:pt x="1750022" y="757861"/>
                  <a:pt x="1741737" y="778682"/>
                  <a:pt x="1733453" y="795338"/>
                </a:cubicBezTo>
                <a:cubicBezTo>
                  <a:pt x="1729310" y="795338"/>
                  <a:pt x="1729310" y="795338"/>
                  <a:pt x="1729310" y="795338"/>
                </a:cubicBezTo>
                <a:cubicBezTo>
                  <a:pt x="1725168" y="795338"/>
                  <a:pt x="1712741" y="795338"/>
                  <a:pt x="1704456" y="795338"/>
                </a:cubicBezTo>
                <a:cubicBezTo>
                  <a:pt x="1692029" y="778682"/>
                  <a:pt x="1687886" y="757861"/>
                  <a:pt x="1687886" y="732877"/>
                </a:cubicBezTo>
                <a:cubicBezTo>
                  <a:pt x="1683744" y="732877"/>
                  <a:pt x="1663032" y="732877"/>
                  <a:pt x="1658890" y="732877"/>
                </a:cubicBezTo>
                <a:cubicBezTo>
                  <a:pt x="1654747" y="749533"/>
                  <a:pt x="1642320" y="770354"/>
                  <a:pt x="1629893" y="787010"/>
                </a:cubicBezTo>
                <a:cubicBezTo>
                  <a:pt x="1625751" y="787010"/>
                  <a:pt x="1625751" y="787010"/>
                  <a:pt x="1625751" y="787010"/>
                </a:cubicBezTo>
                <a:cubicBezTo>
                  <a:pt x="1617466" y="782846"/>
                  <a:pt x="1609181" y="782846"/>
                  <a:pt x="1600896" y="778682"/>
                </a:cubicBezTo>
                <a:cubicBezTo>
                  <a:pt x="1596754" y="766190"/>
                  <a:pt x="1596754" y="757861"/>
                  <a:pt x="1596754" y="745369"/>
                </a:cubicBezTo>
                <a:cubicBezTo>
                  <a:pt x="1596754" y="737041"/>
                  <a:pt x="1596754" y="724549"/>
                  <a:pt x="1600896" y="716221"/>
                </a:cubicBezTo>
                <a:cubicBezTo>
                  <a:pt x="1596754" y="712057"/>
                  <a:pt x="1580184" y="707892"/>
                  <a:pt x="1576042" y="703728"/>
                </a:cubicBezTo>
                <a:cubicBezTo>
                  <a:pt x="1567757" y="724549"/>
                  <a:pt x="1551188" y="741205"/>
                  <a:pt x="1534618" y="749533"/>
                </a:cubicBezTo>
                <a:cubicBezTo>
                  <a:pt x="1530476" y="749533"/>
                  <a:pt x="1530476" y="749533"/>
                  <a:pt x="1530476" y="749533"/>
                </a:cubicBezTo>
                <a:cubicBezTo>
                  <a:pt x="1522191" y="745369"/>
                  <a:pt x="1513906" y="741205"/>
                  <a:pt x="1509764" y="737041"/>
                </a:cubicBezTo>
                <a:cubicBezTo>
                  <a:pt x="1509764" y="737041"/>
                  <a:pt x="1509764" y="732877"/>
                  <a:pt x="1509764" y="732877"/>
                </a:cubicBezTo>
                <a:cubicBezTo>
                  <a:pt x="1509764" y="716221"/>
                  <a:pt x="1513906" y="691236"/>
                  <a:pt x="1522191" y="674580"/>
                </a:cubicBezTo>
                <a:cubicBezTo>
                  <a:pt x="1522191" y="674580"/>
                  <a:pt x="1505621" y="657924"/>
                  <a:pt x="1501479" y="657924"/>
                </a:cubicBezTo>
                <a:cubicBezTo>
                  <a:pt x="1489052" y="674580"/>
                  <a:pt x="1468340" y="682908"/>
                  <a:pt x="1447628" y="687072"/>
                </a:cubicBezTo>
                <a:cubicBezTo>
                  <a:pt x="1439343" y="682908"/>
                  <a:pt x="1435201" y="674580"/>
                  <a:pt x="1426916" y="670416"/>
                </a:cubicBezTo>
                <a:cubicBezTo>
                  <a:pt x="1435201" y="649595"/>
                  <a:pt x="1443486" y="628775"/>
                  <a:pt x="1460055" y="616283"/>
                </a:cubicBezTo>
                <a:cubicBezTo>
                  <a:pt x="1455913" y="612119"/>
                  <a:pt x="1443486" y="595463"/>
                  <a:pt x="1443486" y="591298"/>
                </a:cubicBezTo>
                <a:cubicBezTo>
                  <a:pt x="1422774" y="603791"/>
                  <a:pt x="1402062" y="607955"/>
                  <a:pt x="1381350" y="607955"/>
                </a:cubicBezTo>
                <a:cubicBezTo>
                  <a:pt x="1377208" y="603791"/>
                  <a:pt x="1373065" y="591298"/>
                  <a:pt x="1368923" y="587134"/>
                </a:cubicBezTo>
                <a:cubicBezTo>
                  <a:pt x="1368923" y="582970"/>
                  <a:pt x="1368923" y="582970"/>
                  <a:pt x="1368923" y="582970"/>
                </a:cubicBezTo>
                <a:cubicBezTo>
                  <a:pt x="1377208" y="566314"/>
                  <a:pt x="1393777" y="549658"/>
                  <a:pt x="1414489" y="541330"/>
                </a:cubicBezTo>
                <a:cubicBezTo>
                  <a:pt x="1410347" y="537165"/>
                  <a:pt x="1402062" y="516345"/>
                  <a:pt x="1402062" y="516345"/>
                </a:cubicBezTo>
                <a:cubicBezTo>
                  <a:pt x="1381350" y="520509"/>
                  <a:pt x="1360638" y="520509"/>
                  <a:pt x="1339926" y="516345"/>
                </a:cubicBezTo>
                <a:cubicBezTo>
                  <a:pt x="1335784" y="508017"/>
                  <a:pt x="1331641" y="495525"/>
                  <a:pt x="1331641" y="491361"/>
                </a:cubicBezTo>
                <a:cubicBezTo>
                  <a:pt x="1331641" y="487197"/>
                  <a:pt x="1331641" y="487197"/>
                  <a:pt x="1331641" y="487197"/>
                </a:cubicBezTo>
                <a:cubicBezTo>
                  <a:pt x="1344068" y="474704"/>
                  <a:pt x="1364780" y="462212"/>
                  <a:pt x="1385492" y="453884"/>
                </a:cubicBezTo>
                <a:cubicBezTo>
                  <a:pt x="1385492" y="453884"/>
                  <a:pt x="1381350" y="433064"/>
                  <a:pt x="1381350" y="428900"/>
                </a:cubicBezTo>
                <a:cubicBezTo>
                  <a:pt x="1360638" y="428900"/>
                  <a:pt x="1339926" y="424736"/>
                  <a:pt x="1323357" y="412243"/>
                </a:cubicBezTo>
                <a:cubicBezTo>
                  <a:pt x="1319214" y="412243"/>
                  <a:pt x="1319214" y="412243"/>
                  <a:pt x="1319214" y="412243"/>
                </a:cubicBezTo>
                <a:cubicBezTo>
                  <a:pt x="1319214" y="408079"/>
                  <a:pt x="1319214" y="403915"/>
                  <a:pt x="1319214" y="399751"/>
                </a:cubicBezTo>
                <a:cubicBezTo>
                  <a:pt x="1319214" y="391423"/>
                  <a:pt x="1319214" y="387259"/>
                  <a:pt x="1319214" y="383095"/>
                </a:cubicBezTo>
                <a:cubicBezTo>
                  <a:pt x="1323357" y="383095"/>
                  <a:pt x="1323357" y="383095"/>
                  <a:pt x="1323357" y="383095"/>
                </a:cubicBezTo>
                <a:cubicBezTo>
                  <a:pt x="1339926" y="374767"/>
                  <a:pt x="1360638" y="366438"/>
                  <a:pt x="1381350" y="366438"/>
                </a:cubicBezTo>
                <a:cubicBezTo>
                  <a:pt x="1381350" y="362274"/>
                  <a:pt x="1385492" y="345618"/>
                  <a:pt x="1385492" y="341454"/>
                </a:cubicBezTo>
                <a:cubicBezTo>
                  <a:pt x="1364780" y="333126"/>
                  <a:pt x="1344068" y="324798"/>
                  <a:pt x="1331641" y="308141"/>
                </a:cubicBezTo>
                <a:cubicBezTo>
                  <a:pt x="1331641" y="299813"/>
                  <a:pt x="1335784" y="291485"/>
                  <a:pt x="1339926" y="283157"/>
                </a:cubicBezTo>
                <a:cubicBezTo>
                  <a:pt x="1356496" y="274829"/>
                  <a:pt x="1381350" y="274829"/>
                  <a:pt x="1402062" y="283157"/>
                </a:cubicBezTo>
                <a:cubicBezTo>
                  <a:pt x="1402062" y="278993"/>
                  <a:pt x="1410347" y="262337"/>
                  <a:pt x="1410347" y="258173"/>
                </a:cubicBezTo>
                <a:cubicBezTo>
                  <a:pt x="1393777" y="245680"/>
                  <a:pt x="1377208" y="229024"/>
                  <a:pt x="1368923" y="212368"/>
                </a:cubicBezTo>
                <a:cubicBezTo>
                  <a:pt x="1368923" y="204040"/>
                  <a:pt x="1377208" y="195711"/>
                  <a:pt x="1381350" y="187383"/>
                </a:cubicBezTo>
                <a:cubicBezTo>
                  <a:pt x="1402062" y="187383"/>
                  <a:pt x="1422774" y="195711"/>
                  <a:pt x="1443486" y="204040"/>
                </a:cubicBezTo>
                <a:cubicBezTo>
                  <a:pt x="1443486" y="204040"/>
                  <a:pt x="1455913" y="183219"/>
                  <a:pt x="1460055" y="183219"/>
                </a:cubicBezTo>
                <a:cubicBezTo>
                  <a:pt x="1443486" y="166563"/>
                  <a:pt x="1431059" y="145743"/>
                  <a:pt x="1426916" y="129086"/>
                </a:cubicBezTo>
                <a:cubicBezTo>
                  <a:pt x="1426916" y="124922"/>
                  <a:pt x="1426916" y="124922"/>
                  <a:pt x="1426916" y="124922"/>
                </a:cubicBezTo>
                <a:cubicBezTo>
                  <a:pt x="1431059" y="120758"/>
                  <a:pt x="1439343" y="112430"/>
                  <a:pt x="1447628" y="108266"/>
                </a:cubicBezTo>
                <a:cubicBezTo>
                  <a:pt x="1468340" y="112430"/>
                  <a:pt x="1489052" y="124922"/>
                  <a:pt x="1501479" y="137414"/>
                </a:cubicBezTo>
                <a:cubicBezTo>
                  <a:pt x="1505621" y="137414"/>
                  <a:pt x="1518049" y="124922"/>
                  <a:pt x="1522191" y="124922"/>
                </a:cubicBezTo>
                <a:cubicBezTo>
                  <a:pt x="1509764" y="104102"/>
                  <a:pt x="1505621" y="83282"/>
                  <a:pt x="1505621" y="62461"/>
                </a:cubicBezTo>
                <a:cubicBezTo>
                  <a:pt x="1513906" y="58297"/>
                  <a:pt x="1522191" y="49969"/>
                  <a:pt x="1530476" y="49969"/>
                </a:cubicBezTo>
                <a:cubicBezTo>
                  <a:pt x="1547045" y="58297"/>
                  <a:pt x="1563615" y="74953"/>
                  <a:pt x="1576042" y="91610"/>
                </a:cubicBezTo>
                <a:cubicBezTo>
                  <a:pt x="1576042" y="91610"/>
                  <a:pt x="1596754" y="83282"/>
                  <a:pt x="1600896" y="83282"/>
                </a:cubicBezTo>
                <a:cubicBezTo>
                  <a:pt x="1596754" y="70789"/>
                  <a:pt x="1596754" y="62461"/>
                  <a:pt x="1596754" y="49969"/>
                </a:cubicBezTo>
                <a:cubicBezTo>
                  <a:pt x="1596754" y="37477"/>
                  <a:pt x="1596754" y="29149"/>
                  <a:pt x="1600896" y="20820"/>
                </a:cubicBezTo>
                <a:cubicBezTo>
                  <a:pt x="1600896" y="16656"/>
                  <a:pt x="1600896" y="16656"/>
                  <a:pt x="1600896" y="16656"/>
                </a:cubicBezTo>
                <a:cubicBezTo>
                  <a:pt x="1609181" y="16656"/>
                  <a:pt x="1617466" y="12492"/>
                  <a:pt x="1625751" y="12492"/>
                </a:cubicBezTo>
                <a:cubicBezTo>
                  <a:pt x="1629893" y="12492"/>
                  <a:pt x="1629893" y="12492"/>
                  <a:pt x="1629893" y="12492"/>
                </a:cubicBezTo>
                <a:cubicBezTo>
                  <a:pt x="1642320" y="24984"/>
                  <a:pt x="1654747" y="45805"/>
                  <a:pt x="1658890" y="66625"/>
                </a:cubicBezTo>
                <a:cubicBezTo>
                  <a:pt x="1663032" y="66625"/>
                  <a:pt x="1683744" y="62461"/>
                  <a:pt x="1687886" y="62461"/>
                </a:cubicBezTo>
                <a:cubicBezTo>
                  <a:pt x="1687886" y="41641"/>
                  <a:pt x="1692029" y="20820"/>
                  <a:pt x="1704456" y="0"/>
                </a:cubicBezTo>
                <a:close/>
              </a:path>
            </a:pathLst>
          </a:custGeom>
          <a:solidFill>
            <a:srgbClr val="8bd4e2"/>
          </a:solidFill>
          <a:ln w="0">
            <a:noFill/>
          </a:ln>
        </p:spPr>
        <p:style>
          <a:lnRef idx="0"/>
          <a:fillRef idx="0"/>
          <a:effectRef idx="0"/>
          <a:fontRef idx="minor"/>
        </p:style>
      </p:sp>
      <p:sp>
        <p:nvSpPr>
          <p:cNvPr id="437" name=""/>
          <p:cNvSpPr/>
          <p:nvPr/>
        </p:nvSpPr>
        <p:spPr>
          <a:xfrm>
            <a:off x="0" y="0"/>
            <a:ext cx="12189960" cy="1537560"/>
          </a:xfrm>
          <a:prstGeom prst="rect">
            <a:avLst/>
          </a:prstGeom>
          <a:solidFill>
            <a:srgbClr val="01b4e7"/>
          </a:solidFill>
          <a:ln w="0">
            <a:noFill/>
          </a:ln>
        </p:spPr>
        <p:style>
          <a:lnRef idx="0"/>
          <a:fillRef idx="0"/>
          <a:effectRef idx="0"/>
          <a:fontRef idx="minor"/>
        </p:style>
      </p:sp>
      <p:sp>
        <p:nvSpPr>
          <p:cNvPr id="438" name="" hidden="1"/>
          <p:cNvSpPr/>
          <p:nvPr/>
        </p:nvSpPr>
        <p:spPr>
          <a:xfrm>
            <a:off x="0" y="6673680"/>
            <a:ext cx="9141840" cy="181080"/>
          </a:xfrm>
          <a:prstGeom prst="rect">
            <a:avLst/>
          </a:prstGeom>
          <a:noFill/>
          <a:ln w="0">
            <a:noFill/>
          </a:ln>
        </p:spPr>
        <p:style>
          <a:lnRef idx="0"/>
          <a:fillRef idx="0"/>
          <a:effectRef idx="0"/>
          <a:fontRef idx="minor"/>
        </p:style>
        <p:txBody>
          <a:bodyPr lIns="90000" rIns="90000" tIns="45000" bIns="45000" anchor="t">
            <a:spAutoFit/>
          </a:bodyPr>
          <a:p>
            <a:pP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600" spc="-1" strike="noStrike">
                <a:solidFill>
                  <a:srgbClr val="afabab"/>
                </a:solidFill>
                <a:latin typeface="Arial"/>
                <a:ea typeface="DejaVu Sans"/>
              </a:rPr>
              <a:t>© 2019 Rotary International. Internal Use Only. Not For Distribution. Private and Confidential.</a:t>
            </a:r>
            <a:endParaRPr b="0" lang="en-GB" sz="600" spc="-1" strike="noStrike">
              <a:latin typeface="Arial"/>
            </a:endParaRPr>
          </a:p>
        </p:txBody>
      </p:sp>
      <p:sp>
        <p:nvSpPr>
          <p:cNvPr id="439" name="PlaceHolder 1"/>
          <p:cNvSpPr>
            <a:spLocks noGrp="1"/>
          </p:cNvSpPr>
          <p:nvPr>
            <p:ph type="sldNum" idx="10"/>
          </p:nvPr>
        </p:nvSpPr>
        <p:spPr>
          <a:xfrm>
            <a:off x="11649240" y="115560"/>
            <a:ext cx="408960" cy="351720"/>
          </a:xfrm>
          <a:prstGeom prst="rect">
            <a:avLst/>
          </a:prstGeom>
          <a:noFill/>
          <a:ln w="0">
            <a:noFill/>
          </a:ln>
        </p:spPr>
        <p:txBody>
          <a:bodyPr lIns="90000" rIns="90000" tIns="46800" bIns="46800" anchor="ctr">
            <a:noAutofit/>
          </a:bodyPr>
          <a:lstStyle>
            <a:lvl1pPr algn="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defRPr b="0" lang="en-US" sz="1200" spc="-1" strike="noStrike">
                <a:solidFill>
                  <a:srgbClr val="8b8b8b"/>
                </a:solidFill>
                <a:latin typeface="Times New Roman"/>
                <a:ea typeface="DejaVu Sans"/>
              </a:defRPr>
            </a:lvl1pPr>
          </a:lstStyle>
          <a:p>
            <a:pPr algn="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fld id="{78A06903-71B9-41AE-AE61-B03FA85BEC33}" type="slidenum">
              <a:rPr b="0" lang="en-US" sz="1200" spc="-1" strike="noStrike">
                <a:solidFill>
                  <a:srgbClr val="8b8b8b"/>
                </a:solidFill>
                <a:latin typeface="Times New Roman"/>
                <a:ea typeface="DejaVu Sans"/>
              </a:rPr>
              <a:t>&lt;number&gt;</a:t>
            </a:fld>
            <a:endParaRPr b="0" lang="en-GB" sz="1200" spc="-1" strike="noStrike">
              <a:latin typeface="Times New Roman"/>
            </a:endParaRPr>
          </a:p>
        </p:txBody>
      </p:sp>
      <p:sp>
        <p:nvSpPr>
          <p:cNvPr id="440" name="PlaceHolder 2"/>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r>
              <a:rPr b="0" lang="en-GB" sz="4400" spc="-1" strike="noStrike">
                <a:latin typeface="Arial"/>
              </a:rPr>
              <a:t>Click to edit the title text format</a:t>
            </a:r>
            <a:endParaRPr b="0" lang="en-GB" sz="4400" spc="-1" strike="noStrike">
              <a:latin typeface="Arial"/>
            </a:endParaRPr>
          </a:p>
        </p:txBody>
      </p:sp>
      <p:sp>
        <p:nvSpPr>
          <p:cNvPr id="441" name="PlaceHolder 3"/>
          <p:cNvSpPr>
            <a:spLocks noGrp="1"/>
          </p:cNvSpPr>
          <p:nvPr>
            <p:ph type="body"/>
          </p:nvPr>
        </p:nvSpPr>
        <p:spPr>
          <a:xfrm>
            <a:off x="609480" y="1604520"/>
            <a:ext cx="1097352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GB" sz="3200" spc="-1" strike="noStrike">
                <a:latin typeface="Arial"/>
              </a:rPr>
              <a:t>Click to edit the outline text format</a:t>
            </a:r>
            <a:endParaRPr b="0" lang="en-GB" sz="3200" spc="-1" strike="noStrike">
              <a:latin typeface="Arial"/>
            </a:endParaRPr>
          </a:p>
          <a:p>
            <a:pPr lvl="1" marL="864000" indent="-324000">
              <a:spcBef>
                <a:spcPts val="1134"/>
              </a:spcBef>
              <a:buClr>
                <a:srgbClr val="000000"/>
              </a:buClr>
              <a:buSzPct val="75000"/>
              <a:buFont typeface="Symbol" charset="2"/>
              <a:buChar char=""/>
            </a:pPr>
            <a:r>
              <a:rPr b="0" lang="en-GB" sz="2800" spc="-1" strike="noStrike">
                <a:latin typeface="Arial"/>
              </a:rPr>
              <a:t>Second Outline Level</a:t>
            </a:r>
            <a:endParaRPr b="0" lang="en-GB" sz="2800" spc="-1" strike="noStrike">
              <a:latin typeface="Arial"/>
            </a:endParaRPr>
          </a:p>
          <a:p>
            <a:pPr lvl="2" marL="1296000" indent="-288000">
              <a:spcBef>
                <a:spcPts val="850"/>
              </a:spcBef>
              <a:buClr>
                <a:srgbClr val="000000"/>
              </a:buClr>
              <a:buSzPct val="45000"/>
              <a:buFont typeface="Wingdings" charset="2"/>
              <a:buChar char=""/>
            </a:pPr>
            <a:r>
              <a:rPr b="0" lang="en-GB" sz="2400" spc="-1" strike="noStrike">
                <a:latin typeface="Arial"/>
              </a:rPr>
              <a:t>Third Outline Level</a:t>
            </a:r>
            <a:endParaRPr b="0" lang="en-GB" sz="2400" spc="-1" strike="noStrike">
              <a:latin typeface="Arial"/>
            </a:endParaRPr>
          </a:p>
          <a:p>
            <a:pPr lvl="3" marL="1728000" indent="-216000">
              <a:spcBef>
                <a:spcPts val="567"/>
              </a:spcBef>
              <a:buClr>
                <a:srgbClr val="000000"/>
              </a:buClr>
              <a:buSzPct val="75000"/>
              <a:buFont typeface="Symbol" charset="2"/>
              <a:buChar char=""/>
            </a:pPr>
            <a:r>
              <a:rPr b="0" lang="en-GB" sz="2000" spc="-1" strike="noStrike">
                <a:latin typeface="Arial"/>
              </a:rPr>
              <a:t>Fourth Outline Level</a:t>
            </a:r>
            <a:endParaRPr b="0" lang="en-GB" sz="2000" spc="-1" strike="noStrike">
              <a:latin typeface="Arial"/>
            </a:endParaRPr>
          </a:p>
          <a:p>
            <a:pPr lvl="4" marL="2160000" indent="-216000">
              <a:spcBef>
                <a:spcPts val="283"/>
              </a:spcBef>
              <a:buClr>
                <a:srgbClr val="000000"/>
              </a:buClr>
              <a:buSzPct val="45000"/>
              <a:buFont typeface="Wingdings" charset="2"/>
              <a:buChar char=""/>
            </a:pPr>
            <a:r>
              <a:rPr b="0" lang="en-GB" sz="2000" spc="-1" strike="noStrike">
                <a:latin typeface="Arial"/>
              </a:rPr>
              <a:t>Fifth Outline Level</a:t>
            </a:r>
            <a:endParaRPr b="0" lang="en-GB" sz="2000" spc="-1" strike="noStrike">
              <a:latin typeface="Arial"/>
            </a:endParaRPr>
          </a:p>
          <a:p>
            <a:pPr lvl="5" marL="2592000" indent="-216000">
              <a:spcBef>
                <a:spcPts val="283"/>
              </a:spcBef>
              <a:buClr>
                <a:srgbClr val="000000"/>
              </a:buClr>
              <a:buSzPct val="45000"/>
              <a:buFont typeface="Wingdings" charset="2"/>
              <a:buChar char=""/>
            </a:pPr>
            <a:r>
              <a:rPr b="0" lang="en-GB" sz="2000" spc="-1" strike="noStrike">
                <a:latin typeface="Arial"/>
              </a:rPr>
              <a:t>Sixth Outline Level</a:t>
            </a:r>
            <a:endParaRPr b="0" lang="en-GB" sz="2000" spc="-1" strike="noStrike">
              <a:latin typeface="Arial"/>
            </a:endParaRPr>
          </a:p>
          <a:p>
            <a:pPr lvl="6" marL="3024000" indent="-216000">
              <a:spcBef>
                <a:spcPts val="283"/>
              </a:spcBef>
              <a:buClr>
                <a:srgbClr val="000000"/>
              </a:buClr>
              <a:buSzPct val="45000"/>
              <a:buFont typeface="Wingdings" charset="2"/>
              <a:buChar char=""/>
            </a:pPr>
            <a:r>
              <a:rPr b="0" lang="en-GB" sz="2000" spc="-1" strike="noStrike">
                <a:latin typeface="Arial"/>
              </a:rPr>
              <a:t>Seventh Outline Level</a:t>
            </a:r>
            <a:endParaRPr b="0" lang="en-GB"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753" r:id="rId2"/>
    <p:sldLayoutId id="2147483754" r:id="rId3"/>
    <p:sldLayoutId id="2147483755" r:id="rId4"/>
    <p:sldLayoutId id="2147483756" r:id="rId5"/>
    <p:sldLayoutId id="2147483757" r:id="rId6"/>
    <p:sldLayoutId id="2147483758" r:id="rId7"/>
    <p:sldLayoutId id="2147483759" r:id="rId8"/>
    <p:sldLayoutId id="2147483760" r:id="rId9"/>
    <p:sldLayoutId id="2147483761" r:id="rId10"/>
    <p:sldLayoutId id="2147483762" r:id="rId11"/>
    <p:sldLayoutId id="2147483763" r:id="rId12"/>
    <p:sldLayoutId id="2147483764" r:id="rId13"/>
  </p:sldLayoutIdLst>
</p:sldMaster>
</file>

<file path=ppt/slideMasters/slideMaster10.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478" name="" hidden="1"/>
          <p:cNvSpPr/>
          <p:nvPr/>
        </p:nvSpPr>
        <p:spPr>
          <a:xfrm>
            <a:off x="12192120" y="0"/>
            <a:ext cx="5610960" cy="6672600"/>
          </a:xfrm>
          <a:prstGeom prst="rect">
            <a:avLst/>
          </a:prstGeom>
          <a:noFill/>
          <a:ln w="0">
            <a:noFill/>
          </a:ln>
        </p:spPr>
        <p:style>
          <a:lnRef idx="0"/>
          <a:fillRef idx="0"/>
          <a:effectRef idx="0"/>
          <a:fontRef idx="minor"/>
        </p:style>
        <p:txBody>
          <a:bodyPr lIns="90000" rIns="90000" tIns="45000" bIns="45000" anchor="t">
            <a:spAutoFit/>
          </a:bodyPr>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222222"/>
                </a:solidFill>
                <a:latin typeface="Arial"/>
                <a:ea typeface="DejaVu Sans"/>
              </a:rPr>
              <a:t>As we discussed, I’m hoping to get this buttoned up as quickly as possible. What are you thinking for turn-around?</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222222"/>
                </a:solidFill>
                <a:latin typeface="Arial"/>
                <a:ea typeface="DejaVu Sans"/>
              </a:rPr>
              <a:t> </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revise any of the “how-to” text on the first pages</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make sure the template is properly set up for both Macs and PCs – Should there be 2 versions of the PPT, one for Mac, one for PC?</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create text placeholders within each slide</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how to create certain visual effects such as the transparent photo overlays (the process is different from Mac to PC)</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creating new generic infographics (such as bar charts and tables) so that we make it easy for users to create their own in a proper style</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need your advice on fonts – I’m thinking we should only use the “free option” fonts? (see attached)</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222222"/>
                </a:solidFill>
                <a:latin typeface="Arial"/>
                <a:ea typeface="DejaVu Sans"/>
              </a:rPr>
              <a:t>• </a:t>
            </a:r>
            <a:r>
              <a:rPr b="0" lang="en-US" sz="1800" spc="-1" strike="noStrike">
                <a:solidFill>
                  <a:srgbClr val="222222"/>
                </a:solidFill>
                <a:latin typeface="Arial"/>
                <a:ea typeface="DejaVu Sans"/>
              </a:rPr>
              <a:t>make sure all colors are the proper CMYK breakdown colors for Rotary (on the way)</a:t>
            </a:r>
            <a:endParaRPr b="0" lang="en-GB" sz="1800" spc="-1" strike="noStrike">
              <a:latin typeface="Arial"/>
            </a:endParaRPr>
          </a:p>
        </p:txBody>
      </p:sp>
      <p:grpSp>
        <p:nvGrpSpPr>
          <p:cNvPr id="479" name=""/>
          <p:cNvGrpSpPr/>
          <p:nvPr/>
        </p:nvGrpSpPr>
        <p:grpSpPr>
          <a:xfrm>
            <a:off x="0" y="6985080"/>
            <a:ext cx="10070640" cy="289800"/>
            <a:chOff x="0" y="6985080"/>
            <a:chExt cx="10070640" cy="289800"/>
          </a:xfrm>
        </p:grpSpPr>
        <p:sp>
          <p:nvSpPr>
            <p:cNvPr id="480" name=""/>
            <p:cNvSpPr/>
            <p:nvPr/>
          </p:nvSpPr>
          <p:spPr>
            <a:xfrm>
              <a:off x="0" y="6985080"/>
              <a:ext cx="1412280" cy="289800"/>
            </a:xfrm>
            <a:prstGeom prst="rect">
              <a:avLst/>
            </a:prstGeom>
            <a:solidFill>
              <a:srgbClr val="48595d"/>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72,89,93</a:t>
              </a:r>
              <a:endParaRPr b="0" lang="en-GB" sz="1800" spc="-1" strike="noStrike">
                <a:latin typeface="Arial"/>
              </a:endParaRPr>
            </a:p>
          </p:txBody>
        </p:sp>
        <p:sp>
          <p:nvSpPr>
            <p:cNvPr id="481" name=""/>
            <p:cNvSpPr/>
            <p:nvPr/>
          </p:nvSpPr>
          <p:spPr>
            <a:xfrm>
              <a:off x="1731960" y="6985080"/>
              <a:ext cx="1412280" cy="289800"/>
            </a:xfrm>
            <a:prstGeom prst="rect">
              <a:avLst/>
            </a:prstGeom>
            <a:solidFill>
              <a:srgbClr val="00b2b1"/>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0,178,177</a:t>
              </a:r>
              <a:endParaRPr b="0" lang="en-GB" sz="1800" spc="-1" strike="noStrike">
                <a:latin typeface="Arial"/>
              </a:endParaRPr>
            </a:p>
          </p:txBody>
        </p:sp>
        <p:sp>
          <p:nvSpPr>
            <p:cNvPr id="482" name=""/>
            <p:cNvSpPr/>
            <p:nvPr/>
          </p:nvSpPr>
          <p:spPr>
            <a:xfrm>
              <a:off x="3463920" y="6985080"/>
              <a:ext cx="1412280" cy="289800"/>
            </a:xfrm>
            <a:prstGeom prst="rect">
              <a:avLst/>
            </a:prstGeom>
            <a:solidFill>
              <a:srgbClr val="01b0e3"/>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1,176,227</a:t>
              </a:r>
              <a:endParaRPr b="0" lang="en-GB" sz="1800" spc="-1" strike="noStrike">
                <a:latin typeface="Arial"/>
              </a:endParaRPr>
            </a:p>
          </p:txBody>
        </p:sp>
        <p:sp>
          <p:nvSpPr>
            <p:cNvPr id="483" name=""/>
            <p:cNvSpPr/>
            <p:nvPr/>
          </p:nvSpPr>
          <p:spPr>
            <a:xfrm>
              <a:off x="5194440" y="6985080"/>
              <a:ext cx="1412280" cy="289800"/>
            </a:xfrm>
            <a:prstGeom prst="rect">
              <a:avLst/>
            </a:prstGeom>
            <a:solidFill>
              <a:srgbClr val="006fd3"/>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0,111,211</a:t>
              </a:r>
              <a:endParaRPr b="0" lang="en-GB" sz="1800" spc="-1" strike="noStrike">
                <a:latin typeface="Arial"/>
              </a:endParaRPr>
            </a:p>
          </p:txBody>
        </p:sp>
        <p:sp>
          <p:nvSpPr>
            <p:cNvPr id="484" name=""/>
            <p:cNvSpPr/>
            <p:nvPr/>
          </p:nvSpPr>
          <p:spPr>
            <a:xfrm>
              <a:off x="6926400" y="6985080"/>
              <a:ext cx="1412280" cy="289800"/>
            </a:xfrm>
            <a:prstGeom prst="rect">
              <a:avLst/>
            </a:prstGeom>
            <a:solidFill>
              <a:srgbClr val="7d179e"/>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125,23,158</a:t>
              </a:r>
              <a:endParaRPr b="0" lang="en-GB" sz="1800" spc="-1" strike="noStrike">
                <a:latin typeface="Arial"/>
              </a:endParaRPr>
            </a:p>
          </p:txBody>
        </p:sp>
        <p:sp>
          <p:nvSpPr>
            <p:cNvPr id="485" name=""/>
            <p:cNvSpPr/>
            <p:nvPr/>
          </p:nvSpPr>
          <p:spPr>
            <a:xfrm>
              <a:off x="8658360" y="6985080"/>
              <a:ext cx="1412280" cy="289800"/>
            </a:xfrm>
            <a:prstGeom prst="rect">
              <a:avLst/>
            </a:prstGeom>
            <a:solidFill>
              <a:srgbClr val="eb0675"/>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235,6,117</a:t>
              </a:r>
              <a:endParaRPr b="0" lang="en-GB" sz="1800" spc="-1" strike="noStrike">
                <a:latin typeface="Arial"/>
              </a:endParaRPr>
            </a:p>
          </p:txBody>
        </p:sp>
      </p:grpSp>
      <p:sp>
        <p:nvSpPr>
          <p:cNvPr id="486" name="" hidden="1"/>
          <p:cNvSpPr/>
          <p:nvPr/>
        </p:nvSpPr>
        <p:spPr>
          <a:xfrm>
            <a:off x="12939840" y="6040440"/>
            <a:ext cx="1748880" cy="661320"/>
          </a:xfrm>
          <a:custGeom>
            <a:avLst/>
            <a:gdLst/>
            <a:ahLst/>
            <a:rect l="l" t="t" r="r" b="b"/>
            <a:pathLst>
              <a:path w="1751012" h="663575">
                <a:moveTo>
                  <a:pt x="1869753" y="541874"/>
                </a:moveTo>
                <a:cubicBezTo>
                  <a:pt x="1869753" y="541874"/>
                  <a:pt x="1869753" y="541874"/>
                  <a:pt x="1745039" y="604157"/>
                </a:cubicBezTo>
                <a:cubicBezTo>
                  <a:pt x="1742268" y="604157"/>
                  <a:pt x="1736725" y="606988"/>
                  <a:pt x="1736725" y="609819"/>
                </a:cubicBezTo>
                <a:cubicBezTo>
                  <a:pt x="1736725" y="612651"/>
                  <a:pt x="1736725" y="612651"/>
                  <a:pt x="1736725" y="612651"/>
                </a:cubicBezTo>
                <a:cubicBezTo>
                  <a:pt x="1736725" y="615482"/>
                  <a:pt x="1739496" y="618313"/>
                  <a:pt x="1742268" y="621144"/>
                </a:cubicBezTo>
                <a:cubicBezTo>
                  <a:pt x="1783839" y="666440"/>
                  <a:pt x="1825410" y="691920"/>
                  <a:pt x="1886381" y="706075"/>
                </a:cubicBezTo>
                <a:cubicBezTo>
                  <a:pt x="1889152" y="706075"/>
                  <a:pt x="1891924" y="708906"/>
                  <a:pt x="1894695" y="706075"/>
                </a:cubicBezTo>
                <a:cubicBezTo>
                  <a:pt x="1897467" y="703244"/>
                  <a:pt x="1900238" y="700413"/>
                  <a:pt x="1897467" y="691920"/>
                </a:cubicBezTo>
                <a:cubicBezTo>
                  <a:pt x="1897467" y="691920"/>
                  <a:pt x="1897467" y="691920"/>
                  <a:pt x="1889152" y="553198"/>
                </a:cubicBezTo>
                <a:cubicBezTo>
                  <a:pt x="1889152" y="547536"/>
                  <a:pt x="1886381" y="544705"/>
                  <a:pt x="1883610" y="541874"/>
                </a:cubicBezTo>
                <a:cubicBezTo>
                  <a:pt x="1878067" y="539043"/>
                  <a:pt x="1875295" y="539043"/>
                  <a:pt x="1869753" y="541874"/>
                </a:cubicBezTo>
                <a:close/>
                <a:moveTo>
                  <a:pt x="1982115" y="539043"/>
                </a:moveTo>
                <a:cubicBezTo>
                  <a:pt x="1979317" y="541868"/>
                  <a:pt x="1976518" y="547519"/>
                  <a:pt x="1976518" y="550344"/>
                </a:cubicBezTo>
                <a:cubicBezTo>
                  <a:pt x="1976518" y="550344"/>
                  <a:pt x="1976518" y="550344"/>
                  <a:pt x="1965325" y="691605"/>
                </a:cubicBezTo>
                <a:cubicBezTo>
                  <a:pt x="1965325" y="694430"/>
                  <a:pt x="1965325" y="700081"/>
                  <a:pt x="1968123" y="702906"/>
                </a:cubicBezTo>
                <a:cubicBezTo>
                  <a:pt x="1970922" y="705731"/>
                  <a:pt x="1973720" y="705731"/>
                  <a:pt x="1979317" y="702906"/>
                </a:cubicBezTo>
                <a:cubicBezTo>
                  <a:pt x="2038081" y="688780"/>
                  <a:pt x="2082854" y="663353"/>
                  <a:pt x="2124828" y="618149"/>
                </a:cubicBezTo>
                <a:cubicBezTo>
                  <a:pt x="2127627" y="615324"/>
                  <a:pt x="2130425" y="612499"/>
                  <a:pt x="2130425" y="609674"/>
                </a:cubicBezTo>
                <a:cubicBezTo>
                  <a:pt x="2127627" y="606849"/>
                  <a:pt x="2124828" y="604023"/>
                  <a:pt x="2119232" y="601198"/>
                </a:cubicBezTo>
                <a:cubicBezTo>
                  <a:pt x="2119232" y="601198"/>
                  <a:pt x="2119232" y="601198"/>
                  <a:pt x="1996106" y="539043"/>
                </a:cubicBezTo>
                <a:cubicBezTo>
                  <a:pt x="1990510" y="539043"/>
                  <a:pt x="1987711" y="539043"/>
                  <a:pt x="1982115" y="539043"/>
                </a:cubicBezTo>
                <a:close/>
                <a:moveTo>
                  <a:pt x="871538" y="485068"/>
                </a:moveTo>
                <a:lnTo>
                  <a:pt x="814983" y="487862"/>
                </a:lnTo>
                <a:cubicBezTo>
                  <a:pt x="792361" y="490656"/>
                  <a:pt x="781050" y="501832"/>
                  <a:pt x="781050" y="521390"/>
                </a:cubicBezTo>
                <a:cubicBezTo>
                  <a:pt x="781050" y="532566"/>
                  <a:pt x="783878" y="554918"/>
                  <a:pt x="806500" y="554918"/>
                </a:cubicBezTo>
                <a:cubicBezTo>
                  <a:pt x="834777" y="554918"/>
                  <a:pt x="871538" y="543742"/>
                  <a:pt x="871538" y="543742"/>
                </a:cubicBezTo>
                <a:cubicBezTo>
                  <a:pt x="871538" y="485068"/>
                  <a:pt x="871538" y="485068"/>
                  <a:pt x="871538" y="485068"/>
                </a:cubicBezTo>
                <a:close/>
                <a:moveTo>
                  <a:pt x="396876" y="389818"/>
                </a:moveTo>
                <a:cubicBezTo>
                  <a:pt x="355204" y="389818"/>
                  <a:pt x="341313" y="412372"/>
                  <a:pt x="341313" y="471575"/>
                </a:cubicBezTo>
                <a:cubicBezTo>
                  <a:pt x="341313" y="522320"/>
                  <a:pt x="349648" y="553331"/>
                  <a:pt x="396876" y="553331"/>
                </a:cubicBezTo>
                <a:cubicBezTo>
                  <a:pt x="444104" y="553331"/>
                  <a:pt x="452438" y="522320"/>
                  <a:pt x="452438" y="471575"/>
                </a:cubicBezTo>
                <a:cubicBezTo>
                  <a:pt x="452438" y="412372"/>
                  <a:pt x="435769" y="389818"/>
                  <a:pt x="396876" y="389818"/>
                </a:cubicBezTo>
                <a:close/>
                <a:moveTo>
                  <a:pt x="1964442" y="378529"/>
                </a:moveTo>
                <a:cubicBezTo>
                  <a:pt x="1960604" y="379235"/>
                  <a:pt x="1957114" y="381352"/>
                  <a:pt x="1954322" y="385585"/>
                </a:cubicBezTo>
                <a:cubicBezTo>
                  <a:pt x="1948738" y="394052"/>
                  <a:pt x="1951530" y="402518"/>
                  <a:pt x="1957114" y="408163"/>
                </a:cubicBezTo>
                <a:cubicBezTo>
                  <a:pt x="1971073" y="416629"/>
                  <a:pt x="1979448" y="433563"/>
                  <a:pt x="1979448" y="450496"/>
                </a:cubicBezTo>
                <a:cubicBezTo>
                  <a:pt x="1979448" y="475896"/>
                  <a:pt x="1957114" y="498474"/>
                  <a:pt x="1931987" y="498474"/>
                </a:cubicBezTo>
                <a:cubicBezTo>
                  <a:pt x="1906861" y="498474"/>
                  <a:pt x="1884527" y="475896"/>
                  <a:pt x="1884527" y="450496"/>
                </a:cubicBezTo>
                <a:cubicBezTo>
                  <a:pt x="1884527" y="433563"/>
                  <a:pt x="1892902" y="416629"/>
                  <a:pt x="1906861" y="408163"/>
                </a:cubicBezTo>
                <a:cubicBezTo>
                  <a:pt x="1912445" y="402518"/>
                  <a:pt x="1915237" y="394052"/>
                  <a:pt x="1909653" y="385585"/>
                </a:cubicBezTo>
                <a:cubicBezTo>
                  <a:pt x="1904069" y="377118"/>
                  <a:pt x="1895694" y="377118"/>
                  <a:pt x="1887319" y="382763"/>
                </a:cubicBezTo>
                <a:cubicBezTo>
                  <a:pt x="1864984" y="396874"/>
                  <a:pt x="1851025" y="422274"/>
                  <a:pt x="1851025" y="450496"/>
                </a:cubicBezTo>
                <a:cubicBezTo>
                  <a:pt x="1851025" y="492829"/>
                  <a:pt x="1887319" y="529518"/>
                  <a:pt x="1931987" y="529518"/>
                </a:cubicBezTo>
                <a:cubicBezTo>
                  <a:pt x="1976656" y="529518"/>
                  <a:pt x="2012950" y="492829"/>
                  <a:pt x="2012950" y="450496"/>
                </a:cubicBezTo>
                <a:cubicBezTo>
                  <a:pt x="2012950" y="422274"/>
                  <a:pt x="1998991" y="396874"/>
                  <a:pt x="1976656" y="379940"/>
                </a:cubicBezTo>
                <a:cubicBezTo>
                  <a:pt x="1972469" y="378529"/>
                  <a:pt x="1968281" y="377824"/>
                  <a:pt x="1964442" y="378529"/>
                </a:cubicBezTo>
                <a:close/>
                <a:moveTo>
                  <a:pt x="2166711" y="358068"/>
                </a:moveTo>
                <a:cubicBezTo>
                  <a:pt x="2163905" y="358068"/>
                  <a:pt x="2158292" y="358068"/>
                  <a:pt x="2155485" y="360888"/>
                </a:cubicBezTo>
                <a:cubicBezTo>
                  <a:pt x="2155485" y="360888"/>
                  <a:pt x="2155485" y="360888"/>
                  <a:pt x="2040419" y="439837"/>
                </a:cubicBezTo>
                <a:cubicBezTo>
                  <a:pt x="2034806" y="442656"/>
                  <a:pt x="2032000" y="448295"/>
                  <a:pt x="2032000" y="451115"/>
                </a:cubicBezTo>
                <a:cubicBezTo>
                  <a:pt x="2032000" y="456754"/>
                  <a:pt x="2034806" y="459574"/>
                  <a:pt x="2040419" y="462393"/>
                </a:cubicBezTo>
                <a:cubicBezTo>
                  <a:pt x="2040419" y="462393"/>
                  <a:pt x="2040419" y="462393"/>
                  <a:pt x="2155485" y="541342"/>
                </a:cubicBezTo>
                <a:cubicBezTo>
                  <a:pt x="2158292" y="544162"/>
                  <a:pt x="2161098" y="546981"/>
                  <a:pt x="2166711" y="544162"/>
                </a:cubicBezTo>
                <a:cubicBezTo>
                  <a:pt x="2169518" y="544162"/>
                  <a:pt x="2169518" y="541342"/>
                  <a:pt x="2172324" y="535703"/>
                </a:cubicBezTo>
                <a:cubicBezTo>
                  <a:pt x="2189163" y="476491"/>
                  <a:pt x="2189163" y="425739"/>
                  <a:pt x="2172324" y="366527"/>
                </a:cubicBezTo>
                <a:cubicBezTo>
                  <a:pt x="2172324" y="363707"/>
                  <a:pt x="2169518" y="358068"/>
                  <a:pt x="2166711" y="358068"/>
                </a:cubicBezTo>
                <a:close/>
                <a:moveTo>
                  <a:pt x="1697038" y="358068"/>
                </a:moveTo>
                <a:cubicBezTo>
                  <a:pt x="1694260" y="360888"/>
                  <a:pt x="1691482" y="363707"/>
                  <a:pt x="1691482" y="366527"/>
                </a:cubicBezTo>
                <a:cubicBezTo>
                  <a:pt x="1674813" y="428558"/>
                  <a:pt x="1674813" y="476491"/>
                  <a:pt x="1691482" y="535703"/>
                </a:cubicBezTo>
                <a:cubicBezTo>
                  <a:pt x="1691482" y="541342"/>
                  <a:pt x="1694260" y="544162"/>
                  <a:pt x="1697038" y="544162"/>
                </a:cubicBezTo>
                <a:cubicBezTo>
                  <a:pt x="1699816" y="546981"/>
                  <a:pt x="1702594" y="544162"/>
                  <a:pt x="1708151" y="541342"/>
                </a:cubicBezTo>
                <a:lnTo>
                  <a:pt x="1822054" y="462393"/>
                </a:lnTo>
                <a:cubicBezTo>
                  <a:pt x="1827610" y="459574"/>
                  <a:pt x="1830388" y="456754"/>
                  <a:pt x="1830388" y="451115"/>
                </a:cubicBezTo>
                <a:cubicBezTo>
                  <a:pt x="1830388" y="448295"/>
                  <a:pt x="1827610" y="442656"/>
                  <a:pt x="1822054" y="439837"/>
                </a:cubicBezTo>
                <a:cubicBezTo>
                  <a:pt x="1822054" y="439837"/>
                  <a:pt x="1822054" y="439837"/>
                  <a:pt x="1708151" y="363707"/>
                </a:cubicBezTo>
                <a:cubicBezTo>
                  <a:pt x="1705372" y="360888"/>
                  <a:pt x="1702594" y="358068"/>
                  <a:pt x="1697038" y="358068"/>
                </a:cubicBezTo>
                <a:close/>
                <a:moveTo>
                  <a:pt x="1170028" y="343781"/>
                </a:moveTo>
                <a:cubicBezTo>
                  <a:pt x="1170028" y="343781"/>
                  <a:pt x="1170028" y="343781"/>
                  <a:pt x="1206276" y="343781"/>
                </a:cubicBezTo>
                <a:cubicBezTo>
                  <a:pt x="1211853" y="343781"/>
                  <a:pt x="1214641" y="346602"/>
                  <a:pt x="1214641" y="349423"/>
                </a:cubicBezTo>
                <a:cubicBezTo>
                  <a:pt x="1214641" y="349423"/>
                  <a:pt x="1214641" y="349423"/>
                  <a:pt x="1267619" y="541235"/>
                </a:cubicBezTo>
                <a:cubicBezTo>
                  <a:pt x="1267619" y="541235"/>
                  <a:pt x="1267619" y="541235"/>
                  <a:pt x="1270407" y="541235"/>
                </a:cubicBezTo>
                <a:cubicBezTo>
                  <a:pt x="1270407" y="541235"/>
                  <a:pt x="1270407" y="541235"/>
                  <a:pt x="1320597" y="349423"/>
                </a:cubicBezTo>
                <a:cubicBezTo>
                  <a:pt x="1320597" y="346602"/>
                  <a:pt x="1326173" y="343781"/>
                  <a:pt x="1328962" y="343781"/>
                </a:cubicBezTo>
                <a:cubicBezTo>
                  <a:pt x="1328962" y="343781"/>
                  <a:pt x="1328962" y="343781"/>
                  <a:pt x="1367998" y="343781"/>
                </a:cubicBezTo>
                <a:cubicBezTo>
                  <a:pt x="1370786" y="343781"/>
                  <a:pt x="1373575" y="343781"/>
                  <a:pt x="1373575" y="346602"/>
                </a:cubicBezTo>
                <a:cubicBezTo>
                  <a:pt x="1376363" y="349423"/>
                  <a:pt x="1376363" y="352244"/>
                  <a:pt x="1376363" y="355064"/>
                </a:cubicBezTo>
                <a:cubicBezTo>
                  <a:pt x="1376363" y="355064"/>
                  <a:pt x="1376363" y="355064"/>
                  <a:pt x="1370786" y="383272"/>
                </a:cubicBezTo>
                <a:cubicBezTo>
                  <a:pt x="1365210" y="397376"/>
                  <a:pt x="1359633" y="417121"/>
                  <a:pt x="1354057" y="439687"/>
                </a:cubicBezTo>
                <a:cubicBezTo>
                  <a:pt x="1342903" y="490461"/>
                  <a:pt x="1323385" y="560980"/>
                  <a:pt x="1309444" y="614575"/>
                </a:cubicBezTo>
                <a:cubicBezTo>
                  <a:pt x="1298290" y="662528"/>
                  <a:pt x="1273196" y="685094"/>
                  <a:pt x="1236948" y="685094"/>
                </a:cubicBezTo>
                <a:cubicBezTo>
                  <a:pt x="1234159" y="685094"/>
                  <a:pt x="1234159" y="685094"/>
                  <a:pt x="1234159" y="685094"/>
                </a:cubicBezTo>
                <a:cubicBezTo>
                  <a:pt x="1211853" y="685094"/>
                  <a:pt x="1183970" y="682273"/>
                  <a:pt x="1170028" y="676632"/>
                </a:cubicBezTo>
                <a:cubicBezTo>
                  <a:pt x="1164452" y="676632"/>
                  <a:pt x="1161663" y="673811"/>
                  <a:pt x="1161663" y="668170"/>
                </a:cubicBezTo>
                <a:cubicBezTo>
                  <a:pt x="1161663" y="668170"/>
                  <a:pt x="1161663" y="668170"/>
                  <a:pt x="1161663" y="642783"/>
                </a:cubicBezTo>
                <a:cubicBezTo>
                  <a:pt x="1161663" y="639962"/>
                  <a:pt x="1161663" y="637141"/>
                  <a:pt x="1164452" y="637141"/>
                </a:cubicBezTo>
                <a:cubicBezTo>
                  <a:pt x="1167240" y="634320"/>
                  <a:pt x="1170028" y="631500"/>
                  <a:pt x="1172817" y="634320"/>
                </a:cubicBezTo>
                <a:cubicBezTo>
                  <a:pt x="1172817" y="634320"/>
                  <a:pt x="1172817" y="634320"/>
                  <a:pt x="1220218" y="637141"/>
                </a:cubicBezTo>
                <a:cubicBezTo>
                  <a:pt x="1248101" y="637141"/>
                  <a:pt x="1250889" y="620217"/>
                  <a:pt x="1253677" y="611754"/>
                </a:cubicBezTo>
                <a:cubicBezTo>
                  <a:pt x="1253677" y="611754"/>
                  <a:pt x="1253677" y="611754"/>
                  <a:pt x="1253677" y="608933"/>
                </a:cubicBezTo>
                <a:cubicBezTo>
                  <a:pt x="1256466" y="606113"/>
                  <a:pt x="1256466" y="603292"/>
                  <a:pt x="1259254" y="597650"/>
                </a:cubicBezTo>
                <a:cubicBezTo>
                  <a:pt x="1259254" y="597650"/>
                  <a:pt x="1259254" y="597650"/>
                  <a:pt x="1248101" y="597650"/>
                </a:cubicBezTo>
                <a:cubicBezTo>
                  <a:pt x="1228583" y="597650"/>
                  <a:pt x="1217429" y="580726"/>
                  <a:pt x="1214641" y="569443"/>
                </a:cubicBezTo>
                <a:cubicBezTo>
                  <a:pt x="1214641" y="569443"/>
                  <a:pt x="1214641" y="569443"/>
                  <a:pt x="1158875" y="355064"/>
                </a:cubicBezTo>
                <a:cubicBezTo>
                  <a:pt x="1158875" y="352244"/>
                  <a:pt x="1158875" y="349423"/>
                  <a:pt x="1161663" y="346602"/>
                </a:cubicBezTo>
                <a:cubicBezTo>
                  <a:pt x="1164452" y="343781"/>
                  <a:pt x="1167240" y="343781"/>
                  <a:pt x="1170028" y="343781"/>
                </a:cubicBezTo>
                <a:close/>
                <a:moveTo>
                  <a:pt x="1116013" y="340606"/>
                </a:moveTo>
                <a:cubicBezTo>
                  <a:pt x="1118791" y="340606"/>
                  <a:pt x="1121569" y="340606"/>
                  <a:pt x="1124347" y="343432"/>
                </a:cubicBezTo>
                <a:cubicBezTo>
                  <a:pt x="1127125" y="343432"/>
                  <a:pt x="1127125" y="346258"/>
                  <a:pt x="1127125" y="349085"/>
                </a:cubicBezTo>
                <a:cubicBezTo>
                  <a:pt x="1127125" y="349085"/>
                  <a:pt x="1127125" y="349085"/>
                  <a:pt x="1127125" y="385824"/>
                </a:cubicBezTo>
                <a:cubicBezTo>
                  <a:pt x="1127125" y="388650"/>
                  <a:pt x="1124347" y="394302"/>
                  <a:pt x="1118791" y="394302"/>
                </a:cubicBezTo>
                <a:cubicBezTo>
                  <a:pt x="1085453" y="397128"/>
                  <a:pt x="1060450" y="416911"/>
                  <a:pt x="1049337" y="425389"/>
                </a:cubicBezTo>
                <a:cubicBezTo>
                  <a:pt x="1049337" y="425389"/>
                  <a:pt x="1049337" y="425389"/>
                  <a:pt x="1049337" y="589303"/>
                </a:cubicBezTo>
                <a:cubicBezTo>
                  <a:pt x="1049337" y="594955"/>
                  <a:pt x="1046559" y="597781"/>
                  <a:pt x="1041003" y="597781"/>
                </a:cubicBezTo>
                <a:cubicBezTo>
                  <a:pt x="1041003" y="597781"/>
                  <a:pt x="1041003" y="597781"/>
                  <a:pt x="1002109" y="597781"/>
                </a:cubicBezTo>
                <a:cubicBezTo>
                  <a:pt x="996553" y="597781"/>
                  <a:pt x="993775" y="594955"/>
                  <a:pt x="993775" y="589303"/>
                </a:cubicBezTo>
                <a:cubicBezTo>
                  <a:pt x="993775" y="589303"/>
                  <a:pt x="993775" y="589303"/>
                  <a:pt x="993775" y="351911"/>
                </a:cubicBezTo>
                <a:cubicBezTo>
                  <a:pt x="993775" y="346258"/>
                  <a:pt x="996553" y="343432"/>
                  <a:pt x="1002109" y="343432"/>
                </a:cubicBezTo>
                <a:cubicBezTo>
                  <a:pt x="1002109" y="343432"/>
                  <a:pt x="1002109" y="343432"/>
                  <a:pt x="1041003" y="343432"/>
                </a:cubicBezTo>
                <a:cubicBezTo>
                  <a:pt x="1046559" y="343432"/>
                  <a:pt x="1049337" y="346258"/>
                  <a:pt x="1049337" y="351911"/>
                </a:cubicBezTo>
                <a:cubicBezTo>
                  <a:pt x="1049337" y="351911"/>
                  <a:pt x="1049337" y="351911"/>
                  <a:pt x="1049337" y="368867"/>
                </a:cubicBezTo>
                <a:cubicBezTo>
                  <a:pt x="1066006" y="357563"/>
                  <a:pt x="1091009" y="340606"/>
                  <a:pt x="1116013" y="340606"/>
                </a:cubicBezTo>
                <a:close/>
                <a:moveTo>
                  <a:pt x="843157" y="335843"/>
                </a:moveTo>
                <a:cubicBezTo>
                  <a:pt x="902173" y="335843"/>
                  <a:pt x="930276" y="364084"/>
                  <a:pt x="930276" y="423390"/>
                </a:cubicBezTo>
                <a:cubicBezTo>
                  <a:pt x="930276" y="592835"/>
                  <a:pt x="930276" y="592835"/>
                  <a:pt x="930276" y="592835"/>
                </a:cubicBezTo>
                <a:cubicBezTo>
                  <a:pt x="930276" y="595659"/>
                  <a:pt x="927466" y="598483"/>
                  <a:pt x="927466" y="601307"/>
                </a:cubicBezTo>
                <a:cubicBezTo>
                  <a:pt x="924656" y="604131"/>
                  <a:pt x="921845" y="604131"/>
                  <a:pt x="919035" y="604131"/>
                </a:cubicBezTo>
                <a:cubicBezTo>
                  <a:pt x="899363" y="601307"/>
                  <a:pt x="890932" y="595659"/>
                  <a:pt x="879691" y="587187"/>
                </a:cubicBezTo>
                <a:cubicBezTo>
                  <a:pt x="879691" y="587187"/>
                  <a:pt x="837536" y="604131"/>
                  <a:pt x="798192" y="604131"/>
                </a:cubicBezTo>
                <a:cubicBezTo>
                  <a:pt x="750416" y="604131"/>
                  <a:pt x="722313" y="575890"/>
                  <a:pt x="722313" y="522233"/>
                </a:cubicBezTo>
                <a:cubicBezTo>
                  <a:pt x="722313" y="471399"/>
                  <a:pt x="747606" y="448807"/>
                  <a:pt x="809433" y="445983"/>
                </a:cubicBezTo>
                <a:cubicBezTo>
                  <a:pt x="871260" y="440334"/>
                  <a:pt x="871260" y="440334"/>
                  <a:pt x="871260" y="440334"/>
                </a:cubicBezTo>
                <a:cubicBezTo>
                  <a:pt x="871260" y="423390"/>
                  <a:pt x="871260" y="423390"/>
                  <a:pt x="871260" y="423390"/>
                </a:cubicBezTo>
                <a:cubicBezTo>
                  <a:pt x="871260" y="403621"/>
                  <a:pt x="860018" y="392325"/>
                  <a:pt x="840346" y="392325"/>
                </a:cubicBezTo>
                <a:cubicBezTo>
                  <a:pt x="812243" y="392325"/>
                  <a:pt x="772899" y="397973"/>
                  <a:pt x="750416" y="397973"/>
                </a:cubicBezTo>
                <a:cubicBezTo>
                  <a:pt x="747606" y="397973"/>
                  <a:pt x="747606" y="397973"/>
                  <a:pt x="744796" y="395149"/>
                </a:cubicBezTo>
                <a:cubicBezTo>
                  <a:pt x="741985" y="395149"/>
                  <a:pt x="741985" y="392325"/>
                  <a:pt x="741985" y="389501"/>
                </a:cubicBezTo>
                <a:cubicBezTo>
                  <a:pt x="739175" y="355612"/>
                  <a:pt x="739175" y="355612"/>
                  <a:pt x="739175" y="355612"/>
                </a:cubicBezTo>
                <a:cubicBezTo>
                  <a:pt x="739175" y="352788"/>
                  <a:pt x="741985" y="347140"/>
                  <a:pt x="747606" y="347140"/>
                </a:cubicBezTo>
                <a:cubicBezTo>
                  <a:pt x="767278" y="344316"/>
                  <a:pt x="815054" y="335843"/>
                  <a:pt x="843157" y="335843"/>
                </a:cubicBezTo>
                <a:close/>
                <a:moveTo>
                  <a:pt x="396875" y="335843"/>
                </a:moveTo>
                <a:cubicBezTo>
                  <a:pt x="460001" y="335843"/>
                  <a:pt x="511175" y="395901"/>
                  <a:pt x="511175" y="469987"/>
                </a:cubicBezTo>
                <a:cubicBezTo>
                  <a:pt x="511175" y="544073"/>
                  <a:pt x="460001" y="604131"/>
                  <a:pt x="396875" y="604131"/>
                </a:cubicBezTo>
                <a:cubicBezTo>
                  <a:pt x="333749" y="604131"/>
                  <a:pt x="282575" y="544073"/>
                  <a:pt x="282575" y="469987"/>
                </a:cubicBezTo>
                <a:cubicBezTo>
                  <a:pt x="282575" y="395901"/>
                  <a:pt x="333749" y="335843"/>
                  <a:pt x="396875" y="335843"/>
                </a:cubicBezTo>
                <a:close/>
                <a:moveTo>
                  <a:pt x="103585" y="300918"/>
                </a:moveTo>
                <a:cubicBezTo>
                  <a:pt x="81360" y="300918"/>
                  <a:pt x="67470" y="300918"/>
                  <a:pt x="61913" y="303759"/>
                </a:cubicBezTo>
                <a:cubicBezTo>
                  <a:pt x="61913" y="406027"/>
                  <a:pt x="61913" y="406027"/>
                  <a:pt x="61913" y="406027"/>
                </a:cubicBezTo>
                <a:cubicBezTo>
                  <a:pt x="73026" y="406027"/>
                  <a:pt x="92473" y="408868"/>
                  <a:pt x="123032" y="406027"/>
                </a:cubicBezTo>
                <a:cubicBezTo>
                  <a:pt x="159148" y="406027"/>
                  <a:pt x="184151" y="386142"/>
                  <a:pt x="184151" y="354893"/>
                </a:cubicBezTo>
                <a:cubicBezTo>
                  <a:pt x="184151" y="329326"/>
                  <a:pt x="167482" y="300918"/>
                  <a:pt x="125810" y="300918"/>
                </a:cubicBezTo>
                <a:cubicBezTo>
                  <a:pt x="103585" y="300918"/>
                  <a:pt x="103585" y="300918"/>
                  <a:pt x="103585" y="300918"/>
                </a:cubicBezTo>
                <a:close/>
                <a:moveTo>
                  <a:pt x="614557" y="285043"/>
                </a:moveTo>
                <a:cubicBezTo>
                  <a:pt x="617342" y="285043"/>
                  <a:pt x="620127" y="285043"/>
                  <a:pt x="622912" y="285043"/>
                </a:cubicBezTo>
                <a:cubicBezTo>
                  <a:pt x="622912" y="287870"/>
                  <a:pt x="625698" y="290697"/>
                  <a:pt x="625698" y="293524"/>
                </a:cubicBezTo>
                <a:cubicBezTo>
                  <a:pt x="625698" y="344407"/>
                  <a:pt x="625698" y="344407"/>
                  <a:pt x="625698" y="344407"/>
                </a:cubicBezTo>
                <a:cubicBezTo>
                  <a:pt x="684184" y="344407"/>
                  <a:pt x="684184" y="344407"/>
                  <a:pt x="684184" y="344407"/>
                </a:cubicBezTo>
                <a:cubicBezTo>
                  <a:pt x="689755" y="344407"/>
                  <a:pt x="692540" y="347234"/>
                  <a:pt x="692540" y="352888"/>
                </a:cubicBezTo>
                <a:cubicBezTo>
                  <a:pt x="692540" y="386811"/>
                  <a:pt x="692540" y="386811"/>
                  <a:pt x="692540" y="386811"/>
                </a:cubicBezTo>
                <a:cubicBezTo>
                  <a:pt x="692540" y="392464"/>
                  <a:pt x="689755" y="395291"/>
                  <a:pt x="684184" y="395291"/>
                </a:cubicBezTo>
                <a:cubicBezTo>
                  <a:pt x="625698" y="395291"/>
                  <a:pt x="625698" y="395291"/>
                  <a:pt x="625698" y="395291"/>
                </a:cubicBezTo>
                <a:cubicBezTo>
                  <a:pt x="625698" y="499885"/>
                  <a:pt x="625698" y="499885"/>
                  <a:pt x="625698" y="499885"/>
                </a:cubicBezTo>
                <a:cubicBezTo>
                  <a:pt x="625698" y="536635"/>
                  <a:pt x="625698" y="550769"/>
                  <a:pt x="650763" y="550769"/>
                </a:cubicBezTo>
                <a:cubicBezTo>
                  <a:pt x="661904" y="550769"/>
                  <a:pt x="675829" y="547942"/>
                  <a:pt x="684184" y="547942"/>
                </a:cubicBezTo>
                <a:cubicBezTo>
                  <a:pt x="689755" y="547942"/>
                  <a:pt x="692540" y="553596"/>
                  <a:pt x="692540" y="559249"/>
                </a:cubicBezTo>
                <a:cubicBezTo>
                  <a:pt x="695325" y="590345"/>
                  <a:pt x="695325" y="590345"/>
                  <a:pt x="695325" y="590345"/>
                </a:cubicBezTo>
                <a:cubicBezTo>
                  <a:pt x="695325" y="595999"/>
                  <a:pt x="692540" y="598826"/>
                  <a:pt x="686969" y="601652"/>
                </a:cubicBezTo>
                <a:cubicBezTo>
                  <a:pt x="673044" y="601652"/>
                  <a:pt x="656334" y="607306"/>
                  <a:pt x="642408" y="607306"/>
                </a:cubicBezTo>
                <a:cubicBezTo>
                  <a:pt x="586706" y="607306"/>
                  <a:pt x="567211" y="584691"/>
                  <a:pt x="567211" y="508366"/>
                </a:cubicBezTo>
                <a:cubicBezTo>
                  <a:pt x="567211" y="395291"/>
                  <a:pt x="567211" y="395291"/>
                  <a:pt x="567211" y="395291"/>
                </a:cubicBezTo>
                <a:cubicBezTo>
                  <a:pt x="544930" y="395291"/>
                  <a:pt x="544930" y="395291"/>
                  <a:pt x="544930" y="395291"/>
                </a:cubicBezTo>
                <a:cubicBezTo>
                  <a:pt x="539360" y="395291"/>
                  <a:pt x="536575" y="392464"/>
                  <a:pt x="536575" y="386811"/>
                </a:cubicBezTo>
                <a:cubicBezTo>
                  <a:pt x="536575" y="352888"/>
                  <a:pt x="536575" y="352888"/>
                  <a:pt x="536575" y="352888"/>
                </a:cubicBezTo>
                <a:cubicBezTo>
                  <a:pt x="536575" y="347234"/>
                  <a:pt x="539360" y="344407"/>
                  <a:pt x="544930" y="344407"/>
                </a:cubicBezTo>
                <a:cubicBezTo>
                  <a:pt x="567211" y="344407"/>
                  <a:pt x="567211" y="344407"/>
                  <a:pt x="567211" y="344407"/>
                </a:cubicBezTo>
                <a:cubicBezTo>
                  <a:pt x="567211" y="302004"/>
                  <a:pt x="567211" y="302004"/>
                  <a:pt x="567211" y="302004"/>
                </a:cubicBezTo>
                <a:cubicBezTo>
                  <a:pt x="567211" y="299178"/>
                  <a:pt x="569996" y="296351"/>
                  <a:pt x="575566" y="293524"/>
                </a:cubicBezTo>
                <a:cubicBezTo>
                  <a:pt x="614557" y="285043"/>
                  <a:pt x="614557" y="285043"/>
                  <a:pt x="614557" y="285043"/>
                </a:cubicBezTo>
                <a:close/>
                <a:moveTo>
                  <a:pt x="117618" y="245356"/>
                </a:moveTo>
                <a:cubicBezTo>
                  <a:pt x="123219" y="245356"/>
                  <a:pt x="126019" y="245356"/>
                  <a:pt x="126019" y="245356"/>
                </a:cubicBezTo>
                <a:cubicBezTo>
                  <a:pt x="224034" y="245356"/>
                  <a:pt x="246438" y="304564"/>
                  <a:pt x="246438" y="352493"/>
                </a:cubicBezTo>
                <a:cubicBezTo>
                  <a:pt x="246438" y="394784"/>
                  <a:pt x="226835" y="425798"/>
                  <a:pt x="184828" y="445534"/>
                </a:cubicBezTo>
                <a:lnTo>
                  <a:pt x="249238" y="586504"/>
                </a:lnTo>
                <a:cubicBezTo>
                  <a:pt x="249238" y="589323"/>
                  <a:pt x="249238" y="592142"/>
                  <a:pt x="246438" y="594962"/>
                </a:cubicBezTo>
                <a:cubicBezTo>
                  <a:pt x="246438" y="597781"/>
                  <a:pt x="243637" y="597781"/>
                  <a:pt x="238037" y="597781"/>
                </a:cubicBezTo>
                <a:cubicBezTo>
                  <a:pt x="193230" y="597781"/>
                  <a:pt x="193230" y="597781"/>
                  <a:pt x="193230" y="597781"/>
                </a:cubicBezTo>
                <a:cubicBezTo>
                  <a:pt x="190429" y="597781"/>
                  <a:pt x="187629" y="597781"/>
                  <a:pt x="184828" y="592142"/>
                </a:cubicBezTo>
                <a:cubicBezTo>
                  <a:pt x="128820" y="462450"/>
                  <a:pt x="128820" y="462450"/>
                  <a:pt x="128820" y="462450"/>
                </a:cubicBezTo>
                <a:cubicBezTo>
                  <a:pt x="98015" y="462450"/>
                  <a:pt x="72811" y="459631"/>
                  <a:pt x="61610" y="459631"/>
                </a:cubicBezTo>
                <a:cubicBezTo>
                  <a:pt x="61610" y="589323"/>
                  <a:pt x="61610" y="589323"/>
                  <a:pt x="61610" y="589323"/>
                </a:cubicBezTo>
                <a:cubicBezTo>
                  <a:pt x="61610" y="594962"/>
                  <a:pt x="56009" y="597781"/>
                  <a:pt x="50408" y="597781"/>
                </a:cubicBezTo>
                <a:cubicBezTo>
                  <a:pt x="11202" y="597781"/>
                  <a:pt x="11202" y="597781"/>
                  <a:pt x="11202" y="597781"/>
                </a:cubicBezTo>
                <a:cubicBezTo>
                  <a:pt x="5601" y="597781"/>
                  <a:pt x="0" y="594962"/>
                  <a:pt x="0" y="589323"/>
                </a:cubicBezTo>
                <a:cubicBezTo>
                  <a:pt x="0" y="262273"/>
                  <a:pt x="0" y="262273"/>
                  <a:pt x="0" y="262273"/>
                </a:cubicBezTo>
                <a:cubicBezTo>
                  <a:pt x="0" y="256634"/>
                  <a:pt x="5601" y="250995"/>
                  <a:pt x="8402" y="250995"/>
                </a:cubicBezTo>
                <a:cubicBezTo>
                  <a:pt x="61610" y="245356"/>
                  <a:pt x="103616" y="245356"/>
                  <a:pt x="117618" y="245356"/>
                </a:cubicBezTo>
                <a:close/>
                <a:moveTo>
                  <a:pt x="1968123" y="200530"/>
                </a:moveTo>
                <a:cubicBezTo>
                  <a:pt x="1965325" y="203328"/>
                  <a:pt x="1965325" y="206126"/>
                  <a:pt x="1965325" y="211723"/>
                </a:cubicBezTo>
                <a:cubicBezTo>
                  <a:pt x="1965325" y="211723"/>
                  <a:pt x="1965325" y="211723"/>
                  <a:pt x="1976518" y="348840"/>
                </a:cubicBezTo>
                <a:cubicBezTo>
                  <a:pt x="1976518" y="354436"/>
                  <a:pt x="1979317" y="360033"/>
                  <a:pt x="1982115" y="362831"/>
                </a:cubicBezTo>
                <a:cubicBezTo>
                  <a:pt x="1984913" y="362831"/>
                  <a:pt x="1990510" y="362831"/>
                  <a:pt x="1996106" y="360033"/>
                </a:cubicBezTo>
                <a:cubicBezTo>
                  <a:pt x="1996106" y="360033"/>
                  <a:pt x="1996106" y="360033"/>
                  <a:pt x="2119232" y="301269"/>
                </a:cubicBezTo>
                <a:cubicBezTo>
                  <a:pt x="2124828" y="298470"/>
                  <a:pt x="2127627" y="298470"/>
                  <a:pt x="2130425" y="292874"/>
                </a:cubicBezTo>
                <a:cubicBezTo>
                  <a:pt x="2130425" y="290075"/>
                  <a:pt x="2127627" y="287277"/>
                  <a:pt x="2124828" y="284479"/>
                </a:cubicBezTo>
                <a:cubicBezTo>
                  <a:pt x="2082854" y="239706"/>
                  <a:pt x="2038081" y="214521"/>
                  <a:pt x="1979317" y="200530"/>
                </a:cubicBezTo>
                <a:cubicBezTo>
                  <a:pt x="1976518" y="197731"/>
                  <a:pt x="1970922" y="197731"/>
                  <a:pt x="1968123" y="200530"/>
                </a:cubicBezTo>
                <a:close/>
                <a:moveTo>
                  <a:pt x="1890255" y="199484"/>
                </a:moveTo>
                <a:cubicBezTo>
                  <a:pt x="1888156" y="199835"/>
                  <a:pt x="1886057" y="200536"/>
                  <a:pt x="1884658" y="200536"/>
                </a:cubicBezTo>
                <a:cubicBezTo>
                  <a:pt x="1825894" y="214559"/>
                  <a:pt x="1781121" y="239800"/>
                  <a:pt x="1739147" y="284673"/>
                </a:cubicBezTo>
                <a:cubicBezTo>
                  <a:pt x="1736348" y="287478"/>
                  <a:pt x="1733550" y="290282"/>
                  <a:pt x="1733550" y="293087"/>
                </a:cubicBezTo>
                <a:cubicBezTo>
                  <a:pt x="1736348" y="298696"/>
                  <a:pt x="1739147" y="301501"/>
                  <a:pt x="1744743" y="301501"/>
                </a:cubicBezTo>
                <a:cubicBezTo>
                  <a:pt x="1744743" y="301501"/>
                  <a:pt x="1744743" y="301501"/>
                  <a:pt x="1867869" y="363202"/>
                </a:cubicBezTo>
                <a:cubicBezTo>
                  <a:pt x="1873465" y="366006"/>
                  <a:pt x="1876264" y="366006"/>
                  <a:pt x="1881860" y="363202"/>
                </a:cubicBezTo>
                <a:cubicBezTo>
                  <a:pt x="1884658" y="360397"/>
                  <a:pt x="1887457" y="357592"/>
                  <a:pt x="1887457" y="351983"/>
                </a:cubicBezTo>
                <a:cubicBezTo>
                  <a:pt x="1887457" y="351983"/>
                  <a:pt x="1887457" y="351983"/>
                  <a:pt x="1898650" y="214559"/>
                </a:cubicBezTo>
                <a:cubicBezTo>
                  <a:pt x="1898650" y="206145"/>
                  <a:pt x="1895852" y="203340"/>
                  <a:pt x="1895852" y="200536"/>
                </a:cubicBezTo>
                <a:cubicBezTo>
                  <a:pt x="1894453" y="199134"/>
                  <a:pt x="1892354" y="199134"/>
                  <a:pt x="1890255" y="199484"/>
                </a:cubicBezTo>
                <a:close/>
                <a:moveTo>
                  <a:pt x="1932782" y="151693"/>
                </a:moveTo>
                <a:cubicBezTo>
                  <a:pt x="2095420" y="151693"/>
                  <a:pt x="2227264" y="284959"/>
                  <a:pt x="2227264" y="449350"/>
                </a:cubicBezTo>
                <a:cubicBezTo>
                  <a:pt x="2227264" y="613741"/>
                  <a:pt x="2095420" y="747007"/>
                  <a:pt x="1932782" y="747007"/>
                </a:cubicBezTo>
                <a:cubicBezTo>
                  <a:pt x="1770144" y="747007"/>
                  <a:pt x="1638300" y="613741"/>
                  <a:pt x="1638300" y="449350"/>
                </a:cubicBezTo>
                <a:cubicBezTo>
                  <a:pt x="1638300" y="284959"/>
                  <a:pt x="1770144" y="151693"/>
                  <a:pt x="1932782" y="151693"/>
                </a:cubicBezTo>
                <a:close/>
                <a:moveTo>
                  <a:pt x="1931988" y="108832"/>
                </a:moveTo>
                <a:cubicBezTo>
                  <a:pt x="1746993" y="108832"/>
                  <a:pt x="1597025" y="260577"/>
                  <a:pt x="1597025" y="447764"/>
                </a:cubicBezTo>
                <a:cubicBezTo>
                  <a:pt x="1597025" y="634951"/>
                  <a:pt x="1746993" y="786696"/>
                  <a:pt x="1931988" y="786696"/>
                </a:cubicBezTo>
                <a:cubicBezTo>
                  <a:pt x="2116983" y="786696"/>
                  <a:pt x="2266951" y="634951"/>
                  <a:pt x="2266951" y="447764"/>
                </a:cubicBezTo>
                <a:cubicBezTo>
                  <a:pt x="2266951" y="260577"/>
                  <a:pt x="2116983" y="108832"/>
                  <a:pt x="1931988" y="108832"/>
                </a:cubicBezTo>
                <a:close/>
                <a:moveTo>
                  <a:pt x="1914436" y="2117"/>
                </a:moveTo>
                <a:cubicBezTo>
                  <a:pt x="1914436" y="2117"/>
                  <a:pt x="1914436" y="2117"/>
                  <a:pt x="1917229" y="2117"/>
                </a:cubicBezTo>
                <a:cubicBezTo>
                  <a:pt x="1925608" y="-706"/>
                  <a:pt x="1936781" y="-706"/>
                  <a:pt x="1945160" y="2117"/>
                </a:cubicBezTo>
                <a:cubicBezTo>
                  <a:pt x="1945160" y="2117"/>
                  <a:pt x="1945160" y="2117"/>
                  <a:pt x="1947953" y="2117"/>
                </a:cubicBezTo>
                <a:cubicBezTo>
                  <a:pt x="1959125" y="21876"/>
                  <a:pt x="1964711" y="47281"/>
                  <a:pt x="1964711" y="69864"/>
                </a:cubicBezTo>
                <a:cubicBezTo>
                  <a:pt x="1970297" y="69864"/>
                  <a:pt x="1992641" y="72686"/>
                  <a:pt x="1995434" y="75509"/>
                </a:cubicBezTo>
                <a:cubicBezTo>
                  <a:pt x="2001020" y="50104"/>
                  <a:pt x="2014985" y="27522"/>
                  <a:pt x="2031743" y="13408"/>
                </a:cubicBezTo>
                <a:cubicBezTo>
                  <a:pt x="2042915" y="13408"/>
                  <a:pt x="2054087" y="16231"/>
                  <a:pt x="2059673" y="19054"/>
                </a:cubicBezTo>
                <a:cubicBezTo>
                  <a:pt x="2059673" y="19054"/>
                  <a:pt x="2059673" y="19054"/>
                  <a:pt x="2062466" y="19054"/>
                </a:cubicBezTo>
                <a:cubicBezTo>
                  <a:pt x="2062466" y="19054"/>
                  <a:pt x="2062466" y="19054"/>
                  <a:pt x="2062466" y="21876"/>
                </a:cubicBezTo>
                <a:cubicBezTo>
                  <a:pt x="2065259" y="33168"/>
                  <a:pt x="2068052" y="44459"/>
                  <a:pt x="2068052" y="55750"/>
                </a:cubicBezTo>
                <a:cubicBezTo>
                  <a:pt x="2068052" y="69864"/>
                  <a:pt x="2065259" y="81155"/>
                  <a:pt x="2062466" y="92446"/>
                </a:cubicBezTo>
                <a:cubicBezTo>
                  <a:pt x="2065259" y="95269"/>
                  <a:pt x="2087603" y="103737"/>
                  <a:pt x="2090396" y="103737"/>
                </a:cubicBezTo>
                <a:cubicBezTo>
                  <a:pt x="2104361" y="83977"/>
                  <a:pt x="2121119" y="64218"/>
                  <a:pt x="2140670" y="55750"/>
                </a:cubicBezTo>
                <a:cubicBezTo>
                  <a:pt x="2140670" y="55750"/>
                  <a:pt x="2140670" y="55750"/>
                  <a:pt x="2140670" y="52927"/>
                </a:cubicBezTo>
                <a:cubicBezTo>
                  <a:pt x="2140670" y="52927"/>
                  <a:pt x="2140670" y="52927"/>
                  <a:pt x="2143463" y="55750"/>
                </a:cubicBezTo>
                <a:cubicBezTo>
                  <a:pt x="2149049" y="58573"/>
                  <a:pt x="2160221" y="64218"/>
                  <a:pt x="2168600" y="69864"/>
                </a:cubicBezTo>
                <a:cubicBezTo>
                  <a:pt x="2168600" y="69864"/>
                  <a:pt x="2168600" y="72686"/>
                  <a:pt x="2168600" y="72686"/>
                </a:cubicBezTo>
                <a:cubicBezTo>
                  <a:pt x="2168600" y="95269"/>
                  <a:pt x="2163014" y="117851"/>
                  <a:pt x="2149049" y="140433"/>
                </a:cubicBezTo>
                <a:cubicBezTo>
                  <a:pt x="2151842" y="143256"/>
                  <a:pt x="2171393" y="157370"/>
                  <a:pt x="2174186" y="157370"/>
                </a:cubicBezTo>
                <a:cubicBezTo>
                  <a:pt x="2190944" y="140433"/>
                  <a:pt x="2213288" y="129142"/>
                  <a:pt x="2235633" y="123496"/>
                </a:cubicBezTo>
                <a:cubicBezTo>
                  <a:pt x="2244012" y="129142"/>
                  <a:pt x="2252391" y="137610"/>
                  <a:pt x="2257977" y="143256"/>
                </a:cubicBezTo>
                <a:cubicBezTo>
                  <a:pt x="2257977" y="143256"/>
                  <a:pt x="2257977" y="143256"/>
                  <a:pt x="2257977" y="146079"/>
                </a:cubicBezTo>
                <a:cubicBezTo>
                  <a:pt x="2252391" y="168661"/>
                  <a:pt x="2238425" y="191243"/>
                  <a:pt x="2221667" y="208180"/>
                </a:cubicBezTo>
                <a:cubicBezTo>
                  <a:pt x="2224461" y="211002"/>
                  <a:pt x="2238425" y="230762"/>
                  <a:pt x="2241219" y="230762"/>
                </a:cubicBezTo>
                <a:cubicBezTo>
                  <a:pt x="2260770" y="219471"/>
                  <a:pt x="2285907" y="213825"/>
                  <a:pt x="2308251" y="213825"/>
                </a:cubicBezTo>
                <a:cubicBezTo>
                  <a:pt x="2308251" y="213825"/>
                  <a:pt x="2308251" y="213825"/>
                  <a:pt x="2311044" y="213825"/>
                </a:cubicBezTo>
                <a:cubicBezTo>
                  <a:pt x="2316630" y="222293"/>
                  <a:pt x="2322216" y="233585"/>
                  <a:pt x="2325009" y="239230"/>
                </a:cubicBezTo>
                <a:cubicBezTo>
                  <a:pt x="2325009" y="239230"/>
                  <a:pt x="2325009" y="239230"/>
                  <a:pt x="2325009" y="242053"/>
                </a:cubicBezTo>
                <a:cubicBezTo>
                  <a:pt x="2313837" y="261812"/>
                  <a:pt x="2297079" y="281572"/>
                  <a:pt x="2274735" y="292863"/>
                </a:cubicBezTo>
                <a:cubicBezTo>
                  <a:pt x="2277528" y="295686"/>
                  <a:pt x="2285907" y="318268"/>
                  <a:pt x="2285907" y="321091"/>
                </a:cubicBezTo>
                <a:cubicBezTo>
                  <a:pt x="2311044" y="315445"/>
                  <a:pt x="2336181" y="312622"/>
                  <a:pt x="2355732" y="321091"/>
                </a:cubicBezTo>
                <a:cubicBezTo>
                  <a:pt x="2355732" y="321091"/>
                  <a:pt x="2355732" y="321091"/>
                  <a:pt x="2358525" y="321091"/>
                </a:cubicBezTo>
                <a:cubicBezTo>
                  <a:pt x="2361318" y="329559"/>
                  <a:pt x="2364111" y="340850"/>
                  <a:pt x="2366904" y="349318"/>
                </a:cubicBezTo>
                <a:cubicBezTo>
                  <a:pt x="2366904" y="349318"/>
                  <a:pt x="2366904" y="349318"/>
                  <a:pt x="2366904" y="352141"/>
                </a:cubicBezTo>
                <a:cubicBezTo>
                  <a:pt x="2366904" y="352141"/>
                  <a:pt x="2366904" y="352141"/>
                  <a:pt x="2364111" y="352141"/>
                </a:cubicBezTo>
                <a:cubicBezTo>
                  <a:pt x="2350146" y="369078"/>
                  <a:pt x="2327802" y="380369"/>
                  <a:pt x="2305458" y="388837"/>
                </a:cubicBezTo>
                <a:cubicBezTo>
                  <a:pt x="2305458" y="391660"/>
                  <a:pt x="2308251" y="414242"/>
                  <a:pt x="2308251" y="417065"/>
                </a:cubicBezTo>
                <a:cubicBezTo>
                  <a:pt x="2333388" y="417065"/>
                  <a:pt x="2358525" y="425533"/>
                  <a:pt x="2375283" y="436824"/>
                </a:cubicBezTo>
                <a:cubicBezTo>
                  <a:pt x="2375283" y="436824"/>
                  <a:pt x="2375283" y="436824"/>
                  <a:pt x="2378076" y="436824"/>
                </a:cubicBezTo>
                <a:cubicBezTo>
                  <a:pt x="2378076" y="442470"/>
                  <a:pt x="2378076" y="448115"/>
                  <a:pt x="2378076" y="450938"/>
                </a:cubicBezTo>
                <a:cubicBezTo>
                  <a:pt x="2378076" y="456584"/>
                  <a:pt x="2378076" y="462229"/>
                  <a:pt x="2378076" y="467875"/>
                </a:cubicBezTo>
                <a:cubicBezTo>
                  <a:pt x="2378076" y="467875"/>
                  <a:pt x="2378076" y="467875"/>
                  <a:pt x="2375283" y="467875"/>
                </a:cubicBezTo>
                <a:cubicBezTo>
                  <a:pt x="2358525" y="479166"/>
                  <a:pt x="2333388" y="487634"/>
                  <a:pt x="2308251" y="487634"/>
                </a:cubicBezTo>
                <a:cubicBezTo>
                  <a:pt x="2308251" y="490457"/>
                  <a:pt x="2305458" y="513039"/>
                  <a:pt x="2302665" y="515862"/>
                </a:cubicBezTo>
                <a:cubicBezTo>
                  <a:pt x="2327802" y="524330"/>
                  <a:pt x="2350146" y="535621"/>
                  <a:pt x="2364111" y="552558"/>
                </a:cubicBezTo>
                <a:cubicBezTo>
                  <a:pt x="2364111" y="552558"/>
                  <a:pt x="2364111" y="552558"/>
                  <a:pt x="2364111" y="555381"/>
                </a:cubicBezTo>
                <a:cubicBezTo>
                  <a:pt x="2364111" y="563849"/>
                  <a:pt x="2361318" y="575140"/>
                  <a:pt x="2358525" y="583609"/>
                </a:cubicBezTo>
                <a:cubicBezTo>
                  <a:pt x="2358525" y="583609"/>
                  <a:pt x="2358525" y="583609"/>
                  <a:pt x="2355732" y="583609"/>
                </a:cubicBezTo>
                <a:cubicBezTo>
                  <a:pt x="2333388" y="589254"/>
                  <a:pt x="2308251" y="589254"/>
                  <a:pt x="2285907" y="583609"/>
                </a:cubicBezTo>
                <a:cubicBezTo>
                  <a:pt x="2285907" y="586431"/>
                  <a:pt x="2274735" y="606191"/>
                  <a:pt x="2274735" y="611836"/>
                </a:cubicBezTo>
                <a:cubicBezTo>
                  <a:pt x="2294286" y="623127"/>
                  <a:pt x="2313837" y="642887"/>
                  <a:pt x="2325009" y="659824"/>
                </a:cubicBezTo>
                <a:cubicBezTo>
                  <a:pt x="2325009" y="659824"/>
                  <a:pt x="2325009" y="659824"/>
                  <a:pt x="2325009" y="662646"/>
                </a:cubicBezTo>
                <a:cubicBezTo>
                  <a:pt x="2322216" y="671115"/>
                  <a:pt x="2313837" y="682406"/>
                  <a:pt x="2311044" y="688051"/>
                </a:cubicBezTo>
                <a:cubicBezTo>
                  <a:pt x="2311044" y="688051"/>
                  <a:pt x="2311044" y="688051"/>
                  <a:pt x="2308251" y="690874"/>
                </a:cubicBezTo>
                <a:cubicBezTo>
                  <a:pt x="2285907" y="690874"/>
                  <a:pt x="2260770" y="682406"/>
                  <a:pt x="2238425" y="671115"/>
                </a:cubicBezTo>
                <a:cubicBezTo>
                  <a:pt x="2238425" y="673937"/>
                  <a:pt x="2224461" y="693697"/>
                  <a:pt x="2221667" y="696520"/>
                </a:cubicBezTo>
                <a:cubicBezTo>
                  <a:pt x="2238425" y="713456"/>
                  <a:pt x="2252391" y="736038"/>
                  <a:pt x="2257977" y="758621"/>
                </a:cubicBezTo>
                <a:cubicBezTo>
                  <a:pt x="2257977" y="758621"/>
                  <a:pt x="2257977" y="758621"/>
                  <a:pt x="2255184" y="758621"/>
                </a:cubicBezTo>
                <a:cubicBezTo>
                  <a:pt x="2252391" y="767089"/>
                  <a:pt x="2241219" y="775557"/>
                  <a:pt x="2235633" y="781203"/>
                </a:cubicBezTo>
                <a:cubicBezTo>
                  <a:pt x="2235633" y="781203"/>
                  <a:pt x="2235633" y="781203"/>
                  <a:pt x="2232839" y="781203"/>
                </a:cubicBezTo>
                <a:cubicBezTo>
                  <a:pt x="2213288" y="775557"/>
                  <a:pt x="2190944" y="761443"/>
                  <a:pt x="2171393" y="744507"/>
                </a:cubicBezTo>
                <a:cubicBezTo>
                  <a:pt x="2168600" y="747330"/>
                  <a:pt x="2151842" y="761443"/>
                  <a:pt x="2149049" y="764266"/>
                </a:cubicBezTo>
                <a:cubicBezTo>
                  <a:pt x="2160221" y="784026"/>
                  <a:pt x="2168600" y="809431"/>
                  <a:pt x="2168600" y="829190"/>
                </a:cubicBezTo>
                <a:cubicBezTo>
                  <a:pt x="2168600" y="832013"/>
                  <a:pt x="2168600" y="832013"/>
                  <a:pt x="2168600" y="832013"/>
                </a:cubicBezTo>
                <a:cubicBezTo>
                  <a:pt x="2168600" y="832013"/>
                  <a:pt x="2168600" y="832013"/>
                  <a:pt x="2165807" y="834836"/>
                </a:cubicBezTo>
                <a:cubicBezTo>
                  <a:pt x="2160221" y="840481"/>
                  <a:pt x="2149049" y="846127"/>
                  <a:pt x="2140670" y="848949"/>
                </a:cubicBezTo>
                <a:cubicBezTo>
                  <a:pt x="2121119" y="837658"/>
                  <a:pt x="2101568" y="820722"/>
                  <a:pt x="2090396" y="798140"/>
                </a:cubicBezTo>
                <a:cubicBezTo>
                  <a:pt x="2087603" y="800962"/>
                  <a:pt x="2065259" y="809431"/>
                  <a:pt x="2062466" y="809431"/>
                </a:cubicBezTo>
                <a:cubicBezTo>
                  <a:pt x="2065259" y="820722"/>
                  <a:pt x="2065259" y="834836"/>
                  <a:pt x="2065259" y="846127"/>
                </a:cubicBezTo>
                <a:cubicBezTo>
                  <a:pt x="2065259" y="857418"/>
                  <a:pt x="2065259" y="871532"/>
                  <a:pt x="2062466" y="882823"/>
                </a:cubicBezTo>
                <a:cubicBezTo>
                  <a:pt x="2062466" y="882823"/>
                  <a:pt x="2062466" y="882823"/>
                  <a:pt x="2059673" y="882823"/>
                </a:cubicBezTo>
                <a:cubicBezTo>
                  <a:pt x="2054087" y="885646"/>
                  <a:pt x="2040122" y="888468"/>
                  <a:pt x="2031743" y="891291"/>
                </a:cubicBezTo>
                <a:cubicBezTo>
                  <a:pt x="2014985" y="874354"/>
                  <a:pt x="2001020" y="851772"/>
                  <a:pt x="1995434" y="829190"/>
                </a:cubicBezTo>
                <a:cubicBezTo>
                  <a:pt x="1992641" y="829190"/>
                  <a:pt x="1970297" y="832013"/>
                  <a:pt x="1967504" y="832013"/>
                </a:cubicBezTo>
                <a:cubicBezTo>
                  <a:pt x="1964711" y="857418"/>
                  <a:pt x="1959125" y="882823"/>
                  <a:pt x="1947953" y="902582"/>
                </a:cubicBezTo>
                <a:cubicBezTo>
                  <a:pt x="1947953" y="902582"/>
                  <a:pt x="1947953" y="902582"/>
                  <a:pt x="1945160" y="902582"/>
                </a:cubicBezTo>
                <a:cubicBezTo>
                  <a:pt x="1939574" y="902582"/>
                  <a:pt x="1925608" y="902582"/>
                  <a:pt x="1917229" y="902582"/>
                </a:cubicBezTo>
                <a:cubicBezTo>
                  <a:pt x="1917229" y="902582"/>
                  <a:pt x="1917229" y="902582"/>
                  <a:pt x="1914436" y="902582"/>
                </a:cubicBezTo>
                <a:cubicBezTo>
                  <a:pt x="1903264" y="882823"/>
                  <a:pt x="1897678" y="857418"/>
                  <a:pt x="1897678" y="832013"/>
                </a:cubicBezTo>
                <a:cubicBezTo>
                  <a:pt x="1894885" y="832013"/>
                  <a:pt x="1869748" y="829190"/>
                  <a:pt x="1866955" y="829190"/>
                </a:cubicBezTo>
                <a:cubicBezTo>
                  <a:pt x="1861369" y="851772"/>
                  <a:pt x="1847404" y="874354"/>
                  <a:pt x="1833439" y="891291"/>
                </a:cubicBezTo>
                <a:cubicBezTo>
                  <a:pt x="1833439" y="891291"/>
                  <a:pt x="1833439" y="891291"/>
                  <a:pt x="1830646" y="891291"/>
                </a:cubicBezTo>
                <a:cubicBezTo>
                  <a:pt x="1822267" y="888468"/>
                  <a:pt x="1808302" y="885646"/>
                  <a:pt x="1802716" y="882823"/>
                </a:cubicBezTo>
                <a:cubicBezTo>
                  <a:pt x="1802716" y="882823"/>
                  <a:pt x="1802716" y="882823"/>
                  <a:pt x="1799923" y="882823"/>
                </a:cubicBezTo>
                <a:cubicBezTo>
                  <a:pt x="1799923" y="882823"/>
                  <a:pt x="1799923" y="882823"/>
                  <a:pt x="1799923" y="880000"/>
                </a:cubicBezTo>
                <a:cubicBezTo>
                  <a:pt x="1797130" y="871532"/>
                  <a:pt x="1797130" y="857418"/>
                  <a:pt x="1797130" y="846127"/>
                </a:cubicBezTo>
                <a:cubicBezTo>
                  <a:pt x="1797130" y="834836"/>
                  <a:pt x="1797130" y="820722"/>
                  <a:pt x="1799923" y="809431"/>
                </a:cubicBezTo>
                <a:cubicBezTo>
                  <a:pt x="1797130" y="809431"/>
                  <a:pt x="1777579" y="800962"/>
                  <a:pt x="1774786" y="798140"/>
                </a:cubicBezTo>
                <a:cubicBezTo>
                  <a:pt x="1760821" y="820722"/>
                  <a:pt x="1744063" y="837658"/>
                  <a:pt x="1724512" y="848949"/>
                </a:cubicBezTo>
                <a:cubicBezTo>
                  <a:pt x="1724512" y="848949"/>
                  <a:pt x="1724512" y="848949"/>
                  <a:pt x="1721719" y="851772"/>
                </a:cubicBezTo>
                <a:cubicBezTo>
                  <a:pt x="1721719" y="851772"/>
                  <a:pt x="1721719" y="851772"/>
                  <a:pt x="1721719" y="848949"/>
                </a:cubicBezTo>
                <a:cubicBezTo>
                  <a:pt x="1713340" y="846127"/>
                  <a:pt x="1702168" y="840481"/>
                  <a:pt x="1696582" y="834836"/>
                </a:cubicBezTo>
                <a:cubicBezTo>
                  <a:pt x="1696582" y="834836"/>
                  <a:pt x="1696582" y="832013"/>
                  <a:pt x="1696582" y="832013"/>
                </a:cubicBezTo>
                <a:cubicBezTo>
                  <a:pt x="1696582" y="809431"/>
                  <a:pt x="1702168" y="786848"/>
                  <a:pt x="1713340" y="764266"/>
                </a:cubicBezTo>
                <a:cubicBezTo>
                  <a:pt x="1710547" y="761443"/>
                  <a:pt x="1693789" y="747330"/>
                  <a:pt x="1690996" y="744507"/>
                </a:cubicBezTo>
                <a:cubicBezTo>
                  <a:pt x="1671445" y="764266"/>
                  <a:pt x="1649101" y="775557"/>
                  <a:pt x="1629549" y="781203"/>
                </a:cubicBezTo>
                <a:cubicBezTo>
                  <a:pt x="1629549" y="781203"/>
                  <a:pt x="1629549" y="781203"/>
                  <a:pt x="1626756" y="781203"/>
                </a:cubicBezTo>
                <a:cubicBezTo>
                  <a:pt x="1621170" y="775557"/>
                  <a:pt x="1609998" y="767089"/>
                  <a:pt x="1607205" y="761443"/>
                </a:cubicBezTo>
                <a:cubicBezTo>
                  <a:pt x="1607205" y="761443"/>
                  <a:pt x="1607205" y="761443"/>
                  <a:pt x="1604412" y="758621"/>
                </a:cubicBezTo>
                <a:cubicBezTo>
                  <a:pt x="1609998" y="736038"/>
                  <a:pt x="1623963" y="713456"/>
                  <a:pt x="1640722" y="696520"/>
                </a:cubicBezTo>
                <a:cubicBezTo>
                  <a:pt x="1637929" y="693697"/>
                  <a:pt x="1623963" y="673937"/>
                  <a:pt x="1623963" y="671115"/>
                </a:cubicBezTo>
                <a:cubicBezTo>
                  <a:pt x="1601619" y="685229"/>
                  <a:pt x="1576482" y="690874"/>
                  <a:pt x="1554138" y="690874"/>
                </a:cubicBezTo>
                <a:cubicBezTo>
                  <a:pt x="1548552" y="682406"/>
                  <a:pt x="1540173" y="671115"/>
                  <a:pt x="1537380" y="665469"/>
                </a:cubicBezTo>
                <a:cubicBezTo>
                  <a:pt x="1537380" y="665469"/>
                  <a:pt x="1537380" y="665469"/>
                  <a:pt x="1537380" y="662646"/>
                </a:cubicBezTo>
                <a:cubicBezTo>
                  <a:pt x="1548552" y="642887"/>
                  <a:pt x="1568103" y="623127"/>
                  <a:pt x="1587654" y="611836"/>
                </a:cubicBezTo>
                <a:cubicBezTo>
                  <a:pt x="1587654" y="609014"/>
                  <a:pt x="1576482" y="586431"/>
                  <a:pt x="1576482" y="583609"/>
                </a:cubicBezTo>
                <a:cubicBezTo>
                  <a:pt x="1554138" y="589254"/>
                  <a:pt x="1526208" y="592077"/>
                  <a:pt x="1506657" y="583609"/>
                </a:cubicBezTo>
                <a:cubicBezTo>
                  <a:pt x="1506657" y="583609"/>
                  <a:pt x="1506657" y="583609"/>
                  <a:pt x="1503864" y="583609"/>
                </a:cubicBezTo>
                <a:cubicBezTo>
                  <a:pt x="1501071" y="575140"/>
                  <a:pt x="1498278" y="563849"/>
                  <a:pt x="1495485" y="555381"/>
                </a:cubicBezTo>
                <a:cubicBezTo>
                  <a:pt x="1495485" y="555381"/>
                  <a:pt x="1495485" y="555381"/>
                  <a:pt x="1495485" y="552558"/>
                </a:cubicBezTo>
                <a:cubicBezTo>
                  <a:pt x="1495485" y="552558"/>
                  <a:pt x="1495485" y="552558"/>
                  <a:pt x="1498278" y="552558"/>
                </a:cubicBezTo>
                <a:cubicBezTo>
                  <a:pt x="1512243" y="535621"/>
                  <a:pt x="1534587" y="524330"/>
                  <a:pt x="1559724" y="515862"/>
                </a:cubicBezTo>
                <a:cubicBezTo>
                  <a:pt x="1556931" y="513039"/>
                  <a:pt x="1554138" y="490457"/>
                  <a:pt x="1554138" y="484812"/>
                </a:cubicBezTo>
                <a:cubicBezTo>
                  <a:pt x="1529001" y="484812"/>
                  <a:pt x="1503864" y="479166"/>
                  <a:pt x="1487106" y="467875"/>
                </a:cubicBezTo>
                <a:cubicBezTo>
                  <a:pt x="1487106" y="467875"/>
                  <a:pt x="1487106" y="467875"/>
                  <a:pt x="1484313" y="467875"/>
                </a:cubicBezTo>
                <a:cubicBezTo>
                  <a:pt x="1484313" y="467875"/>
                  <a:pt x="1484313" y="467875"/>
                  <a:pt x="1484313" y="465052"/>
                </a:cubicBezTo>
                <a:cubicBezTo>
                  <a:pt x="1484313" y="462229"/>
                  <a:pt x="1484313" y="456584"/>
                  <a:pt x="1484313" y="450938"/>
                </a:cubicBezTo>
                <a:cubicBezTo>
                  <a:pt x="1484313" y="445293"/>
                  <a:pt x="1484313" y="439647"/>
                  <a:pt x="1484313" y="436824"/>
                </a:cubicBezTo>
                <a:cubicBezTo>
                  <a:pt x="1484313" y="436824"/>
                  <a:pt x="1484313" y="436824"/>
                  <a:pt x="1484313" y="434002"/>
                </a:cubicBezTo>
                <a:cubicBezTo>
                  <a:pt x="1484313" y="434002"/>
                  <a:pt x="1484313" y="434002"/>
                  <a:pt x="1487106" y="434002"/>
                </a:cubicBezTo>
                <a:cubicBezTo>
                  <a:pt x="1503864" y="422710"/>
                  <a:pt x="1529001" y="417065"/>
                  <a:pt x="1554138" y="417065"/>
                </a:cubicBezTo>
                <a:cubicBezTo>
                  <a:pt x="1554138" y="414242"/>
                  <a:pt x="1556931" y="388837"/>
                  <a:pt x="1556931" y="386014"/>
                </a:cubicBezTo>
                <a:cubicBezTo>
                  <a:pt x="1534587" y="380369"/>
                  <a:pt x="1512243" y="366255"/>
                  <a:pt x="1498278" y="352141"/>
                </a:cubicBezTo>
                <a:cubicBezTo>
                  <a:pt x="1498278" y="352141"/>
                  <a:pt x="1498278" y="352141"/>
                  <a:pt x="1495485" y="349318"/>
                </a:cubicBezTo>
                <a:cubicBezTo>
                  <a:pt x="1498278" y="340850"/>
                  <a:pt x="1501071" y="329559"/>
                  <a:pt x="1503864" y="321091"/>
                </a:cubicBezTo>
                <a:cubicBezTo>
                  <a:pt x="1503864" y="321091"/>
                  <a:pt x="1503864" y="321091"/>
                  <a:pt x="1503864" y="318268"/>
                </a:cubicBezTo>
                <a:cubicBezTo>
                  <a:pt x="1503864" y="318268"/>
                  <a:pt x="1503864" y="318268"/>
                  <a:pt x="1506657" y="318268"/>
                </a:cubicBezTo>
                <a:cubicBezTo>
                  <a:pt x="1526208" y="312622"/>
                  <a:pt x="1551345" y="312622"/>
                  <a:pt x="1576482" y="318268"/>
                </a:cubicBezTo>
                <a:cubicBezTo>
                  <a:pt x="1576482" y="315445"/>
                  <a:pt x="1584861" y="295686"/>
                  <a:pt x="1587654" y="292863"/>
                </a:cubicBezTo>
                <a:cubicBezTo>
                  <a:pt x="1565310" y="278749"/>
                  <a:pt x="1548552" y="261812"/>
                  <a:pt x="1537380" y="242053"/>
                </a:cubicBezTo>
                <a:cubicBezTo>
                  <a:pt x="1537380" y="242053"/>
                  <a:pt x="1537380" y="242053"/>
                  <a:pt x="1537380" y="239230"/>
                </a:cubicBezTo>
                <a:cubicBezTo>
                  <a:pt x="1540173" y="230762"/>
                  <a:pt x="1545759" y="219471"/>
                  <a:pt x="1551345" y="213825"/>
                </a:cubicBezTo>
                <a:cubicBezTo>
                  <a:pt x="1551345" y="213825"/>
                  <a:pt x="1551345" y="213825"/>
                  <a:pt x="1554138" y="213825"/>
                </a:cubicBezTo>
                <a:cubicBezTo>
                  <a:pt x="1576482" y="213825"/>
                  <a:pt x="1601619" y="219471"/>
                  <a:pt x="1621170" y="230762"/>
                </a:cubicBezTo>
                <a:cubicBezTo>
                  <a:pt x="1623963" y="227939"/>
                  <a:pt x="1637929" y="208180"/>
                  <a:pt x="1640722" y="208180"/>
                </a:cubicBezTo>
                <a:cubicBezTo>
                  <a:pt x="1623963" y="188420"/>
                  <a:pt x="1609998" y="165838"/>
                  <a:pt x="1604412" y="146079"/>
                </a:cubicBezTo>
                <a:cubicBezTo>
                  <a:pt x="1604412" y="146079"/>
                  <a:pt x="1604412" y="146079"/>
                  <a:pt x="1604412" y="143256"/>
                </a:cubicBezTo>
                <a:cubicBezTo>
                  <a:pt x="1609998" y="134787"/>
                  <a:pt x="1618377" y="126319"/>
                  <a:pt x="1626756" y="123496"/>
                </a:cubicBezTo>
                <a:cubicBezTo>
                  <a:pt x="1626756" y="123496"/>
                  <a:pt x="1626756" y="123496"/>
                  <a:pt x="1626756" y="120674"/>
                </a:cubicBezTo>
                <a:cubicBezTo>
                  <a:pt x="1626756" y="120674"/>
                  <a:pt x="1626756" y="120674"/>
                  <a:pt x="1629549" y="120674"/>
                </a:cubicBezTo>
                <a:cubicBezTo>
                  <a:pt x="1649101" y="126319"/>
                  <a:pt x="1671445" y="140433"/>
                  <a:pt x="1688203" y="157370"/>
                </a:cubicBezTo>
                <a:cubicBezTo>
                  <a:pt x="1690996" y="154547"/>
                  <a:pt x="1707754" y="143256"/>
                  <a:pt x="1710547" y="140433"/>
                </a:cubicBezTo>
                <a:cubicBezTo>
                  <a:pt x="1699375" y="117851"/>
                  <a:pt x="1693789" y="95269"/>
                  <a:pt x="1693789" y="72686"/>
                </a:cubicBezTo>
                <a:cubicBezTo>
                  <a:pt x="1693789" y="72686"/>
                  <a:pt x="1693789" y="69864"/>
                  <a:pt x="1693789" y="69864"/>
                </a:cubicBezTo>
                <a:cubicBezTo>
                  <a:pt x="1702168" y="64218"/>
                  <a:pt x="1710547" y="58573"/>
                  <a:pt x="1718926" y="52927"/>
                </a:cubicBezTo>
                <a:cubicBezTo>
                  <a:pt x="1718926" y="52927"/>
                  <a:pt x="1718926" y="52927"/>
                  <a:pt x="1721719" y="52927"/>
                </a:cubicBezTo>
                <a:cubicBezTo>
                  <a:pt x="1721719" y="52927"/>
                  <a:pt x="1721719" y="52927"/>
                  <a:pt x="1721719" y="55750"/>
                </a:cubicBezTo>
                <a:cubicBezTo>
                  <a:pt x="1741270" y="64218"/>
                  <a:pt x="1758028" y="83977"/>
                  <a:pt x="1771993" y="103737"/>
                </a:cubicBezTo>
                <a:cubicBezTo>
                  <a:pt x="1774786" y="103737"/>
                  <a:pt x="1797130" y="92446"/>
                  <a:pt x="1799923" y="92446"/>
                </a:cubicBezTo>
                <a:cubicBezTo>
                  <a:pt x="1797130" y="81155"/>
                  <a:pt x="1794337" y="69864"/>
                  <a:pt x="1794337" y="55750"/>
                </a:cubicBezTo>
                <a:cubicBezTo>
                  <a:pt x="1794337" y="44459"/>
                  <a:pt x="1797130" y="33168"/>
                  <a:pt x="1799923" y="21876"/>
                </a:cubicBezTo>
                <a:cubicBezTo>
                  <a:pt x="1799923" y="21876"/>
                  <a:pt x="1799923" y="21876"/>
                  <a:pt x="1799923" y="19054"/>
                </a:cubicBezTo>
                <a:cubicBezTo>
                  <a:pt x="1808302" y="16231"/>
                  <a:pt x="1819474" y="13408"/>
                  <a:pt x="1827853" y="13408"/>
                </a:cubicBezTo>
                <a:cubicBezTo>
                  <a:pt x="1827853" y="13408"/>
                  <a:pt x="1827853" y="13408"/>
                  <a:pt x="1830646" y="10585"/>
                </a:cubicBezTo>
                <a:cubicBezTo>
                  <a:pt x="1830646" y="10585"/>
                  <a:pt x="1830646" y="10585"/>
                  <a:pt x="1830646" y="13408"/>
                </a:cubicBezTo>
                <a:cubicBezTo>
                  <a:pt x="1847404" y="27522"/>
                  <a:pt x="1858576" y="50104"/>
                  <a:pt x="1866955" y="75509"/>
                </a:cubicBezTo>
                <a:cubicBezTo>
                  <a:pt x="1869748" y="72686"/>
                  <a:pt x="1892092" y="69864"/>
                  <a:pt x="1897678" y="69864"/>
                </a:cubicBezTo>
                <a:cubicBezTo>
                  <a:pt x="1897678" y="47281"/>
                  <a:pt x="1903264" y="21876"/>
                  <a:pt x="1914436" y="2117"/>
                </a:cubicBezTo>
                <a:close/>
              </a:path>
            </a:pathLst>
          </a:custGeom>
          <a:solidFill>
            <a:srgbClr val="ffffff"/>
          </a:solidFill>
          <a:ln w="0">
            <a:noFill/>
          </a:ln>
        </p:spPr>
        <p:style>
          <a:lnRef idx="0"/>
          <a:fillRef idx="0"/>
          <a:effectRef idx="0"/>
          <a:fontRef idx="minor"/>
        </p:style>
      </p:sp>
      <p:grpSp>
        <p:nvGrpSpPr>
          <p:cNvPr id="487" name=""/>
          <p:cNvGrpSpPr/>
          <p:nvPr/>
        </p:nvGrpSpPr>
        <p:grpSpPr>
          <a:xfrm>
            <a:off x="94680" y="6985080"/>
            <a:ext cx="4970520" cy="444600"/>
            <a:chOff x="94680" y="6985080"/>
            <a:chExt cx="4970520" cy="444600"/>
          </a:xfrm>
        </p:grpSpPr>
        <p:grpSp>
          <p:nvGrpSpPr>
            <p:cNvPr id="488" name=""/>
            <p:cNvGrpSpPr/>
            <p:nvPr/>
          </p:nvGrpSpPr>
          <p:grpSpPr>
            <a:xfrm>
              <a:off x="1382760" y="6985080"/>
              <a:ext cx="3682440" cy="413640"/>
              <a:chOff x="1382760" y="6985080"/>
              <a:chExt cx="3682440" cy="413640"/>
            </a:xfrm>
          </p:grpSpPr>
          <p:sp>
            <p:nvSpPr>
              <p:cNvPr id="489" name=""/>
              <p:cNvSpPr/>
              <p:nvPr/>
            </p:nvSpPr>
            <p:spPr>
              <a:xfrm>
                <a:off x="1382760" y="6985080"/>
                <a:ext cx="878760" cy="186840"/>
              </a:xfrm>
              <a:prstGeom prst="rect">
                <a:avLst/>
              </a:prstGeom>
              <a:solidFill>
                <a:srgbClr val="17458f"/>
              </a:solidFill>
              <a:ln w="0">
                <a:noFill/>
              </a:ln>
            </p:spPr>
            <p:style>
              <a:lnRef idx="0"/>
              <a:fillRef idx="0"/>
              <a:effectRef idx="0"/>
              <a:fontRef idx="minor"/>
            </p:style>
            <p:txBody>
              <a:bodyPr wrap="none" lIns="0" rIns="0" tIns="0" bIns="0" anchor="t">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Royal Blue</a:t>
                </a:r>
                <a:br>
                  <a:rPr sz="700"/>
                </a:br>
                <a:r>
                  <a:rPr b="0" lang="en-US" sz="600" spc="-1" strike="noStrike">
                    <a:solidFill>
                      <a:srgbClr val="ffffff"/>
                    </a:solidFill>
                    <a:latin typeface="Arial"/>
                    <a:ea typeface="DejaVu Sans"/>
                  </a:rPr>
                  <a:t>R23,G69,B143</a:t>
                </a:r>
                <a:endParaRPr b="0" lang="en-GB" sz="600" spc="-1" strike="noStrike">
                  <a:latin typeface="Arial"/>
                </a:endParaRPr>
              </a:p>
            </p:txBody>
          </p:sp>
          <p:sp>
            <p:nvSpPr>
              <p:cNvPr id="490" name=""/>
              <p:cNvSpPr/>
              <p:nvPr/>
            </p:nvSpPr>
            <p:spPr>
              <a:xfrm>
                <a:off x="2317680" y="6985080"/>
                <a:ext cx="879120" cy="186840"/>
              </a:xfrm>
              <a:prstGeom prst="rect">
                <a:avLst/>
              </a:prstGeom>
              <a:solidFill>
                <a:srgbClr val="005daa"/>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Azure</a:t>
                </a:r>
                <a:br>
                  <a:rPr sz="600"/>
                </a:br>
                <a:r>
                  <a:rPr b="0" lang="en-US" sz="600" spc="-1" strike="noStrike">
                    <a:solidFill>
                      <a:srgbClr val="ffffff"/>
                    </a:solidFill>
                    <a:latin typeface="Arial"/>
                    <a:ea typeface="DejaVu Sans"/>
                  </a:rPr>
                  <a:t>R0,G93,B170</a:t>
                </a:r>
                <a:endParaRPr b="0" lang="en-GB" sz="600" spc="-1" strike="noStrike">
                  <a:latin typeface="Arial"/>
                </a:endParaRPr>
              </a:p>
            </p:txBody>
          </p:sp>
          <p:sp>
            <p:nvSpPr>
              <p:cNvPr id="491" name=""/>
              <p:cNvSpPr/>
              <p:nvPr/>
            </p:nvSpPr>
            <p:spPr>
              <a:xfrm>
                <a:off x="3251160" y="6985080"/>
                <a:ext cx="879120" cy="186840"/>
              </a:xfrm>
              <a:prstGeom prst="rect">
                <a:avLst/>
              </a:prstGeom>
              <a:solidFill>
                <a:srgbClr val="01b4e7"/>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000000"/>
                    </a:solidFill>
                    <a:latin typeface="Arial"/>
                    <a:ea typeface="DejaVu Sans"/>
                  </a:rPr>
                  <a:t>Sky Blue </a:t>
                </a:r>
                <a:br>
                  <a:rPr sz="600"/>
                </a:br>
                <a:r>
                  <a:rPr b="0" lang="en-US" sz="600" spc="-1" strike="noStrike">
                    <a:solidFill>
                      <a:srgbClr val="000000"/>
                    </a:solidFill>
                    <a:latin typeface="Arial"/>
                    <a:ea typeface="DejaVu Sans"/>
                  </a:rPr>
                  <a:t>R1,G180,B231</a:t>
                </a:r>
                <a:endParaRPr b="0" lang="en-GB" sz="600" spc="-1" strike="noStrike">
                  <a:latin typeface="Arial"/>
                </a:endParaRPr>
              </a:p>
            </p:txBody>
          </p:sp>
          <p:sp>
            <p:nvSpPr>
              <p:cNvPr id="492" name=""/>
              <p:cNvSpPr/>
              <p:nvPr/>
            </p:nvSpPr>
            <p:spPr>
              <a:xfrm>
                <a:off x="3251160" y="7211880"/>
                <a:ext cx="879120" cy="186840"/>
              </a:xfrm>
              <a:prstGeom prst="rect">
                <a:avLst/>
              </a:prstGeom>
              <a:solidFill>
                <a:srgbClr val="872175"/>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Violet</a:t>
                </a:r>
                <a:br>
                  <a:rPr sz="600"/>
                </a:br>
                <a:r>
                  <a:rPr b="0" lang="en-US" sz="600" spc="-1" strike="noStrike">
                    <a:solidFill>
                      <a:srgbClr val="ffffff"/>
                    </a:solidFill>
                    <a:latin typeface="Arial"/>
                    <a:ea typeface="DejaVu Sans"/>
                  </a:rPr>
                  <a:t>R135,G33,B117</a:t>
                </a:r>
                <a:endParaRPr b="0" lang="en-GB" sz="600" spc="-1" strike="noStrike">
                  <a:latin typeface="Arial"/>
                </a:endParaRPr>
              </a:p>
            </p:txBody>
          </p:sp>
          <p:sp>
            <p:nvSpPr>
              <p:cNvPr id="493" name=""/>
              <p:cNvSpPr/>
              <p:nvPr/>
            </p:nvSpPr>
            <p:spPr>
              <a:xfrm>
                <a:off x="4186080" y="7211880"/>
                <a:ext cx="879120" cy="186840"/>
              </a:xfrm>
              <a:prstGeom prst="rect">
                <a:avLst/>
              </a:prstGeom>
              <a:solidFill>
                <a:srgbClr val="ff7600"/>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Orange</a:t>
                </a:r>
                <a:br>
                  <a:rPr sz="600"/>
                </a:br>
                <a:r>
                  <a:rPr b="0" lang="en-US" sz="600" spc="-1" strike="noStrike">
                    <a:solidFill>
                      <a:srgbClr val="ffffff"/>
                    </a:solidFill>
                    <a:latin typeface="Arial"/>
                    <a:ea typeface="DejaVu Sans"/>
                  </a:rPr>
                  <a:t>R255,G118,B0</a:t>
                </a:r>
                <a:endParaRPr b="0" lang="en-GB" sz="600" spc="-1" strike="noStrike">
                  <a:latin typeface="Arial"/>
                </a:endParaRPr>
              </a:p>
            </p:txBody>
          </p:sp>
          <p:sp>
            <p:nvSpPr>
              <p:cNvPr id="494" name=""/>
              <p:cNvSpPr/>
              <p:nvPr/>
            </p:nvSpPr>
            <p:spPr>
              <a:xfrm>
                <a:off x="4186080" y="6985080"/>
                <a:ext cx="879120" cy="186840"/>
              </a:xfrm>
              <a:prstGeom prst="rect">
                <a:avLst/>
              </a:prstGeom>
              <a:solidFill>
                <a:srgbClr val="f7a81b"/>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000000"/>
                    </a:solidFill>
                    <a:latin typeface="Arial"/>
                    <a:ea typeface="DejaVu Sans"/>
                  </a:rPr>
                  <a:t>Gold</a:t>
                </a:r>
                <a:br>
                  <a:rPr sz="600"/>
                </a:br>
                <a:r>
                  <a:rPr b="0" lang="en-US" sz="600" spc="-1" strike="noStrike">
                    <a:solidFill>
                      <a:srgbClr val="000000"/>
                    </a:solidFill>
                    <a:latin typeface="Arial"/>
                    <a:ea typeface="DejaVu Sans"/>
                  </a:rPr>
                  <a:t>R247,G168,B27</a:t>
                </a:r>
                <a:endParaRPr b="0" lang="en-GB" sz="600" spc="-1" strike="noStrike">
                  <a:latin typeface="Arial"/>
                </a:endParaRPr>
              </a:p>
            </p:txBody>
          </p:sp>
          <p:sp>
            <p:nvSpPr>
              <p:cNvPr id="495" name=""/>
              <p:cNvSpPr/>
              <p:nvPr/>
            </p:nvSpPr>
            <p:spPr>
              <a:xfrm>
                <a:off x="1382760" y="7211880"/>
                <a:ext cx="878760" cy="186840"/>
              </a:xfrm>
              <a:prstGeom prst="rect">
                <a:avLst/>
              </a:prstGeom>
              <a:solidFill>
                <a:srgbClr val="d91b5c"/>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Cranberry</a:t>
                </a:r>
                <a:br>
                  <a:rPr sz="600"/>
                </a:br>
                <a:r>
                  <a:rPr b="0" lang="en-US" sz="600" spc="-1" strike="noStrike">
                    <a:solidFill>
                      <a:srgbClr val="ffffff"/>
                    </a:solidFill>
                    <a:latin typeface="Arial"/>
                    <a:ea typeface="DejaVu Sans"/>
                  </a:rPr>
                  <a:t>R217,G27, B92</a:t>
                </a:r>
                <a:endParaRPr b="0" lang="en-GB" sz="600" spc="-1" strike="noStrike">
                  <a:latin typeface="Arial"/>
                </a:endParaRPr>
              </a:p>
            </p:txBody>
          </p:sp>
          <p:sp>
            <p:nvSpPr>
              <p:cNvPr id="496" name=""/>
              <p:cNvSpPr/>
              <p:nvPr/>
            </p:nvSpPr>
            <p:spPr>
              <a:xfrm>
                <a:off x="2317680" y="7211880"/>
                <a:ext cx="879120" cy="186840"/>
              </a:xfrm>
              <a:prstGeom prst="rect">
                <a:avLst/>
              </a:prstGeom>
              <a:solidFill>
                <a:srgbClr val="009999"/>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Turquoise</a:t>
                </a:r>
                <a:br>
                  <a:rPr sz="600"/>
                </a:br>
                <a:r>
                  <a:rPr b="0" lang="en-US" sz="600" spc="-1" strike="noStrike">
                    <a:solidFill>
                      <a:srgbClr val="ffffff"/>
                    </a:solidFill>
                    <a:latin typeface="Arial"/>
                    <a:ea typeface="DejaVu Sans"/>
                  </a:rPr>
                  <a:t>R0,G153,B153</a:t>
                </a:r>
                <a:endParaRPr b="0" lang="en-GB" sz="600" spc="-1" strike="noStrike">
                  <a:latin typeface="Arial"/>
                </a:endParaRPr>
              </a:p>
            </p:txBody>
          </p:sp>
        </p:grpSp>
        <p:sp>
          <p:nvSpPr>
            <p:cNvPr id="497" name=""/>
            <p:cNvSpPr/>
            <p:nvPr/>
          </p:nvSpPr>
          <p:spPr>
            <a:xfrm>
              <a:off x="94680" y="6985080"/>
              <a:ext cx="1246320" cy="211320"/>
            </a:xfrm>
            <a:prstGeom prst="rect">
              <a:avLst/>
            </a:prstGeom>
            <a:noFill/>
            <a:ln w="0">
              <a:noFill/>
            </a:ln>
          </p:spPr>
          <p:style>
            <a:lnRef idx="0"/>
            <a:fillRef idx="0"/>
            <a:effectRef idx="0"/>
            <a:fontRef idx="minor"/>
          </p:style>
          <p:txBody>
            <a:bodyPr wrap="none" lIns="0" rIns="0" tIns="45000" bIns="45000" anchor="t">
              <a:spAutoFit/>
            </a:bodyPr>
            <a:p>
              <a:pPr algn="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US" sz="800" spc="-1" strike="noStrike">
                  <a:solidFill>
                    <a:srgbClr val="000000"/>
                  </a:solidFill>
                  <a:latin typeface="Arial"/>
                  <a:ea typeface="DejaVu Sans"/>
                </a:rPr>
                <a:t>Rotary Leadership Colors</a:t>
              </a:r>
              <a:endParaRPr b="0" lang="en-GB" sz="800" spc="-1" strike="noStrike">
                <a:latin typeface="Arial"/>
              </a:endParaRPr>
            </a:p>
          </p:txBody>
        </p:sp>
        <p:sp>
          <p:nvSpPr>
            <p:cNvPr id="498" name=""/>
            <p:cNvSpPr/>
            <p:nvPr/>
          </p:nvSpPr>
          <p:spPr>
            <a:xfrm>
              <a:off x="464760" y="7218360"/>
              <a:ext cx="873000" cy="211320"/>
            </a:xfrm>
            <a:prstGeom prst="rect">
              <a:avLst/>
            </a:prstGeom>
            <a:noFill/>
            <a:ln w="0">
              <a:noFill/>
            </a:ln>
          </p:spPr>
          <p:style>
            <a:lnRef idx="0"/>
            <a:fillRef idx="0"/>
            <a:effectRef idx="0"/>
            <a:fontRef idx="minor"/>
          </p:style>
          <p:txBody>
            <a:bodyPr wrap="none" lIns="0" rIns="0" tIns="45000" bIns="45000" anchor="t">
              <a:spAutoFit/>
            </a:bodyPr>
            <a:p>
              <a:pPr algn="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US" sz="800" spc="-1" strike="noStrike">
                  <a:solidFill>
                    <a:srgbClr val="595959"/>
                  </a:solidFill>
                  <a:latin typeface="Arial"/>
                  <a:ea typeface="DejaVu Sans"/>
                </a:rPr>
                <a:t>Secondary Colors</a:t>
              </a:r>
              <a:endParaRPr b="0" lang="en-GB" sz="800" spc="-1" strike="noStrike">
                <a:latin typeface="Arial"/>
              </a:endParaRPr>
            </a:p>
          </p:txBody>
        </p:sp>
      </p:grpSp>
      <p:sp>
        <p:nvSpPr>
          <p:cNvPr id="499" name="" hidden="1"/>
          <p:cNvSpPr/>
          <p:nvPr/>
        </p:nvSpPr>
        <p:spPr>
          <a:xfrm>
            <a:off x="2209680" y="-1027080"/>
            <a:ext cx="2112480" cy="797760"/>
          </a:xfrm>
          <a:custGeom>
            <a:avLst/>
            <a:gdLst/>
            <a:ahLst/>
            <a:rect l="l" t="t" r="r" b="b"/>
            <a:pathLst>
              <a:path w="2114550" h="800100">
                <a:moveTo>
                  <a:pt x="2068305" y="749732"/>
                </a:moveTo>
                <a:lnTo>
                  <a:pt x="2068305" y="761609"/>
                </a:lnTo>
                <a:lnTo>
                  <a:pt x="2076013" y="761609"/>
                </a:lnTo>
                <a:cubicBezTo>
                  <a:pt x="2079697" y="761609"/>
                  <a:pt x="2082210" y="761060"/>
                  <a:pt x="2083551" y="759961"/>
                </a:cubicBezTo>
                <a:cubicBezTo>
                  <a:pt x="2084892" y="758862"/>
                  <a:pt x="2085563" y="757408"/>
                  <a:pt x="2085563" y="755598"/>
                </a:cubicBezTo>
                <a:cubicBezTo>
                  <a:pt x="2085563" y="754435"/>
                  <a:pt x="2085240" y="753392"/>
                  <a:pt x="2084594" y="752471"/>
                </a:cubicBezTo>
                <a:cubicBezTo>
                  <a:pt x="2083947" y="751550"/>
                  <a:pt x="2083050" y="750863"/>
                  <a:pt x="2081903" y="750411"/>
                </a:cubicBezTo>
                <a:cubicBezTo>
                  <a:pt x="2080756" y="749959"/>
                  <a:pt x="2078631" y="749732"/>
                  <a:pt x="2075528" y="749732"/>
                </a:cubicBezTo>
                <a:lnTo>
                  <a:pt x="2068305" y="749732"/>
                </a:lnTo>
                <a:close/>
                <a:moveTo>
                  <a:pt x="2061954" y="744400"/>
                </a:moveTo>
                <a:lnTo>
                  <a:pt x="2075480" y="744400"/>
                </a:lnTo>
                <a:cubicBezTo>
                  <a:pt x="2080101" y="744400"/>
                  <a:pt x="2083446" y="744763"/>
                  <a:pt x="2085514" y="745491"/>
                </a:cubicBezTo>
                <a:cubicBezTo>
                  <a:pt x="2087583" y="746218"/>
                  <a:pt x="2089231" y="747486"/>
                  <a:pt x="2090459" y="749296"/>
                </a:cubicBezTo>
                <a:cubicBezTo>
                  <a:pt x="2091687" y="751106"/>
                  <a:pt x="2092301" y="753029"/>
                  <a:pt x="2092301" y="755065"/>
                </a:cubicBezTo>
                <a:cubicBezTo>
                  <a:pt x="2092301" y="757941"/>
                  <a:pt x="2091275" y="760446"/>
                  <a:pt x="2089223" y="762579"/>
                </a:cubicBezTo>
                <a:cubicBezTo>
                  <a:pt x="2087171" y="764712"/>
                  <a:pt x="2084448" y="765907"/>
                  <a:pt x="2081055" y="766166"/>
                </a:cubicBezTo>
                <a:cubicBezTo>
                  <a:pt x="2082444" y="766748"/>
                  <a:pt x="2083559" y="767443"/>
                  <a:pt x="2084400" y="768251"/>
                </a:cubicBezTo>
                <a:cubicBezTo>
                  <a:pt x="2085983" y="769802"/>
                  <a:pt x="2087922" y="772403"/>
                  <a:pt x="2090217" y="776055"/>
                </a:cubicBezTo>
                <a:lnTo>
                  <a:pt x="2095016" y="783763"/>
                </a:lnTo>
                <a:lnTo>
                  <a:pt x="2087260" y="783763"/>
                </a:lnTo>
                <a:lnTo>
                  <a:pt x="2083769" y="777558"/>
                </a:lnTo>
                <a:cubicBezTo>
                  <a:pt x="2081022" y="772678"/>
                  <a:pt x="2078808" y="769624"/>
                  <a:pt x="2077128" y="768396"/>
                </a:cubicBezTo>
                <a:cubicBezTo>
                  <a:pt x="2075965" y="767491"/>
                  <a:pt x="2074268" y="767039"/>
                  <a:pt x="2072038" y="767039"/>
                </a:cubicBezTo>
                <a:lnTo>
                  <a:pt x="2068305" y="767039"/>
                </a:lnTo>
                <a:lnTo>
                  <a:pt x="2068305" y="783763"/>
                </a:lnTo>
                <a:lnTo>
                  <a:pt x="2061954" y="783763"/>
                </a:lnTo>
                <a:lnTo>
                  <a:pt x="2061954" y="744400"/>
                </a:lnTo>
                <a:close/>
                <a:moveTo>
                  <a:pt x="834048" y="741362"/>
                </a:moveTo>
                <a:cubicBezTo>
                  <a:pt x="813289" y="741362"/>
                  <a:pt x="784225" y="741362"/>
                  <a:pt x="784225" y="766474"/>
                </a:cubicBezTo>
                <a:cubicBezTo>
                  <a:pt x="784225" y="783215"/>
                  <a:pt x="792529" y="787400"/>
                  <a:pt x="804985" y="787400"/>
                </a:cubicBezTo>
                <a:cubicBezTo>
                  <a:pt x="838200" y="787400"/>
                  <a:pt x="838200" y="758103"/>
                  <a:pt x="838200" y="745547"/>
                </a:cubicBezTo>
                <a:lnTo>
                  <a:pt x="838200" y="741362"/>
                </a:lnTo>
                <a:cubicBezTo>
                  <a:pt x="834048" y="741362"/>
                  <a:pt x="834048" y="741362"/>
                  <a:pt x="834048" y="741362"/>
                </a:cubicBezTo>
                <a:close/>
                <a:moveTo>
                  <a:pt x="2078001" y="733008"/>
                </a:moveTo>
                <a:cubicBezTo>
                  <a:pt x="2072862" y="733008"/>
                  <a:pt x="2067861" y="734325"/>
                  <a:pt x="2062997" y="736959"/>
                </a:cubicBezTo>
                <a:cubicBezTo>
                  <a:pt x="2058133" y="739592"/>
                  <a:pt x="2054328" y="743358"/>
                  <a:pt x="2051581" y="748254"/>
                </a:cubicBezTo>
                <a:cubicBezTo>
                  <a:pt x="2048833" y="753150"/>
                  <a:pt x="2047460" y="758248"/>
                  <a:pt x="2047460" y="763548"/>
                </a:cubicBezTo>
                <a:cubicBezTo>
                  <a:pt x="2047460" y="768816"/>
                  <a:pt x="2048809" y="773866"/>
                  <a:pt x="2051508" y="778697"/>
                </a:cubicBezTo>
                <a:cubicBezTo>
                  <a:pt x="2054206" y="783529"/>
                  <a:pt x="2057980" y="787294"/>
                  <a:pt x="2062827" y="789993"/>
                </a:cubicBezTo>
                <a:cubicBezTo>
                  <a:pt x="2067675" y="792691"/>
                  <a:pt x="2072733" y="794041"/>
                  <a:pt x="2078001" y="794041"/>
                </a:cubicBezTo>
                <a:cubicBezTo>
                  <a:pt x="2083269" y="794041"/>
                  <a:pt x="2088326" y="792691"/>
                  <a:pt x="2093174" y="789993"/>
                </a:cubicBezTo>
                <a:cubicBezTo>
                  <a:pt x="2098022" y="787294"/>
                  <a:pt x="2101787" y="783529"/>
                  <a:pt x="2104469" y="778697"/>
                </a:cubicBezTo>
                <a:cubicBezTo>
                  <a:pt x="2107152" y="773866"/>
                  <a:pt x="2108493" y="768816"/>
                  <a:pt x="2108493" y="763548"/>
                </a:cubicBezTo>
                <a:cubicBezTo>
                  <a:pt x="2108493" y="758248"/>
                  <a:pt x="2107127" y="753150"/>
                  <a:pt x="2104397" y="748254"/>
                </a:cubicBezTo>
                <a:cubicBezTo>
                  <a:pt x="2101666" y="743358"/>
                  <a:pt x="2097860" y="739592"/>
                  <a:pt x="2092980" y="736959"/>
                </a:cubicBezTo>
                <a:cubicBezTo>
                  <a:pt x="2088100" y="734325"/>
                  <a:pt x="2083107" y="733008"/>
                  <a:pt x="2078001" y="733008"/>
                </a:cubicBezTo>
                <a:close/>
                <a:moveTo>
                  <a:pt x="2078001" y="726948"/>
                </a:moveTo>
                <a:cubicBezTo>
                  <a:pt x="2084141" y="726948"/>
                  <a:pt x="2090136" y="728524"/>
                  <a:pt x="2095985" y="731675"/>
                </a:cubicBezTo>
                <a:cubicBezTo>
                  <a:pt x="2101835" y="734825"/>
                  <a:pt x="2106392" y="739334"/>
                  <a:pt x="2109656" y="745200"/>
                </a:cubicBezTo>
                <a:cubicBezTo>
                  <a:pt x="2112920" y="751065"/>
                  <a:pt x="2114552" y="757181"/>
                  <a:pt x="2114552" y="763548"/>
                </a:cubicBezTo>
                <a:cubicBezTo>
                  <a:pt x="2114552" y="769850"/>
                  <a:pt x="2112944" y="775910"/>
                  <a:pt x="2109729" y="781727"/>
                </a:cubicBezTo>
                <a:cubicBezTo>
                  <a:pt x="2106513" y="787544"/>
                  <a:pt x="2102005" y="792061"/>
                  <a:pt x="2096204" y="795277"/>
                </a:cubicBezTo>
                <a:cubicBezTo>
                  <a:pt x="2090402" y="798492"/>
                  <a:pt x="2084335" y="800100"/>
                  <a:pt x="2078001" y="800100"/>
                </a:cubicBezTo>
                <a:cubicBezTo>
                  <a:pt x="2071666" y="800100"/>
                  <a:pt x="2065599" y="798492"/>
                  <a:pt x="2059797" y="795277"/>
                </a:cubicBezTo>
                <a:cubicBezTo>
                  <a:pt x="2053996" y="792061"/>
                  <a:pt x="2049480" y="787544"/>
                  <a:pt x="2046248" y="781727"/>
                </a:cubicBezTo>
                <a:cubicBezTo>
                  <a:pt x="2043016" y="775910"/>
                  <a:pt x="2041400" y="769850"/>
                  <a:pt x="2041400" y="763548"/>
                </a:cubicBezTo>
                <a:cubicBezTo>
                  <a:pt x="2041400" y="757181"/>
                  <a:pt x="2043041" y="751065"/>
                  <a:pt x="2046321" y="745200"/>
                </a:cubicBezTo>
                <a:cubicBezTo>
                  <a:pt x="2049601" y="739334"/>
                  <a:pt x="2054166" y="734825"/>
                  <a:pt x="2060016" y="731675"/>
                </a:cubicBezTo>
                <a:cubicBezTo>
                  <a:pt x="2065865" y="728524"/>
                  <a:pt x="2071860" y="726948"/>
                  <a:pt x="2078001" y="726948"/>
                </a:cubicBezTo>
                <a:close/>
                <a:moveTo>
                  <a:pt x="1058070" y="692149"/>
                </a:moveTo>
                <a:cubicBezTo>
                  <a:pt x="1037466" y="692149"/>
                  <a:pt x="1020763" y="713471"/>
                  <a:pt x="1020763" y="739774"/>
                </a:cubicBezTo>
                <a:cubicBezTo>
                  <a:pt x="1020763" y="766077"/>
                  <a:pt x="1037466" y="787399"/>
                  <a:pt x="1058070" y="787399"/>
                </a:cubicBezTo>
                <a:cubicBezTo>
                  <a:pt x="1078674" y="787399"/>
                  <a:pt x="1095377" y="766077"/>
                  <a:pt x="1095377" y="739774"/>
                </a:cubicBezTo>
                <a:cubicBezTo>
                  <a:pt x="1095377" y="713471"/>
                  <a:pt x="1078674" y="692149"/>
                  <a:pt x="1058070" y="692149"/>
                </a:cubicBezTo>
                <a:close/>
                <a:moveTo>
                  <a:pt x="692151" y="692149"/>
                </a:moveTo>
                <a:cubicBezTo>
                  <a:pt x="673739" y="692149"/>
                  <a:pt x="658813" y="713471"/>
                  <a:pt x="658813" y="739774"/>
                </a:cubicBezTo>
                <a:cubicBezTo>
                  <a:pt x="658813" y="766077"/>
                  <a:pt x="673739" y="787399"/>
                  <a:pt x="692151" y="787399"/>
                </a:cubicBezTo>
                <a:cubicBezTo>
                  <a:pt x="710563" y="787399"/>
                  <a:pt x="725489" y="766077"/>
                  <a:pt x="725489" y="739774"/>
                </a:cubicBezTo>
                <a:cubicBezTo>
                  <a:pt x="725489" y="713471"/>
                  <a:pt x="710563" y="692149"/>
                  <a:pt x="692151" y="692149"/>
                </a:cubicBezTo>
                <a:close/>
                <a:moveTo>
                  <a:pt x="323056" y="692149"/>
                </a:moveTo>
                <a:cubicBezTo>
                  <a:pt x="302452" y="692149"/>
                  <a:pt x="285749" y="713471"/>
                  <a:pt x="285749" y="739774"/>
                </a:cubicBezTo>
                <a:cubicBezTo>
                  <a:pt x="285749" y="766077"/>
                  <a:pt x="302452" y="787399"/>
                  <a:pt x="323056" y="787399"/>
                </a:cubicBezTo>
                <a:cubicBezTo>
                  <a:pt x="343660" y="787399"/>
                  <a:pt x="360363" y="766077"/>
                  <a:pt x="360363" y="739774"/>
                </a:cubicBezTo>
                <a:cubicBezTo>
                  <a:pt x="360363" y="713471"/>
                  <a:pt x="343660" y="692149"/>
                  <a:pt x="323056" y="692149"/>
                </a:cubicBezTo>
                <a:close/>
                <a:moveTo>
                  <a:pt x="966943" y="685949"/>
                </a:moveTo>
                <a:lnTo>
                  <a:pt x="981464" y="685949"/>
                </a:lnTo>
                <a:lnTo>
                  <a:pt x="981464" y="799333"/>
                </a:lnTo>
                <a:lnTo>
                  <a:pt x="966943" y="799333"/>
                </a:lnTo>
                <a:lnTo>
                  <a:pt x="966943" y="685949"/>
                </a:lnTo>
                <a:close/>
                <a:moveTo>
                  <a:pt x="1136650" y="684212"/>
                </a:moveTo>
                <a:cubicBezTo>
                  <a:pt x="1148897" y="684212"/>
                  <a:pt x="1148897" y="684212"/>
                  <a:pt x="1148897" y="684212"/>
                </a:cubicBezTo>
                <a:cubicBezTo>
                  <a:pt x="1148897" y="704791"/>
                  <a:pt x="1148897" y="704791"/>
                  <a:pt x="1148897" y="704791"/>
                </a:cubicBezTo>
                <a:cubicBezTo>
                  <a:pt x="1157061" y="696559"/>
                  <a:pt x="1165225" y="684212"/>
                  <a:pt x="1185636" y="684212"/>
                </a:cubicBezTo>
                <a:cubicBezTo>
                  <a:pt x="1214211" y="684212"/>
                  <a:pt x="1222375" y="700675"/>
                  <a:pt x="1222375" y="725369"/>
                </a:cubicBezTo>
                <a:cubicBezTo>
                  <a:pt x="1222375" y="795337"/>
                  <a:pt x="1222375" y="795337"/>
                  <a:pt x="1222375" y="795337"/>
                </a:cubicBezTo>
                <a:cubicBezTo>
                  <a:pt x="1210129" y="795337"/>
                  <a:pt x="1210129" y="795337"/>
                  <a:pt x="1210129" y="795337"/>
                </a:cubicBezTo>
                <a:cubicBezTo>
                  <a:pt x="1210129" y="729485"/>
                  <a:pt x="1210129" y="729485"/>
                  <a:pt x="1210129" y="729485"/>
                </a:cubicBezTo>
                <a:cubicBezTo>
                  <a:pt x="1210129" y="708906"/>
                  <a:pt x="1201964" y="692443"/>
                  <a:pt x="1185636" y="692443"/>
                </a:cubicBezTo>
                <a:cubicBezTo>
                  <a:pt x="1161143" y="692443"/>
                  <a:pt x="1152979" y="717138"/>
                  <a:pt x="1152979" y="733601"/>
                </a:cubicBezTo>
                <a:cubicBezTo>
                  <a:pt x="1152979" y="795337"/>
                  <a:pt x="1152979" y="795337"/>
                  <a:pt x="1152979" y="795337"/>
                </a:cubicBezTo>
                <a:cubicBezTo>
                  <a:pt x="1136650" y="795337"/>
                  <a:pt x="1136650" y="795337"/>
                  <a:pt x="1136650" y="795337"/>
                </a:cubicBezTo>
                <a:lnTo>
                  <a:pt x="1136650" y="713022"/>
                </a:lnTo>
                <a:cubicBezTo>
                  <a:pt x="1136650" y="704791"/>
                  <a:pt x="1136650" y="692443"/>
                  <a:pt x="1136650" y="684212"/>
                </a:cubicBezTo>
                <a:close/>
                <a:moveTo>
                  <a:pt x="1054894" y="684212"/>
                </a:moveTo>
                <a:cubicBezTo>
                  <a:pt x="1083389" y="684212"/>
                  <a:pt x="1106488" y="710154"/>
                  <a:pt x="1106488" y="742156"/>
                </a:cubicBezTo>
                <a:cubicBezTo>
                  <a:pt x="1106488" y="774158"/>
                  <a:pt x="1083389" y="800100"/>
                  <a:pt x="1054894" y="800100"/>
                </a:cubicBezTo>
                <a:cubicBezTo>
                  <a:pt x="1026399" y="800100"/>
                  <a:pt x="1003300" y="774158"/>
                  <a:pt x="1003300" y="742156"/>
                </a:cubicBezTo>
                <a:cubicBezTo>
                  <a:pt x="1003300" y="710154"/>
                  <a:pt x="1026399" y="684212"/>
                  <a:pt x="1054894" y="684212"/>
                </a:cubicBezTo>
                <a:close/>
                <a:moveTo>
                  <a:pt x="812499" y="684212"/>
                </a:moveTo>
                <a:cubicBezTo>
                  <a:pt x="841603" y="684212"/>
                  <a:pt x="854076" y="696629"/>
                  <a:pt x="854076" y="725601"/>
                </a:cubicBezTo>
                <a:cubicBezTo>
                  <a:pt x="854076" y="775267"/>
                  <a:pt x="854076" y="775267"/>
                  <a:pt x="854076" y="775267"/>
                </a:cubicBezTo>
                <a:cubicBezTo>
                  <a:pt x="854076" y="783545"/>
                  <a:pt x="854076" y="791822"/>
                  <a:pt x="854076" y="795961"/>
                </a:cubicBezTo>
                <a:cubicBezTo>
                  <a:pt x="841603" y="795961"/>
                  <a:pt x="841603" y="795961"/>
                  <a:pt x="841603" y="795961"/>
                </a:cubicBezTo>
                <a:lnTo>
                  <a:pt x="841603" y="779406"/>
                </a:lnTo>
                <a:cubicBezTo>
                  <a:pt x="837445" y="779406"/>
                  <a:pt x="837445" y="779406"/>
                  <a:pt x="837445" y="779406"/>
                </a:cubicBezTo>
                <a:cubicBezTo>
                  <a:pt x="833287" y="791822"/>
                  <a:pt x="816656" y="800100"/>
                  <a:pt x="804183" y="800100"/>
                </a:cubicBezTo>
                <a:cubicBezTo>
                  <a:pt x="770921" y="800100"/>
                  <a:pt x="766763" y="779406"/>
                  <a:pt x="766763" y="766989"/>
                </a:cubicBezTo>
                <a:cubicBezTo>
                  <a:pt x="766763" y="729739"/>
                  <a:pt x="808341" y="729739"/>
                  <a:pt x="837445" y="729739"/>
                </a:cubicBezTo>
                <a:cubicBezTo>
                  <a:pt x="837445" y="721462"/>
                  <a:pt x="837445" y="721462"/>
                  <a:pt x="837445" y="721462"/>
                </a:cubicBezTo>
                <a:cubicBezTo>
                  <a:pt x="837445" y="704906"/>
                  <a:pt x="833287" y="692490"/>
                  <a:pt x="812499" y="692490"/>
                </a:cubicBezTo>
                <a:cubicBezTo>
                  <a:pt x="800025" y="692490"/>
                  <a:pt x="791710" y="696629"/>
                  <a:pt x="779236" y="704906"/>
                </a:cubicBezTo>
                <a:cubicBezTo>
                  <a:pt x="779236" y="688351"/>
                  <a:pt x="779236" y="688351"/>
                  <a:pt x="779236" y="688351"/>
                </a:cubicBezTo>
                <a:cubicBezTo>
                  <a:pt x="787552" y="684212"/>
                  <a:pt x="804183" y="684212"/>
                  <a:pt x="812499" y="684212"/>
                </a:cubicBezTo>
                <a:close/>
                <a:moveTo>
                  <a:pt x="527050" y="684212"/>
                </a:moveTo>
                <a:cubicBezTo>
                  <a:pt x="539523" y="684212"/>
                  <a:pt x="539523" y="684212"/>
                  <a:pt x="539523" y="684212"/>
                </a:cubicBezTo>
                <a:cubicBezTo>
                  <a:pt x="539523" y="704791"/>
                  <a:pt x="539523" y="704791"/>
                  <a:pt x="539523" y="704791"/>
                </a:cubicBezTo>
                <a:cubicBezTo>
                  <a:pt x="547839" y="696559"/>
                  <a:pt x="556154" y="684212"/>
                  <a:pt x="576943" y="684212"/>
                </a:cubicBezTo>
                <a:cubicBezTo>
                  <a:pt x="606047" y="684212"/>
                  <a:pt x="614363" y="700675"/>
                  <a:pt x="614363" y="725369"/>
                </a:cubicBezTo>
                <a:cubicBezTo>
                  <a:pt x="614363" y="795337"/>
                  <a:pt x="614363" y="795337"/>
                  <a:pt x="614363" y="795337"/>
                </a:cubicBezTo>
                <a:cubicBezTo>
                  <a:pt x="601890" y="795337"/>
                  <a:pt x="601890" y="795337"/>
                  <a:pt x="601890" y="795337"/>
                </a:cubicBezTo>
                <a:cubicBezTo>
                  <a:pt x="601890" y="729485"/>
                  <a:pt x="601890" y="729485"/>
                  <a:pt x="601890" y="729485"/>
                </a:cubicBezTo>
                <a:cubicBezTo>
                  <a:pt x="601890" y="708906"/>
                  <a:pt x="593574" y="692443"/>
                  <a:pt x="576943" y="692443"/>
                </a:cubicBezTo>
                <a:cubicBezTo>
                  <a:pt x="551996" y="692443"/>
                  <a:pt x="543681" y="717138"/>
                  <a:pt x="543681" y="733601"/>
                </a:cubicBezTo>
                <a:cubicBezTo>
                  <a:pt x="543681" y="795337"/>
                  <a:pt x="543681" y="795337"/>
                  <a:pt x="543681" y="795337"/>
                </a:cubicBezTo>
                <a:cubicBezTo>
                  <a:pt x="527050" y="795337"/>
                  <a:pt x="527050" y="795337"/>
                  <a:pt x="527050" y="795337"/>
                </a:cubicBezTo>
                <a:lnTo>
                  <a:pt x="527050" y="713022"/>
                </a:lnTo>
                <a:cubicBezTo>
                  <a:pt x="527050" y="704791"/>
                  <a:pt x="527050" y="692443"/>
                  <a:pt x="527050" y="684212"/>
                </a:cubicBezTo>
                <a:close/>
                <a:moveTo>
                  <a:pt x="406400" y="684212"/>
                </a:moveTo>
                <a:cubicBezTo>
                  <a:pt x="418873" y="684212"/>
                  <a:pt x="418873" y="684212"/>
                  <a:pt x="418873" y="684212"/>
                </a:cubicBezTo>
                <a:cubicBezTo>
                  <a:pt x="418873" y="754573"/>
                  <a:pt x="418873" y="754573"/>
                  <a:pt x="418873" y="754573"/>
                </a:cubicBezTo>
                <a:cubicBezTo>
                  <a:pt x="418873" y="775267"/>
                  <a:pt x="427189" y="787683"/>
                  <a:pt x="443820" y="787683"/>
                </a:cubicBezTo>
                <a:cubicBezTo>
                  <a:pt x="468766" y="787683"/>
                  <a:pt x="477082" y="766989"/>
                  <a:pt x="477082" y="746295"/>
                </a:cubicBezTo>
                <a:cubicBezTo>
                  <a:pt x="477082" y="684212"/>
                  <a:pt x="477082" y="684212"/>
                  <a:pt x="477082" y="684212"/>
                </a:cubicBezTo>
                <a:cubicBezTo>
                  <a:pt x="493713" y="684212"/>
                  <a:pt x="493713" y="684212"/>
                  <a:pt x="493713" y="684212"/>
                </a:cubicBezTo>
                <a:lnTo>
                  <a:pt x="493713" y="771128"/>
                </a:lnTo>
                <a:cubicBezTo>
                  <a:pt x="493713" y="779406"/>
                  <a:pt x="493713" y="787683"/>
                  <a:pt x="493713" y="795961"/>
                </a:cubicBezTo>
                <a:cubicBezTo>
                  <a:pt x="481240" y="795961"/>
                  <a:pt x="481240" y="795961"/>
                  <a:pt x="481240" y="795961"/>
                </a:cubicBezTo>
                <a:cubicBezTo>
                  <a:pt x="481240" y="779406"/>
                  <a:pt x="481240" y="779406"/>
                  <a:pt x="481240" y="779406"/>
                </a:cubicBezTo>
                <a:cubicBezTo>
                  <a:pt x="472924" y="787683"/>
                  <a:pt x="464609" y="800100"/>
                  <a:pt x="443820" y="800100"/>
                </a:cubicBezTo>
                <a:cubicBezTo>
                  <a:pt x="414715" y="800100"/>
                  <a:pt x="406400" y="783545"/>
                  <a:pt x="406400" y="758711"/>
                </a:cubicBezTo>
                <a:cubicBezTo>
                  <a:pt x="406400" y="684212"/>
                  <a:pt x="406400" y="684212"/>
                  <a:pt x="406400" y="684212"/>
                </a:cubicBezTo>
                <a:close/>
                <a:moveTo>
                  <a:pt x="325437" y="684212"/>
                </a:moveTo>
                <a:cubicBezTo>
                  <a:pt x="354370" y="684212"/>
                  <a:pt x="377825" y="710154"/>
                  <a:pt x="377825" y="742156"/>
                </a:cubicBezTo>
                <a:cubicBezTo>
                  <a:pt x="377825" y="774158"/>
                  <a:pt x="354370" y="800100"/>
                  <a:pt x="325437" y="800100"/>
                </a:cubicBezTo>
                <a:cubicBezTo>
                  <a:pt x="296504" y="800100"/>
                  <a:pt x="273049" y="774158"/>
                  <a:pt x="273049" y="742156"/>
                </a:cubicBezTo>
                <a:cubicBezTo>
                  <a:pt x="273049" y="710154"/>
                  <a:pt x="296504" y="684212"/>
                  <a:pt x="325437" y="684212"/>
                </a:cubicBezTo>
                <a:close/>
                <a:moveTo>
                  <a:pt x="1724027" y="666750"/>
                </a:moveTo>
                <a:lnTo>
                  <a:pt x="1720852" y="679450"/>
                </a:lnTo>
                <a:lnTo>
                  <a:pt x="1716089" y="687388"/>
                </a:lnTo>
                <a:lnTo>
                  <a:pt x="1733552" y="687388"/>
                </a:lnTo>
                <a:lnTo>
                  <a:pt x="1728789" y="679450"/>
                </a:lnTo>
                <a:lnTo>
                  <a:pt x="1724027" y="666750"/>
                </a:lnTo>
                <a:close/>
                <a:moveTo>
                  <a:pt x="1728922" y="654050"/>
                </a:moveTo>
                <a:cubicBezTo>
                  <a:pt x="1728922" y="658202"/>
                  <a:pt x="1728922" y="658202"/>
                  <a:pt x="1728922" y="658202"/>
                </a:cubicBezTo>
                <a:lnTo>
                  <a:pt x="1737124" y="678962"/>
                </a:lnTo>
                <a:cubicBezTo>
                  <a:pt x="1749427" y="703873"/>
                  <a:pt x="1749427" y="703873"/>
                  <a:pt x="1749427" y="703873"/>
                </a:cubicBezTo>
                <a:cubicBezTo>
                  <a:pt x="1745326" y="703873"/>
                  <a:pt x="1741225" y="703873"/>
                  <a:pt x="1737124" y="703873"/>
                </a:cubicBezTo>
                <a:cubicBezTo>
                  <a:pt x="1737124" y="695569"/>
                  <a:pt x="1737124" y="695569"/>
                  <a:pt x="1737124" y="695569"/>
                </a:cubicBezTo>
                <a:cubicBezTo>
                  <a:pt x="1712517" y="695569"/>
                  <a:pt x="1712517" y="695569"/>
                  <a:pt x="1712517" y="695569"/>
                </a:cubicBezTo>
                <a:cubicBezTo>
                  <a:pt x="1712517" y="708025"/>
                  <a:pt x="1712517" y="708025"/>
                  <a:pt x="1712517" y="708025"/>
                </a:cubicBezTo>
                <a:cubicBezTo>
                  <a:pt x="1708416" y="703873"/>
                  <a:pt x="1704315" y="703873"/>
                  <a:pt x="1700214" y="703873"/>
                </a:cubicBezTo>
                <a:cubicBezTo>
                  <a:pt x="1712517" y="678962"/>
                  <a:pt x="1712517" y="678962"/>
                  <a:pt x="1712517" y="678962"/>
                </a:cubicBezTo>
                <a:cubicBezTo>
                  <a:pt x="1716618" y="658202"/>
                  <a:pt x="1716618" y="658202"/>
                  <a:pt x="1716618" y="658202"/>
                </a:cubicBezTo>
                <a:cubicBezTo>
                  <a:pt x="1728922" y="654050"/>
                  <a:pt x="1728922" y="654050"/>
                  <a:pt x="1728922" y="654050"/>
                </a:cubicBezTo>
                <a:close/>
                <a:moveTo>
                  <a:pt x="907733" y="654049"/>
                </a:moveTo>
                <a:cubicBezTo>
                  <a:pt x="907733" y="683259"/>
                  <a:pt x="907733" y="683259"/>
                  <a:pt x="907733" y="683259"/>
                </a:cubicBezTo>
                <a:cubicBezTo>
                  <a:pt x="932498" y="683259"/>
                  <a:pt x="932498" y="683259"/>
                  <a:pt x="932498" y="683259"/>
                </a:cubicBezTo>
                <a:lnTo>
                  <a:pt x="932498" y="695778"/>
                </a:lnTo>
                <a:cubicBezTo>
                  <a:pt x="907733" y="695778"/>
                  <a:pt x="907733" y="695778"/>
                  <a:pt x="907733" y="695778"/>
                </a:cubicBezTo>
                <a:cubicBezTo>
                  <a:pt x="907733" y="770889"/>
                  <a:pt x="907733" y="770889"/>
                  <a:pt x="907733" y="770889"/>
                </a:cubicBezTo>
                <a:cubicBezTo>
                  <a:pt x="907733" y="779235"/>
                  <a:pt x="911861" y="787580"/>
                  <a:pt x="924243" y="787580"/>
                </a:cubicBezTo>
                <a:cubicBezTo>
                  <a:pt x="928371" y="787580"/>
                  <a:pt x="932498" y="787580"/>
                  <a:pt x="936626" y="783408"/>
                </a:cubicBezTo>
                <a:cubicBezTo>
                  <a:pt x="936626" y="795926"/>
                  <a:pt x="936626" y="795926"/>
                  <a:pt x="936626" y="795926"/>
                </a:cubicBezTo>
                <a:cubicBezTo>
                  <a:pt x="932498" y="800099"/>
                  <a:pt x="928371" y="800099"/>
                  <a:pt x="920116" y="800099"/>
                </a:cubicBezTo>
                <a:cubicBezTo>
                  <a:pt x="895351" y="800099"/>
                  <a:pt x="895351" y="783408"/>
                  <a:pt x="895351" y="762543"/>
                </a:cubicBezTo>
                <a:cubicBezTo>
                  <a:pt x="895351" y="695778"/>
                  <a:pt x="895351" y="695778"/>
                  <a:pt x="895351" y="695778"/>
                </a:cubicBezTo>
                <a:cubicBezTo>
                  <a:pt x="874713" y="695778"/>
                  <a:pt x="874713" y="695778"/>
                  <a:pt x="874713" y="695778"/>
                </a:cubicBezTo>
                <a:cubicBezTo>
                  <a:pt x="874713" y="683259"/>
                  <a:pt x="874713" y="683259"/>
                  <a:pt x="874713" y="683259"/>
                </a:cubicBezTo>
                <a:cubicBezTo>
                  <a:pt x="895351" y="683259"/>
                  <a:pt x="895351" y="683259"/>
                  <a:pt x="895351" y="683259"/>
                </a:cubicBezTo>
                <a:cubicBezTo>
                  <a:pt x="895351" y="658222"/>
                  <a:pt x="895351" y="658222"/>
                  <a:pt x="895351" y="658222"/>
                </a:cubicBezTo>
                <a:cubicBezTo>
                  <a:pt x="907733" y="654049"/>
                  <a:pt x="907733" y="654049"/>
                  <a:pt x="907733" y="654049"/>
                </a:cubicBezTo>
                <a:close/>
                <a:moveTo>
                  <a:pt x="1658542" y="650875"/>
                </a:moveTo>
                <a:cubicBezTo>
                  <a:pt x="1662643" y="650875"/>
                  <a:pt x="1662643" y="650875"/>
                  <a:pt x="1666745" y="650875"/>
                </a:cubicBezTo>
                <a:cubicBezTo>
                  <a:pt x="1666745" y="650875"/>
                  <a:pt x="1666745" y="650875"/>
                  <a:pt x="1683149" y="688242"/>
                </a:cubicBezTo>
                <a:cubicBezTo>
                  <a:pt x="1683149" y="688242"/>
                  <a:pt x="1683149" y="688242"/>
                  <a:pt x="1687250" y="655027"/>
                </a:cubicBezTo>
                <a:cubicBezTo>
                  <a:pt x="1687250" y="655027"/>
                  <a:pt x="1691351" y="655027"/>
                  <a:pt x="1695452" y="655027"/>
                </a:cubicBezTo>
                <a:cubicBezTo>
                  <a:pt x="1695452" y="655027"/>
                  <a:pt x="1695452" y="655027"/>
                  <a:pt x="1687250" y="704850"/>
                </a:cubicBezTo>
                <a:cubicBezTo>
                  <a:pt x="1687250" y="704850"/>
                  <a:pt x="1683149" y="704850"/>
                  <a:pt x="1679048" y="704850"/>
                </a:cubicBezTo>
                <a:cubicBezTo>
                  <a:pt x="1679048" y="704850"/>
                  <a:pt x="1679048" y="704850"/>
                  <a:pt x="1662643" y="671635"/>
                </a:cubicBezTo>
                <a:cubicBezTo>
                  <a:pt x="1662643" y="671635"/>
                  <a:pt x="1662643" y="671635"/>
                  <a:pt x="1658542" y="700698"/>
                </a:cubicBezTo>
                <a:cubicBezTo>
                  <a:pt x="1654441" y="700698"/>
                  <a:pt x="1650340" y="700698"/>
                  <a:pt x="1646239" y="700698"/>
                </a:cubicBezTo>
                <a:cubicBezTo>
                  <a:pt x="1646239" y="700698"/>
                  <a:pt x="1646239" y="700698"/>
                  <a:pt x="1658542" y="650875"/>
                </a:cubicBezTo>
                <a:close/>
                <a:moveTo>
                  <a:pt x="1787526" y="646113"/>
                </a:moveTo>
                <a:lnTo>
                  <a:pt x="1787526" y="654504"/>
                </a:lnTo>
                <a:cubicBezTo>
                  <a:pt x="1783399" y="658700"/>
                  <a:pt x="1779271" y="658700"/>
                  <a:pt x="1771016" y="658700"/>
                </a:cubicBezTo>
                <a:cubicBezTo>
                  <a:pt x="1771016" y="658700"/>
                  <a:pt x="1771016" y="658700"/>
                  <a:pt x="1779271" y="700655"/>
                </a:cubicBezTo>
                <a:cubicBezTo>
                  <a:pt x="1779271" y="700655"/>
                  <a:pt x="1779271" y="700655"/>
                  <a:pt x="1771016" y="704851"/>
                </a:cubicBezTo>
                <a:cubicBezTo>
                  <a:pt x="1771016" y="704851"/>
                  <a:pt x="1771016" y="704851"/>
                  <a:pt x="1762761" y="662895"/>
                </a:cubicBezTo>
                <a:cubicBezTo>
                  <a:pt x="1758634" y="662895"/>
                  <a:pt x="1754506" y="662895"/>
                  <a:pt x="1746251" y="662895"/>
                </a:cubicBezTo>
                <a:cubicBezTo>
                  <a:pt x="1746251" y="662895"/>
                  <a:pt x="1746251" y="662895"/>
                  <a:pt x="1746251" y="654504"/>
                </a:cubicBezTo>
                <a:cubicBezTo>
                  <a:pt x="1758634" y="654504"/>
                  <a:pt x="1771016" y="650309"/>
                  <a:pt x="1787526" y="646113"/>
                </a:cubicBezTo>
                <a:close/>
                <a:moveTo>
                  <a:pt x="1617029" y="646113"/>
                </a:moveTo>
                <a:cubicBezTo>
                  <a:pt x="1617029" y="654051"/>
                  <a:pt x="1617029" y="654051"/>
                  <a:pt x="1617029" y="654051"/>
                </a:cubicBezTo>
                <a:cubicBezTo>
                  <a:pt x="1612901" y="658019"/>
                  <a:pt x="1612901" y="658019"/>
                  <a:pt x="1612901" y="658019"/>
                </a:cubicBezTo>
                <a:cubicBezTo>
                  <a:pt x="1625284" y="661988"/>
                  <a:pt x="1625284" y="661988"/>
                  <a:pt x="1625284" y="661988"/>
                </a:cubicBezTo>
                <a:cubicBezTo>
                  <a:pt x="1629412" y="661988"/>
                  <a:pt x="1633539" y="658019"/>
                  <a:pt x="1633539" y="658019"/>
                </a:cubicBezTo>
                <a:cubicBezTo>
                  <a:pt x="1633539" y="658019"/>
                  <a:pt x="1633539" y="654051"/>
                  <a:pt x="1633539" y="654051"/>
                </a:cubicBezTo>
                <a:cubicBezTo>
                  <a:pt x="1633539" y="654051"/>
                  <a:pt x="1633539" y="650082"/>
                  <a:pt x="1629412" y="650082"/>
                </a:cubicBezTo>
                <a:cubicBezTo>
                  <a:pt x="1617029" y="646113"/>
                  <a:pt x="1617029" y="646113"/>
                  <a:pt x="1617029" y="646113"/>
                </a:cubicBezTo>
                <a:close/>
                <a:moveTo>
                  <a:pt x="966943" y="643885"/>
                </a:moveTo>
                <a:lnTo>
                  <a:pt x="981464" y="643885"/>
                </a:lnTo>
                <a:lnTo>
                  <a:pt x="981464" y="660066"/>
                </a:lnTo>
                <a:lnTo>
                  <a:pt x="966943" y="660066"/>
                </a:lnTo>
                <a:lnTo>
                  <a:pt x="966943" y="643885"/>
                </a:lnTo>
                <a:close/>
                <a:moveTo>
                  <a:pt x="1795464" y="641350"/>
                </a:moveTo>
                <a:cubicBezTo>
                  <a:pt x="1799546" y="641350"/>
                  <a:pt x="1803628" y="641350"/>
                  <a:pt x="1807711" y="641350"/>
                </a:cubicBezTo>
                <a:cubicBezTo>
                  <a:pt x="1807711" y="641350"/>
                  <a:pt x="1807711" y="641350"/>
                  <a:pt x="1824039" y="687917"/>
                </a:cubicBezTo>
                <a:cubicBezTo>
                  <a:pt x="1819957" y="687917"/>
                  <a:pt x="1815875" y="687917"/>
                  <a:pt x="1811793" y="692150"/>
                </a:cubicBezTo>
                <a:cubicBezTo>
                  <a:pt x="1811793" y="692150"/>
                  <a:pt x="1811793" y="692150"/>
                  <a:pt x="1795464" y="641350"/>
                </a:cubicBezTo>
                <a:close/>
                <a:moveTo>
                  <a:pt x="177800" y="641349"/>
                </a:moveTo>
                <a:lnTo>
                  <a:pt x="252413" y="641349"/>
                </a:lnTo>
                <a:lnTo>
                  <a:pt x="252413" y="654049"/>
                </a:lnTo>
                <a:lnTo>
                  <a:pt x="195262" y="654049"/>
                </a:lnTo>
                <a:lnTo>
                  <a:pt x="195262" y="712787"/>
                </a:lnTo>
                <a:lnTo>
                  <a:pt x="249238" y="712787"/>
                </a:lnTo>
                <a:lnTo>
                  <a:pt x="249238" y="725487"/>
                </a:lnTo>
                <a:lnTo>
                  <a:pt x="195262" y="725487"/>
                </a:lnTo>
                <a:lnTo>
                  <a:pt x="195262" y="795337"/>
                </a:lnTo>
                <a:lnTo>
                  <a:pt x="177800" y="795337"/>
                </a:lnTo>
                <a:lnTo>
                  <a:pt x="177800" y="641349"/>
                </a:lnTo>
                <a:close/>
                <a:moveTo>
                  <a:pt x="1612770" y="633413"/>
                </a:moveTo>
                <a:cubicBezTo>
                  <a:pt x="1633275" y="641668"/>
                  <a:pt x="1633275" y="641668"/>
                  <a:pt x="1633275" y="641668"/>
                </a:cubicBezTo>
                <a:cubicBezTo>
                  <a:pt x="1641477" y="645796"/>
                  <a:pt x="1641477" y="649923"/>
                  <a:pt x="1641477" y="654051"/>
                </a:cubicBezTo>
                <a:cubicBezTo>
                  <a:pt x="1641477" y="654051"/>
                  <a:pt x="1641477" y="658178"/>
                  <a:pt x="1641477" y="658178"/>
                </a:cubicBezTo>
                <a:cubicBezTo>
                  <a:pt x="1641477" y="662306"/>
                  <a:pt x="1637376" y="670561"/>
                  <a:pt x="1629174" y="670561"/>
                </a:cubicBezTo>
                <a:cubicBezTo>
                  <a:pt x="1633275" y="695326"/>
                  <a:pt x="1633275" y="695326"/>
                  <a:pt x="1633275" y="695326"/>
                </a:cubicBezTo>
                <a:cubicBezTo>
                  <a:pt x="1629174" y="695326"/>
                  <a:pt x="1625073" y="691198"/>
                  <a:pt x="1620972" y="691198"/>
                </a:cubicBezTo>
                <a:cubicBezTo>
                  <a:pt x="1620972" y="670561"/>
                  <a:pt x="1620972" y="670561"/>
                  <a:pt x="1620972" y="670561"/>
                </a:cubicBezTo>
                <a:cubicBezTo>
                  <a:pt x="1608668" y="666433"/>
                  <a:pt x="1608668" y="666433"/>
                  <a:pt x="1608668" y="666433"/>
                </a:cubicBezTo>
                <a:cubicBezTo>
                  <a:pt x="1604567" y="682943"/>
                  <a:pt x="1604567" y="682943"/>
                  <a:pt x="1604567" y="682943"/>
                </a:cubicBezTo>
                <a:cubicBezTo>
                  <a:pt x="1600466" y="682943"/>
                  <a:pt x="1596365" y="682943"/>
                  <a:pt x="1592264" y="678816"/>
                </a:cubicBezTo>
                <a:cubicBezTo>
                  <a:pt x="1604567" y="658178"/>
                  <a:pt x="1604567" y="658178"/>
                  <a:pt x="1604567" y="658178"/>
                </a:cubicBezTo>
                <a:cubicBezTo>
                  <a:pt x="1604567" y="654051"/>
                  <a:pt x="1604567" y="654051"/>
                  <a:pt x="1604567" y="654051"/>
                </a:cubicBezTo>
                <a:cubicBezTo>
                  <a:pt x="1612770" y="633413"/>
                  <a:pt x="1612770" y="633413"/>
                  <a:pt x="1612770" y="633413"/>
                </a:cubicBezTo>
                <a:close/>
                <a:moveTo>
                  <a:pt x="1855109" y="630214"/>
                </a:moveTo>
                <a:cubicBezTo>
                  <a:pt x="1851027" y="629693"/>
                  <a:pt x="1846945" y="630735"/>
                  <a:pt x="1844903" y="632818"/>
                </a:cubicBezTo>
                <a:cubicBezTo>
                  <a:pt x="1836739" y="636986"/>
                  <a:pt x="1836739" y="641153"/>
                  <a:pt x="1836739" y="645320"/>
                </a:cubicBezTo>
                <a:cubicBezTo>
                  <a:pt x="1836739" y="649487"/>
                  <a:pt x="1836739" y="653655"/>
                  <a:pt x="1836739" y="653655"/>
                </a:cubicBezTo>
                <a:cubicBezTo>
                  <a:pt x="1836739" y="653655"/>
                  <a:pt x="1836739" y="657822"/>
                  <a:pt x="1840821" y="657822"/>
                </a:cubicBezTo>
                <a:cubicBezTo>
                  <a:pt x="1844903" y="661989"/>
                  <a:pt x="1853068" y="661989"/>
                  <a:pt x="1857150" y="661989"/>
                </a:cubicBezTo>
                <a:cubicBezTo>
                  <a:pt x="1861232" y="657822"/>
                  <a:pt x="1861232" y="657822"/>
                  <a:pt x="1861232" y="657822"/>
                </a:cubicBezTo>
                <a:cubicBezTo>
                  <a:pt x="1865314" y="653655"/>
                  <a:pt x="1865314" y="649487"/>
                  <a:pt x="1865314" y="645320"/>
                </a:cubicBezTo>
                <a:cubicBezTo>
                  <a:pt x="1865314" y="645320"/>
                  <a:pt x="1865314" y="641153"/>
                  <a:pt x="1865314" y="636986"/>
                </a:cubicBezTo>
                <a:cubicBezTo>
                  <a:pt x="1863273" y="632818"/>
                  <a:pt x="1859191" y="630735"/>
                  <a:pt x="1855109" y="630214"/>
                </a:cubicBezTo>
                <a:close/>
                <a:moveTo>
                  <a:pt x="726110" y="628649"/>
                </a:moveTo>
                <a:cubicBezTo>
                  <a:pt x="742951" y="628649"/>
                  <a:pt x="742951" y="628649"/>
                  <a:pt x="742951" y="628649"/>
                </a:cubicBezTo>
                <a:lnTo>
                  <a:pt x="742951" y="795917"/>
                </a:lnTo>
                <a:cubicBezTo>
                  <a:pt x="726110" y="795917"/>
                  <a:pt x="726110" y="795917"/>
                  <a:pt x="726110" y="795917"/>
                </a:cubicBezTo>
                <a:cubicBezTo>
                  <a:pt x="726110" y="779190"/>
                  <a:pt x="726110" y="779190"/>
                  <a:pt x="726110" y="779190"/>
                </a:cubicBezTo>
                <a:cubicBezTo>
                  <a:pt x="717689" y="795917"/>
                  <a:pt x="709268" y="800099"/>
                  <a:pt x="692427" y="800099"/>
                </a:cubicBezTo>
                <a:cubicBezTo>
                  <a:pt x="658744" y="800099"/>
                  <a:pt x="646113" y="775009"/>
                  <a:pt x="646113" y="741555"/>
                </a:cubicBezTo>
                <a:cubicBezTo>
                  <a:pt x="646113" y="708101"/>
                  <a:pt x="658744" y="683011"/>
                  <a:pt x="692427" y="683011"/>
                </a:cubicBezTo>
                <a:cubicBezTo>
                  <a:pt x="713479" y="683011"/>
                  <a:pt x="726110" y="695556"/>
                  <a:pt x="726110" y="703920"/>
                </a:cubicBezTo>
                <a:cubicBezTo>
                  <a:pt x="726110" y="628649"/>
                  <a:pt x="726110" y="628649"/>
                  <a:pt x="726110" y="628649"/>
                </a:cubicBezTo>
                <a:close/>
                <a:moveTo>
                  <a:pt x="1857377" y="622131"/>
                </a:moveTo>
                <a:cubicBezTo>
                  <a:pt x="1864256" y="623662"/>
                  <a:pt x="1870606" y="627744"/>
                  <a:pt x="1874839" y="633868"/>
                </a:cubicBezTo>
                <a:cubicBezTo>
                  <a:pt x="1874839" y="637950"/>
                  <a:pt x="1874839" y="642032"/>
                  <a:pt x="1874839" y="646114"/>
                </a:cubicBezTo>
                <a:cubicBezTo>
                  <a:pt x="1874839" y="650196"/>
                  <a:pt x="1874839" y="654278"/>
                  <a:pt x="1874839" y="658360"/>
                </a:cubicBezTo>
                <a:cubicBezTo>
                  <a:pt x="1870606" y="662443"/>
                  <a:pt x="1870606" y="666525"/>
                  <a:pt x="1862139" y="666525"/>
                </a:cubicBezTo>
                <a:cubicBezTo>
                  <a:pt x="1853672" y="674689"/>
                  <a:pt x="1836739" y="670607"/>
                  <a:pt x="1828272" y="658360"/>
                </a:cubicBezTo>
                <a:cubicBezTo>
                  <a:pt x="1828272" y="654278"/>
                  <a:pt x="1824039" y="650196"/>
                  <a:pt x="1824039" y="646114"/>
                </a:cubicBezTo>
                <a:cubicBezTo>
                  <a:pt x="1824039" y="637950"/>
                  <a:pt x="1828272" y="629785"/>
                  <a:pt x="1836739" y="625703"/>
                </a:cubicBezTo>
                <a:cubicBezTo>
                  <a:pt x="1843089" y="621621"/>
                  <a:pt x="1850497" y="620601"/>
                  <a:pt x="1857377" y="622131"/>
                </a:cubicBezTo>
                <a:close/>
                <a:moveTo>
                  <a:pt x="1571138" y="612775"/>
                </a:moveTo>
                <a:cubicBezTo>
                  <a:pt x="1579442" y="616903"/>
                  <a:pt x="1591897" y="625158"/>
                  <a:pt x="1600201" y="629285"/>
                </a:cubicBezTo>
                <a:cubicBezTo>
                  <a:pt x="1600201" y="629285"/>
                  <a:pt x="1600201" y="629285"/>
                  <a:pt x="1596049" y="637540"/>
                </a:cubicBezTo>
                <a:cubicBezTo>
                  <a:pt x="1587745" y="633413"/>
                  <a:pt x="1583593" y="629285"/>
                  <a:pt x="1575290" y="625158"/>
                </a:cubicBezTo>
                <a:lnTo>
                  <a:pt x="1571138" y="633413"/>
                </a:lnTo>
                <a:cubicBezTo>
                  <a:pt x="1575290" y="637540"/>
                  <a:pt x="1579442" y="641668"/>
                  <a:pt x="1583593" y="641668"/>
                </a:cubicBezTo>
                <a:cubicBezTo>
                  <a:pt x="1583593" y="641668"/>
                  <a:pt x="1583593" y="641668"/>
                  <a:pt x="1579442" y="649923"/>
                </a:cubicBezTo>
                <a:cubicBezTo>
                  <a:pt x="1579442" y="649923"/>
                  <a:pt x="1579442" y="649923"/>
                  <a:pt x="1566986" y="641668"/>
                </a:cubicBezTo>
                <a:cubicBezTo>
                  <a:pt x="1566986" y="641668"/>
                  <a:pt x="1566986" y="641668"/>
                  <a:pt x="1558682" y="654050"/>
                </a:cubicBezTo>
                <a:cubicBezTo>
                  <a:pt x="1558682" y="654050"/>
                  <a:pt x="1558682" y="654050"/>
                  <a:pt x="1579442" y="666433"/>
                </a:cubicBezTo>
                <a:cubicBezTo>
                  <a:pt x="1579442" y="666433"/>
                  <a:pt x="1579442" y="666433"/>
                  <a:pt x="1575290" y="674688"/>
                </a:cubicBezTo>
                <a:cubicBezTo>
                  <a:pt x="1562834" y="666433"/>
                  <a:pt x="1554530" y="662305"/>
                  <a:pt x="1546226" y="654050"/>
                </a:cubicBezTo>
                <a:cubicBezTo>
                  <a:pt x="1546226" y="654050"/>
                  <a:pt x="1546226" y="654050"/>
                  <a:pt x="1571138" y="612775"/>
                </a:cubicBezTo>
                <a:close/>
                <a:moveTo>
                  <a:pt x="1898969" y="579438"/>
                </a:moveTo>
                <a:cubicBezTo>
                  <a:pt x="1898969" y="579438"/>
                  <a:pt x="1898969" y="579438"/>
                  <a:pt x="1931989" y="616943"/>
                </a:cubicBezTo>
                <a:cubicBezTo>
                  <a:pt x="1927862" y="621110"/>
                  <a:pt x="1927862" y="621110"/>
                  <a:pt x="1923734" y="625277"/>
                </a:cubicBezTo>
                <a:cubicBezTo>
                  <a:pt x="1923734" y="625277"/>
                  <a:pt x="1923734" y="625277"/>
                  <a:pt x="1890714" y="612776"/>
                </a:cubicBezTo>
                <a:cubicBezTo>
                  <a:pt x="1890714" y="612776"/>
                  <a:pt x="1890714" y="612776"/>
                  <a:pt x="1907224" y="637779"/>
                </a:cubicBezTo>
                <a:cubicBezTo>
                  <a:pt x="1903096" y="641946"/>
                  <a:pt x="1903096" y="641946"/>
                  <a:pt x="1898969" y="646113"/>
                </a:cubicBezTo>
                <a:cubicBezTo>
                  <a:pt x="1898969" y="646113"/>
                  <a:pt x="1898969" y="646113"/>
                  <a:pt x="1870076" y="604441"/>
                </a:cubicBezTo>
                <a:cubicBezTo>
                  <a:pt x="1874204" y="604441"/>
                  <a:pt x="1874204" y="600274"/>
                  <a:pt x="1878331" y="600274"/>
                </a:cubicBezTo>
                <a:cubicBezTo>
                  <a:pt x="1878331" y="600274"/>
                  <a:pt x="1878331" y="600274"/>
                  <a:pt x="1911351" y="608608"/>
                </a:cubicBezTo>
                <a:cubicBezTo>
                  <a:pt x="1911351" y="608608"/>
                  <a:pt x="1911351" y="608608"/>
                  <a:pt x="1890714" y="587772"/>
                </a:cubicBezTo>
                <a:cubicBezTo>
                  <a:pt x="1894841" y="583605"/>
                  <a:pt x="1894841" y="583605"/>
                  <a:pt x="1898969" y="579438"/>
                </a:cubicBezTo>
                <a:close/>
                <a:moveTo>
                  <a:pt x="1534626" y="579438"/>
                </a:moveTo>
                <a:cubicBezTo>
                  <a:pt x="1542930" y="587742"/>
                  <a:pt x="1551233" y="596046"/>
                  <a:pt x="1563689" y="604350"/>
                </a:cubicBezTo>
                <a:cubicBezTo>
                  <a:pt x="1559537" y="612653"/>
                  <a:pt x="1559537" y="612653"/>
                  <a:pt x="1559537" y="612653"/>
                </a:cubicBezTo>
                <a:cubicBezTo>
                  <a:pt x="1555385" y="608501"/>
                  <a:pt x="1551233" y="604350"/>
                  <a:pt x="1547081" y="604350"/>
                </a:cubicBezTo>
                <a:cubicBezTo>
                  <a:pt x="1518018" y="633413"/>
                  <a:pt x="1518018" y="633413"/>
                  <a:pt x="1518018" y="633413"/>
                </a:cubicBezTo>
                <a:cubicBezTo>
                  <a:pt x="1509714" y="625109"/>
                  <a:pt x="1509714" y="625109"/>
                  <a:pt x="1509714" y="625109"/>
                </a:cubicBezTo>
                <a:cubicBezTo>
                  <a:pt x="1538778" y="596046"/>
                  <a:pt x="1538778" y="596046"/>
                  <a:pt x="1538778" y="596046"/>
                </a:cubicBezTo>
                <a:cubicBezTo>
                  <a:pt x="1534626" y="591894"/>
                  <a:pt x="1530474" y="587742"/>
                  <a:pt x="1526322" y="583590"/>
                </a:cubicBezTo>
                <a:cubicBezTo>
                  <a:pt x="1534626" y="579438"/>
                  <a:pt x="1534626" y="579438"/>
                  <a:pt x="1534626" y="579438"/>
                </a:cubicBezTo>
                <a:close/>
                <a:moveTo>
                  <a:pt x="1924051" y="566738"/>
                </a:moveTo>
                <a:lnTo>
                  <a:pt x="1931989" y="579438"/>
                </a:lnTo>
                <a:lnTo>
                  <a:pt x="1936751" y="587376"/>
                </a:lnTo>
                <a:lnTo>
                  <a:pt x="1944689" y="579438"/>
                </a:lnTo>
                <a:lnTo>
                  <a:pt x="1944689" y="574676"/>
                </a:lnTo>
                <a:lnTo>
                  <a:pt x="1924051" y="566738"/>
                </a:lnTo>
                <a:close/>
                <a:moveTo>
                  <a:pt x="1919742" y="558800"/>
                </a:moveTo>
                <a:cubicBezTo>
                  <a:pt x="1970089" y="571103"/>
                  <a:pt x="1970089" y="571103"/>
                  <a:pt x="1970089" y="571103"/>
                </a:cubicBezTo>
                <a:cubicBezTo>
                  <a:pt x="1970089" y="575204"/>
                  <a:pt x="1965894" y="575204"/>
                  <a:pt x="1965894" y="579305"/>
                </a:cubicBezTo>
                <a:cubicBezTo>
                  <a:pt x="1965894" y="579305"/>
                  <a:pt x="1965894" y="579305"/>
                  <a:pt x="1961698" y="579305"/>
                </a:cubicBezTo>
                <a:cubicBezTo>
                  <a:pt x="1953307" y="579305"/>
                  <a:pt x="1953307" y="579305"/>
                  <a:pt x="1953307" y="579305"/>
                </a:cubicBezTo>
                <a:cubicBezTo>
                  <a:pt x="1940720" y="595710"/>
                  <a:pt x="1940720" y="595710"/>
                  <a:pt x="1940720" y="595710"/>
                </a:cubicBezTo>
                <a:cubicBezTo>
                  <a:pt x="1944916" y="603912"/>
                  <a:pt x="1944916" y="603912"/>
                  <a:pt x="1944916" y="603912"/>
                </a:cubicBezTo>
                <a:cubicBezTo>
                  <a:pt x="1944916" y="603912"/>
                  <a:pt x="1940720" y="608013"/>
                  <a:pt x="1940720" y="608013"/>
                </a:cubicBezTo>
                <a:cubicBezTo>
                  <a:pt x="1919742" y="579305"/>
                  <a:pt x="1919742" y="579305"/>
                  <a:pt x="1919742" y="579305"/>
                </a:cubicBezTo>
                <a:cubicBezTo>
                  <a:pt x="1911351" y="567002"/>
                  <a:pt x="1911351" y="567002"/>
                  <a:pt x="1911351" y="567002"/>
                </a:cubicBezTo>
                <a:lnTo>
                  <a:pt x="1919742" y="558800"/>
                </a:lnTo>
                <a:close/>
                <a:moveTo>
                  <a:pt x="1500586" y="541338"/>
                </a:moveTo>
                <a:cubicBezTo>
                  <a:pt x="1504753" y="545571"/>
                  <a:pt x="1504753" y="545571"/>
                  <a:pt x="1508920" y="549805"/>
                </a:cubicBezTo>
                <a:cubicBezTo>
                  <a:pt x="1508920" y="549805"/>
                  <a:pt x="1508920" y="549805"/>
                  <a:pt x="1496419" y="583671"/>
                </a:cubicBezTo>
                <a:cubicBezTo>
                  <a:pt x="1496419" y="583671"/>
                  <a:pt x="1496419" y="583671"/>
                  <a:pt x="1521422" y="562505"/>
                </a:cubicBezTo>
                <a:cubicBezTo>
                  <a:pt x="1521422" y="566738"/>
                  <a:pt x="1525589" y="566738"/>
                  <a:pt x="1525589" y="570971"/>
                </a:cubicBezTo>
                <a:cubicBezTo>
                  <a:pt x="1525589" y="570971"/>
                  <a:pt x="1525589" y="570971"/>
                  <a:pt x="1488084" y="604838"/>
                </a:cubicBezTo>
                <a:cubicBezTo>
                  <a:pt x="1483917" y="600605"/>
                  <a:pt x="1483917" y="600605"/>
                  <a:pt x="1479750" y="596371"/>
                </a:cubicBezTo>
                <a:cubicBezTo>
                  <a:pt x="1479750" y="596371"/>
                  <a:pt x="1479750" y="596371"/>
                  <a:pt x="1492252" y="562505"/>
                </a:cubicBezTo>
                <a:cubicBezTo>
                  <a:pt x="1492252" y="562505"/>
                  <a:pt x="1492252" y="562505"/>
                  <a:pt x="1467249" y="579438"/>
                </a:cubicBezTo>
                <a:cubicBezTo>
                  <a:pt x="1463081" y="575205"/>
                  <a:pt x="1463081" y="575205"/>
                  <a:pt x="1458914" y="570971"/>
                </a:cubicBezTo>
                <a:cubicBezTo>
                  <a:pt x="1458914" y="570971"/>
                  <a:pt x="1458914" y="570971"/>
                  <a:pt x="1500586" y="541338"/>
                </a:cubicBezTo>
                <a:close/>
                <a:moveTo>
                  <a:pt x="1936752" y="528638"/>
                </a:moveTo>
                <a:lnTo>
                  <a:pt x="1973264" y="550863"/>
                </a:lnTo>
                <a:lnTo>
                  <a:pt x="1985965" y="528638"/>
                </a:lnTo>
                <a:lnTo>
                  <a:pt x="1993902" y="533401"/>
                </a:lnTo>
                <a:lnTo>
                  <a:pt x="1978027" y="561976"/>
                </a:lnTo>
                <a:lnTo>
                  <a:pt x="1931989" y="538163"/>
                </a:lnTo>
                <a:lnTo>
                  <a:pt x="1936752" y="528638"/>
                </a:lnTo>
                <a:close/>
                <a:moveTo>
                  <a:pt x="1492829" y="525463"/>
                </a:moveTo>
                <a:cubicBezTo>
                  <a:pt x="1492829" y="529630"/>
                  <a:pt x="1497014" y="529630"/>
                  <a:pt x="1497014" y="533798"/>
                </a:cubicBezTo>
                <a:cubicBezTo>
                  <a:pt x="1497014" y="533798"/>
                  <a:pt x="1497014" y="533798"/>
                  <a:pt x="1455161" y="558801"/>
                </a:cubicBezTo>
                <a:cubicBezTo>
                  <a:pt x="1450976" y="554634"/>
                  <a:pt x="1450976" y="550467"/>
                  <a:pt x="1450976" y="550467"/>
                </a:cubicBezTo>
                <a:cubicBezTo>
                  <a:pt x="1450976" y="550467"/>
                  <a:pt x="1450976" y="550467"/>
                  <a:pt x="1492829" y="525463"/>
                </a:cubicBezTo>
                <a:close/>
                <a:moveTo>
                  <a:pt x="1482542" y="485751"/>
                </a:moveTo>
                <a:cubicBezTo>
                  <a:pt x="1480468" y="485230"/>
                  <a:pt x="1478394" y="486272"/>
                  <a:pt x="1476320" y="488355"/>
                </a:cubicBezTo>
                <a:cubicBezTo>
                  <a:pt x="1430696" y="500857"/>
                  <a:pt x="1430696" y="500857"/>
                  <a:pt x="1430696" y="500857"/>
                </a:cubicBezTo>
                <a:cubicBezTo>
                  <a:pt x="1422401" y="505024"/>
                  <a:pt x="1422401" y="509191"/>
                  <a:pt x="1422401" y="517526"/>
                </a:cubicBezTo>
                <a:cubicBezTo>
                  <a:pt x="1468025" y="634207"/>
                  <a:pt x="1584159" y="717551"/>
                  <a:pt x="1716883" y="717551"/>
                </a:cubicBezTo>
                <a:cubicBezTo>
                  <a:pt x="1849607" y="717551"/>
                  <a:pt x="1965740" y="634207"/>
                  <a:pt x="2011364" y="513358"/>
                </a:cubicBezTo>
                <a:cubicBezTo>
                  <a:pt x="2011364" y="509191"/>
                  <a:pt x="2007217" y="505024"/>
                  <a:pt x="2003069" y="500857"/>
                </a:cubicBezTo>
                <a:cubicBezTo>
                  <a:pt x="1957445" y="488355"/>
                  <a:pt x="1957445" y="488355"/>
                  <a:pt x="1957445" y="488355"/>
                </a:cubicBezTo>
                <a:cubicBezTo>
                  <a:pt x="1955371" y="486272"/>
                  <a:pt x="1953297" y="485230"/>
                  <a:pt x="1951224" y="485751"/>
                </a:cubicBezTo>
                <a:cubicBezTo>
                  <a:pt x="1949150" y="486272"/>
                  <a:pt x="1947076" y="488355"/>
                  <a:pt x="1945002" y="492522"/>
                </a:cubicBezTo>
                <a:cubicBezTo>
                  <a:pt x="1907673" y="584201"/>
                  <a:pt x="1820573" y="646709"/>
                  <a:pt x="1716883" y="646709"/>
                </a:cubicBezTo>
                <a:cubicBezTo>
                  <a:pt x="1613192" y="646709"/>
                  <a:pt x="1526092" y="584201"/>
                  <a:pt x="1488763" y="492522"/>
                </a:cubicBezTo>
                <a:cubicBezTo>
                  <a:pt x="1486689" y="488355"/>
                  <a:pt x="1484616" y="486272"/>
                  <a:pt x="1482542" y="485751"/>
                </a:cubicBezTo>
                <a:close/>
                <a:moveTo>
                  <a:pt x="1662749" y="478852"/>
                </a:moveTo>
                <a:cubicBezTo>
                  <a:pt x="1551306" y="533313"/>
                  <a:pt x="1551306" y="533313"/>
                  <a:pt x="1551306" y="533313"/>
                </a:cubicBezTo>
                <a:cubicBezTo>
                  <a:pt x="1547179" y="533313"/>
                  <a:pt x="1543051" y="533313"/>
                  <a:pt x="1543051" y="537502"/>
                </a:cubicBezTo>
                <a:cubicBezTo>
                  <a:pt x="1543051" y="537502"/>
                  <a:pt x="1543051" y="537502"/>
                  <a:pt x="1543051" y="541691"/>
                </a:cubicBezTo>
                <a:cubicBezTo>
                  <a:pt x="1543051" y="541691"/>
                  <a:pt x="1543051" y="545880"/>
                  <a:pt x="1547179" y="545880"/>
                </a:cubicBezTo>
                <a:cubicBezTo>
                  <a:pt x="1584326" y="587773"/>
                  <a:pt x="1621474" y="608719"/>
                  <a:pt x="1675132" y="621287"/>
                </a:cubicBezTo>
                <a:cubicBezTo>
                  <a:pt x="1679259" y="625476"/>
                  <a:pt x="1683387" y="625476"/>
                  <a:pt x="1683387" y="621287"/>
                </a:cubicBezTo>
                <a:cubicBezTo>
                  <a:pt x="1687514" y="621287"/>
                  <a:pt x="1687514" y="617098"/>
                  <a:pt x="1687514" y="608719"/>
                </a:cubicBezTo>
                <a:cubicBezTo>
                  <a:pt x="1687514" y="608719"/>
                  <a:pt x="1679259" y="487231"/>
                  <a:pt x="1679259" y="487231"/>
                </a:cubicBezTo>
                <a:cubicBezTo>
                  <a:pt x="1679259" y="483042"/>
                  <a:pt x="1675132" y="478852"/>
                  <a:pt x="1675132" y="478852"/>
                </a:cubicBezTo>
                <a:cubicBezTo>
                  <a:pt x="1671004" y="474663"/>
                  <a:pt x="1666877" y="474663"/>
                  <a:pt x="1662749" y="478852"/>
                </a:cubicBezTo>
                <a:close/>
                <a:moveTo>
                  <a:pt x="1762761" y="474663"/>
                </a:moveTo>
                <a:cubicBezTo>
                  <a:pt x="1758634" y="478836"/>
                  <a:pt x="1758634" y="483009"/>
                  <a:pt x="1758634" y="487182"/>
                </a:cubicBezTo>
                <a:cubicBezTo>
                  <a:pt x="1746251" y="608194"/>
                  <a:pt x="1746251" y="608194"/>
                  <a:pt x="1746251" y="608194"/>
                </a:cubicBezTo>
                <a:cubicBezTo>
                  <a:pt x="1746251" y="612367"/>
                  <a:pt x="1746251" y="616540"/>
                  <a:pt x="1750379" y="620713"/>
                </a:cubicBezTo>
                <a:cubicBezTo>
                  <a:pt x="1750379" y="620713"/>
                  <a:pt x="1754506" y="620713"/>
                  <a:pt x="1758634" y="620713"/>
                </a:cubicBezTo>
                <a:cubicBezTo>
                  <a:pt x="1812291" y="608194"/>
                  <a:pt x="1849439" y="587330"/>
                  <a:pt x="1886587" y="545602"/>
                </a:cubicBezTo>
                <a:cubicBezTo>
                  <a:pt x="1890714" y="541429"/>
                  <a:pt x="1890714" y="541429"/>
                  <a:pt x="1890714" y="537256"/>
                </a:cubicBezTo>
                <a:cubicBezTo>
                  <a:pt x="1890714" y="533083"/>
                  <a:pt x="1886587" y="533083"/>
                  <a:pt x="1882459" y="528910"/>
                </a:cubicBezTo>
                <a:cubicBezTo>
                  <a:pt x="1775144" y="474663"/>
                  <a:pt x="1775144" y="474663"/>
                  <a:pt x="1775144" y="474663"/>
                </a:cubicBezTo>
                <a:cubicBezTo>
                  <a:pt x="1771016" y="474663"/>
                  <a:pt x="1766889" y="474663"/>
                  <a:pt x="1762761" y="474663"/>
                </a:cubicBezTo>
                <a:close/>
                <a:moveTo>
                  <a:pt x="725572" y="428624"/>
                </a:moveTo>
                <a:cubicBezTo>
                  <a:pt x="705101" y="432820"/>
                  <a:pt x="696913" y="441211"/>
                  <a:pt x="696913" y="457993"/>
                </a:cubicBezTo>
                <a:cubicBezTo>
                  <a:pt x="696913" y="470580"/>
                  <a:pt x="696913" y="487362"/>
                  <a:pt x="717384" y="487362"/>
                </a:cubicBezTo>
                <a:cubicBezTo>
                  <a:pt x="741948" y="487362"/>
                  <a:pt x="774701" y="478971"/>
                  <a:pt x="774701" y="478971"/>
                </a:cubicBezTo>
                <a:cubicBezTo>
                  <a:pt x="774701" y="428624"/>
                  <a:pt x="774701" y="428624"/>
                  <a:pt x="774701" y="428624"/>
                </a:cubicBezTo>
                <a:lnTo>
                  <a:pt x="725572" y="428624"/>
                </a:lnTo>
                <a:close/>
                <a:moveTo>
                  <a:pt x="352426" y="346073"/>
                </a:moveTo>
                <a:cubicBezTo>
                  <a:pt x="315516" y="346073"/>
                  <a:pt x="303213" y="362695"/>
                  <a:pt x="303213" y="412562"/>
                </a:cubicBezTo>
                <a:cubicBezTo>
                  <a:pt x="303213" y="462428"/>
                  <a:pt x="311415" y="487361"/>
                  <a:pt x="352426" y="487361"/>
                </a:cubicBezTo>
                <a:cubicBezTo>
                  <a:pt x="393436" y="487361"/>
                  <a:pt x="401638" y="458272"/>
                  <a:pt x="401638" y="412562"/>
                </a:cubicBezTo>
                <a:cubicBezTo>
                  <a:pt x="401638" y="362695"/>
                  <a:pt x="389335" y="346073"/>
                  <a:pt x="352426" y="346073"/>
                </a:cubicBezTo>
                <a:close/>
                <a:moveTo>
                  <a:pt x="1704770" y="341312"/>
                </a:moveTo>
                <a:cubicBezTo>
                  <a:pt x="1704770" y="341312"/>
                  <a:pt x="1704770" y="353885"/>
                  <a:pt x="1704770" y="353885"/>
                </a:cubicBezTo>
                <a:cubicBezTo>
                  <a:pt x="1684063" y="358076"/>
                  <a:pt x="1671639" y="379031"/>
                  <a:pt x="1671639" y="399986"/>
                </a:cubicBezTo>
                <a:cubicBezTo>
                  <a:pt x="1671639" y="425132"/>
                  <a:pt x="1692346" y="446087"/>
                  <a:pt x="1717193" y="446087"/>
                </a:cubicBezTo>
                <a:cubicBezTo>
                  <a:pt x="1742041" y="446087"/>
                  <a:pt x="1766889" y="425132"/>
                  <a:pt x="1766889" y="399986"/>
                </a:cubicBezTo>
                <a:cubicBezTo>
                  <a:pt x="1766889" y="379031"/>
                  <a:pt x="1750324" y="358076"/>
                  <a:pt x="1729617" y="353885"/>
                </a:cubicBezTo>
                <a:cubicBezTo>
                  <a:pt x="1729617" y="349694"/>
                  <a:pt x="1729617" y="341312"/>
                  <a:pt x="1729617" y="341312"/>
                </a:cubicBezTo>
                <a:cubicBezTo>
                  <a:pt x="1704770" y="341312"/>
                  <a:pt x="1704770" y="341312"/>
                  <a:pt x="1704770" y="341312"/>
                </a:cubicBezTo>
                <a:close/>
                <a:moveTo>
                  <a:pt x="1716883" y="328612"/>
                </a:moveTo>
                <a:cubicBezTo>
                  <a:pt x="1755899" y="328612"/>
                  <a:pt x="1787527" y="360596"/>
                  <a:pt x="1787527" y="400050"/>
                </a:cubicBezTo>
                <a:cubicBezTo>
                  <a:pt x="1787527" y="439504"/>
                  <a:pt x="1755899" y="471488"/>
                  <a:pt x="1716883" y="471488"/>
                </a:cubicBezTo>
                <a:cubicBezTo>
                  <a:pt x="1677867" y="471488"/>
                  <a:pt x="1646239" y="439504"/>
                  <a:pt x="1646239" y="400050"/>
                </a:cubicBezTo>
                <a:cubicBezTo>
                  <a:pt x="1646239" y="360596"/>
                  <a:pt x="1677867" y="328612"/>
                  <a:pt x="1716883" y="328612"/>
                </a:cubicBezTo>
                <a:close/>
                <a:moveTo>
                  <a:pt x="1716883" y="320675"/>
                </a:moveTo>
                <a:cubicBezTo>
                  <a:pt x="1673483" y="320675"/>
                  <a:pt x="1638301" y="356212"/>
                  <a:pt x="1638301" y="400050"/>
                </a:cubicBezTo>
                <a:cubicBezTo>
                  <a:pt x="1638301" y="443888"/>
                  <a:pt x="1673483" y="479425"/>
                  <a:pt x="1716883" y="479425"/>
                </a:cubicBezTo>
                <a:cubicBezTo>
                  <a:pt x="1760283" y="479425"/>
                  <a:pt x="1795465" y="443888"/>
                  <a:pt x="1795465" y="400050"/>
                </a:cubicBezTo>
                <a:cubicBezTo>
                  <a:pt x="1795465" y="356212"/>
                  <a:pt x="1760283" y="320675"/>
                  <a:pt x="1716883" y="320675"/>
                </a:cubicBezTo>
                <a:close/>
                <a:moveTo>
                  <a:pt x="1924004" y="317500"/>
                </a:moveTo>
                <a:cubicBezTo>
                  <a:pt x="1924004" y="317500"/>
                  <a:pt x="1919866" y="317500"/>
                  <a:pt x="1911592" y="321667"/>
                </a:cubicBezTo>
                <a:cubicBezTo>
                  <a:pt x="1812301" y="388342"/>
                  <a:pt x="1812301" y="388342"/>
                  <a:pt x="1812301" y="388342"/>
                </a:cubicBezTo>
                <a:cubicBezTo>
                  <a:pt x="1808164" y="392510"/>
                  <a:pt x="1808164" y="396677"/>
                  <a:pt x="1808164" y="400844"/>
                </a:cubicBezTo>
                <a:cubicBezTo>
                  <a:pt x="1808164" y="400844"/>
                  <a:pt x="1808164" y="405011"/>
                  <a:pt x="1812301" y="409178"/>
                </a:cubicBezTo>
                <a:lnTo>
                  <a:pt x="1915729" y="480021"/>
                </a:lnTo>
                <a:cubicBezTo>
                  <a:pt x="1915729" y="480021"/>
                  <a:pt x="1919866" y="484188"/>
                  <a:pt x="1924004" y="480021"/>
                </a:cubicBezTo>
                <a:cubicBezTo>
                  <a:pt x="1928141" y="480021"/>
                  <a:pt x="1928141" y="480021"/>
                  <a:pt x="1928141" y="471686"/>
                </a:cubicBezTo>
                <a:cubicBezTo>
                  <a:pt x="1944689" y="421680"/>
                  <a:pt x="1944689" y="375841"/>
                  <a:pt x="1928141" y="325834"/>
                </a:cubicBezTo>
                <a:cubicBezTo>
                  <a:pt x="1928141" y="321667"/>
                  <a:pt x="1928141" y="317500"/>
                  <a:pt x="1924004" y="317500"/>
                </a:cubicBezTo>
                <a:close/>
                <a:moveTo>
                  <a:pt x="1509762" y="317500"/>
                </a:moveTo>
                <a:cubicBezTo>
                  <a:pt x="1505625" y="317500"/>
                  <a:pt x="1505625" y="321667"/>
                  <a:pt x="1501487" y="325834"/>
                </a:cubicBezTo>
                <a:cubicBezTo>
                  <a:pt x="1489076" y="375841"/>
                  <a:pt x="1489076" y="421680"/>
                  <a:pt x="1501487" y="475854"/>
                </a:cubicBezTo>
                <a:cubicBezTo>
                  <a:pt x="1505625" y="475854"/>
                  <a:pt x="1505625" y="480021"/>
                  <a:pt x="1509762" y="480021"/>
                </a:cubicBezTo>
                <a:cubicBezTo>
                  <a:pt x="1509762" y="484188"/>
                  <a:pt x="1513899" y="480021"/>
                  <a:pt x="1518036" y="480021"/>
                </a:cubicBezTo>
                <a:cubicBezTo>
                  <a:pt x="1621464" y="409178"/>
                  <a:pt x="1621464" y="409178"/>
                  <a:pt x="1621464" y="409178"/>
                </a:cubicBezTo>
                <a:cubicBezTo>
                  <a:pt x="1625601" y="409178"/>
                  <a:pt x="1625601" y="405011"/>
                  <a:pt x="1625601" y="400844"/>
                </a:cubicBezTo>
                <a:cubicBezTo>
                  <a:pt x="1625601" y="396677"/>
                  <a:pt x="1625601" y="392510"/>
                  <a:pt x="1621464" y="388342"/>
                </a:cubicBezTo>
                <a:lnTo>
                  <a:pt x="1518036" y="321667"/>
                </a:lnTo>
                <a:cubicBezTo>
                  <a:pt x="1518036" y="317500"/>
                  <a:pt x="1513899" y="317500"/>
                  <a:pt x="1509762" y="317500"/>
                </a:cubicBezTo>
                <a:close/>
                <a:moveTo>
                  <a:pt x="1032821" y="304799"/>
                </a:moveTo>
                <a:cubicBezTo>
                  <a:pt x="1032821" y="304799"/>
                  <a:pt x="1036942" y="304799"/>
                  <a:pt x="1041062" y="304799"/>
                </a:cubicBezTo>
                <a:cubicBezTo>
                  <a:pt x="1041062" y="304799"/>
                  <a:pt x="1041062" y="304799"/>
                  <a:pt x="1074028" y="304799"/>
                </a:cubicBezTo>
                <a:cubicBezTo>
                  <a:pt x="1078149" y="304799"/>
                  <a:pt x="1078149" y="304799"/>
                  <a:pt x="1082270" y="308966"/>
                </a:cubicBezTo>
                <a:cubicBezTo>
                  <a:pt x="1082270" y="308966"/>
                  <a:pt x="1082270" y="308966"/>
                  <a:pt x="1123477" y="479821"/>
                </a:cubicBezTo>
                <a:cubicBezTo>
                  <a:pt x="1123477" y="479821"/>
                  <a:pt x="1123477" y="479821"/>
                  <a:pt x="1127598" y="479821"/>
                </a:cubicBezTo>
                <a:cubicBezTo>
                  <a:pt x="1127598" y="479821"/>
                  <a:pt x="1127598" y="479821"/>
                  <a:pt x="1172926" y="308966"/>
                </a:cubicBezTo>
                <a:cubicBezTo>
                  <a:pt x="1172926" y="304799"/>
                  <a:pt x="1177047" y="304799"/>
                  <a:pt x="1181168" y="304799"/>
                </a:cubicBezTo>
                <a:cubicBezTo>
                  <a:pt x="1181168" y="304799"/>
                  <a:pt x="1181168" y="304799"/>
                  <a:pt x="1214134" y="304799"/>
                </a:cubicBezTo>
                <a:cubicBezTo>
                  <a:pt x="1218254" y="304799"/>
                  <a:pt x="1218254" y="304799"/>
                  <a:pt x="1222375" y="304799"/>
                </a:cubicBezTo>
                <a:cubicBezTo>
                  <a:pt x="1222375" y="308966"/>
                  <a:pt x="1222375" y="308966"/>
                  <a:pt x="1222375" y="313133"/>
                </a:cubicBezTo>
                <a:cubicBezTo>
                  <a:pt x="1222375" y="313133"/>
                  <a:pt x="1222375" y="313133"/>
                  <a:pt x="1218254" y="338137"/>
                </a:cubicBezTo>
                <a:cubicBezTo>
                  <a:pt x="1214134" y="350638"/>
                  <a:pt x="1210013" y="367307"/>
                  <a:pt x="1201771" y="388143"/>
                </a:cubicBezTo>
                <a:cubicBezTo>
                  <a:pt x="1193530" y="433982"/>
                  <a:pt x="1177047" y="496490"/>
                  <a:pt x="1164685" y="542329"/>
                </a:cubicBezTo>
                <a:cubicBezTo>
                  <a:pt x="1152322" y="584001"/>
                  <a:pt x="1131719" y="604837"/>
                  <a:pt x="1098753" y="604837"/>
                </a:cubicBezTo>
                <a:cubicBezTo>
                  <a:pt x="1098753" y="604837"/>
                  <a:pt x="1098753" y="604837"/>
                  <a:pt x="1094632" y="604837"/>
                </a:cubicBezTo>
                <a:cubicBezTo>
                  <a:pt x="1078149" y="604837"/>
                  <a:pt x="1053425" y="600670"/>
                  <a:pt x="1041062" y="600670"/>
                </a:cubicBezTo>
                <a:cubicBezTo>
                  <a:pt x="1036942" y="596503"/>
                  <a:pt x="1032821" y="596503"/>
                  <a:pt x="1032821" y="592335"/>
                </a:cubicBezTo>
                <a:cubicBezTo>
                  <a:pt x="1032821" y="592335"/>
                  <a:pt x="1032821" y="592335"/>
                  <a:pt x="1032821" y="567332"/>
                </a:cubicBezTo>
                <a:cubicBezTo>
                  <a:pt x="1032821" y="567332"/>
                  <a:pt x="1032821" y="563165"/>
                  <a:pt x="1036942" y="563165"/>
                </a:cubicBezTo>
                <a:cubicBezTo>
                  <a:pt x="1036942" y="558998"/>
                  <a:pt x="1041062" y="558998"/>
                  <a:pt x="1041062" y="558998"/>
                </a:cubicBezTo>
                <a:cubicBezTo>
                  <a:pt x="1041062" y="558998"/>
                  <a:pt x="1041062" y="558998"/>
                  <a:pt x="1082270" y="563165"/>
                </a:cubicBezTo>
                <a:cubicBezTo>
                  <a:pt x="1106994" y="563165"/>
                  <a:pt x="1111115" y="550663"/>
                  <a:pt x="1115236" y="538162"/>
                </a:cubicBezTo>
                <a:cubicBezTo>
                  <a:pt x="1115236" y="533995"/>
                  <a:pt x="1115236" y="533995"/>
                  <a:pt x="1119357" y="529828"/>
                </a:cubicBezTo>
                <a:cubicBezTo>
                  <a:pt x="1119357" y="529828"/>
                  <a:pt x="1119357" y="529828"/>
                  <a:pt x="1106994" y="529828"/>
                </a:cubicBezTo>
                <a:cubicBezTo>
                  <a:pt x="1090511" y="529828"/>
                  <a:pt x="1082270" y="513159"/>
                  <a:pt x="1082270" y="504824"/>
                </a:cubicBezTo>
                <a:cubicBezTo>
                  <a:pt x="1082270" y="504824"/>
                  <a:pt x="1082270" y="504824"/>
                  <a:pt x="1032821" y="313133"/>
                </a:cubicBezTo>
                <a:cubicBezTo>
                  <a:pt x="1028700" y="308966"/>
                  <a:pt x="1032821" y="308966"/>
                  <a:pt x="1032821" y="304799"/>
                </a:cubicBezTo>
                <a:close/>
                <a:moveTo>
                  <a:pt x="994979" y="300037"/>
                </a:moveTo>
                <a:cubicBezTo>
                  <a:pt x="994979" y="300037"/>
                  <a:pt x="999140" y="300037"/>
                  <a:pt x="999140" y="304193"/>
                </a:cubicBezTo>
                <a:cubicBezTo>
                  <a:pt x="1003300" y="304193"/>
                  <a:pt x="1003300" y="308350"/>
                  <a:pt x="1003300" y="308350"/>
                </a:cubicBezTo>
                <a:cubicBezTo>
                  <a:pt x="1003300" y="308350"/>
                  <a:pt x="1003300" y="308350"/>
                  <a:pt x="1003300" y="341601"/>
                </a:cubicBezTo>
                <a:cubicBezTo>
                  <a:pt x="1003300" y="345757"/>
                  <a:pt x="999140" y="345757"/>
                  <a:pt x="994979" y="349913"/>
                </a:cubicBezTo>
                <a:cubicBezTo>
                  <a:pt x="965857" y="349913"/>
                  <a:pt x="940895" y="370695"/>
                  <a:pt x="932574" y="374852"/>
                </a:cubicBezTo>
                <a:cubicBezTo>
                  <a:pt x="932574" y="374852"/>
                  <a:pt x="932574" y="374852"/>
                  <a:pt x="932574" y="520324"/>
                </a:cubicBezTo>
                <a:cubicBezTo>
                  <a:pt x="932574" y="524481"/>
                  <a:pt x="928414" y="528637"/>
                  <a:pt x="924254" y="528637"/>
                </a:cubicBezTo>
                <a:cubicBezTo>
                  <a:pt x="924254" y="528637"/>
                  <a:pt x="924254" y="528637"/>
                  <a:pt x="890971" y="528637"/>
                </a:cubicBezTo>
                <a:cubicBezTo>
                  <a:pt x="886810" y="528637"/>
                  <a:pt x="882650" y="524481"/>
                  <a:pt x="882650" y="520324"/>
                </a:cubicBezTo>
                <a:cubicBezTo>
                  <a:pt x="882650" y="520324"/>
                  <a:pt x="882650" y="520324"/>
                  <a:pt x="882650" y="312506"/>
                </a:cubicBezTo>
                <a:cubicBezTo>
                  <a:pt x="882650" y="304193"/>
                  <a:pt x="886810" y="304193"/>
                  <a:pt x="890971" y="304193"/>
                </a:cubicBezTo>
                <a:cubicBezTo>
                  <a:pt x="890971" y="304193"/>
                  <a:pt x="890971" y="304193"/>
                  <a:pt x="924254" y="304193"/>
                </a:cubicBezTo>
                <a:cubicBezTo>
                  <a:pt x="928414" y="304193"/>
                  <a:pt x="932574" y="304193"/>
                  <a:pt x="932574" y="312506"/>
                </a:cubicBezTo>
                <a:cubicBezTo>
                  <a:pt x="932574" y="312506"/>
                  <a:pt x="932574" y="312506"/>
                  <a:pt x="932574" y="324975"/>
                </a:cubicBezTo>
                <a:cubicBezTo>
                  <a:pt x="949216" y="316662"/>
                  <a:pt x="970017" y="300037"/>
                  <a:pt x="994979" y="300037"/>
                </a:cubicBezTo>
                <a:close/>
                <a:moveTo>
                  <a:pt x="750816" y="295274"/>
                </a:moveTo>
                <a:cubicBezTo>
                  <a:pt x="800606" y="295274"/>
                  <a:pt x="825501" y="320340"/>
                  <a:pt x="825501" y="374649"/>
                </a:cubicBezTo>
                <a:cubicBezTo>
                  <a:pt x="825501" y="525044"/>
                  <a:pt x="825501" y="525044"/>
                  <a:pt x="825501" y="525044"/>
                </a:cubicBezTo>
                <a:cubicBezTo>
                  <a:pt x="825501" y="525044"/>
                  <a:pt x="825501" y="529221"/>
                  <a:pt x="825501" y="529221"/>
                </a:cubicBezTo>
                <a:cubicBezTo>
                  <a:pt x="821352" y="533399"/>
                  <a:pt x="821352" y="533399"/>
                  <a:pt x="817203" y="533399"/>
                </a:cubicBezTo>
                <a:cubicBezTo>
                  <a:pt x="800606" y="529221"/>
                  <a:pt x="792308" y="525044"/>
                  <a:pt x="784010" y="516688"/>
                </a:cubicBezTo>
                <a:cubicBezTo>
                  <a:pt x="784010" y="516688"/>
                  <a:pt x="742518" y="533399"/>
                  <a:pt x="709325" y="533399"/>
                </a:cubicBezTo>
                <a:cubicBezTo>
                  <a:pt x="667833" y="533399"/>
                  <a:pt x="642938" y="508333"/>
                  <a:pt x="642938" y="462379"/>
                </a:cubicBezTo>
                <a:cubicBezTo>
                  <a:pt x="642938" y="416425"/>
                  <a:pt x="667833" y="395537"/>
                  <a:pt x="717623" y="391360"/>
                </a:cubicBezTo>
                <a:cubicBezTo>
                  <a:pt x="775711" y="387182"/>
                  <a:pt x="775711" y="387182"/>
                  <a:pt x="775711" y="387182"/>
                </a:cubicBezTo>
                <a:cubicBezTo>
                  <a:pt x="775711" y="374649"/>
                  <a:pt x="775711" y="374649"/>
                  <a:pt x="775711" y="374649"/>
                </a:cubicBezTo>
                <a:cubicBezTo>
                  <a:pt x="775711" y="357939"/>
                  <a:pt x="763264" y="345406"/>
                  <a:pt x="746667" y="345406"/>
                </a:cubicBezTo>
                <a:cubicBezTo>
                  <a:pt x="721772" y="345406"/>
                  <a:pt x="688579" y="349583"/>
                  <a:pt x="667833" y="349583"/>
                </a:cubicBezTo>
                <a:cubicBezTo>
                  <a:pt x="667833" y="349583"/>
                  <a:pt x="663684" y="349583"/>
                  <a:pt x="663684" y="349583"/>
                </a:cubicBezTo>
                <a:cubicBezTo>
                  <a:pt x="659535" y="345406"/>
                  <a:pt x="659535" y="345406"/>
                  <a:pt x="659535" y="341228"/>
                </a:cubicBezTo>
                <a:cubicBezTo>
                  <a:pt x="659535" y="311985"/>
                  <a:pt x="659535" y="311985"/>
                  <a:pt x="659535" y="311985"/>
                </a:cubicBezTo>
                <a:cubicBezTo>
                  <a:pt x="659535" y="307807"/>
                  <a:pt x="663684" y="303629"/>
                  <a:pt x="667833" y="303629"/>
                </a:cubicBezTo>
                <a:cubicBezTo>
                  <a:pt x="684430" y="303629"/>
                  <a:pt x="725921" y="295274"/>
                  <a:pt x="750816" y="295274"/>
                </a:cubicBezTo>
                <a:close/>
                <a:moveTo>
                  <a:pt x="354013" y="295273"/>
                </a:moveTo>
                <a:cubicBezTo>
                  <a:pt x="410125" y="295273"/>
                  <a:pt x="455613" y="348579"/>
                  <a:pt x="455613" y="414336"/>
                </a:cubicBezTo>
                <a:cubicBezTo>
                  <a:pt x="455613" y="480093"/>
                  <a:pt x="410125" y="533399"/>
                  <a:pt x="354013" y="533399"/>
                </a:cubicBezTo>
                <a:cubicBezTo>
                  <a:pt x="297901" y="533399"/>
                  <a:pt x="252413" y="480093"/>
                  <a:pt x="252413" y="414336"/>
                </a:cubicBezTo>
                <a:cubicBezTo>
                  <a:pt x="252413" y="348579"/>
                  <a:pt x="297901" y="295273"/>
                  <a:pt x="354013" y="295273"/>
                </a:cubicBezTo>
                <a:close/>
                <a:moveTo>
                  <a:pt x="53975" y="266699"/>
                </a:moveTo>
                <a:cubicBezTo>
                  <a:pt x="53975" y="358774"/>
                  <a:pt x="53975" y="358774"/>
                  <a:pt x="53975" y="358774"/>
                </a:cubicBezTo>
                <a:cubicBezTo>
                  <a:pt x="62207" y="358774"/>
                  <a:pt x="82785" y="358774"/>
                  <a:pt x="107480" y="358774"/>
                </a:cubicBezTo>
                <a:cubicBezTo>
                  <a:pt x="144521" y="358774"/>
                  <a:pt x="165100" y="342033"/>
                  <a:pt x="165100" y="312737"/>
                </a:cubicBezTo>
                <a:cubicBezTo>
                  <a:pt x="165100" y="291810"/>
                  <a:pt x="148637" y="266699"/>
                  <a:pt x="111595" y="266699"/>
                </a:cubicBezTo>
                <a:cubicBezTo>
                  <a:pt x="91017" y="266699"/>
                  <a:pt x="91017" y="266699"/>
                  <a:pt x="91017" y="266699"/>
                </a:cubicBezTo>
                <a:cubicBezTo>
                  <a:pt x="70438" y="266699"/>
                  <a:pt x="62207" y="266699"/>
                  <a:pt x="53975" y="266699"/>
                </a:cubicBezTo>
                <a:close/>
                <a:moveTo>
                  <a:pt x="546894" y="250824"/>
                </a:moveTo>
                <a:cubicBezTo>
                  <a:pt x="546894" y="250824"/>
                  <a:pt x="551050" y="250824"/>
                  <a:pt x="551050" y="250824"/>
                </a:cubicBezTo>
                <a:cubicBezTo>
                  <a:pt x="555205" y="254980"/>
                  <a:pt x="555205" y="254980"/>
                  <a:pt x="555205" y="259135"/>
                </a:cubicBezTo>
                <a:cubicBezTo>
                  <a:pt x="555205" y="304846"/>
                  <a:pt x="555205" y="304846"/>
                  <a:pt x="555205" y="304846"/>
                </a:cubicBezTo>
                <a:cubicBezTo>
                  <a:pt x="609227" y="304846"/>
                  <a:pt x="609227" y="304846"/>
                  <a:pt x="609227" y="304846"/>
                </a:cubicBezTo>
                <a:cubicBezTo>
                  <a:pt x="613383" y="304846"/>
                  <a:pt x="617538" y="304846"/>
                  <a:pt x="617538" y="313157"/>
                </a:cubicBezTo>
                <a:cubicBezTo>
                  <a:pt x="617538" y="342245"/>
                  <a:pt x="617538" y="342245"/>
                  <a:pt x="617538" y="342245"/>
                </a:cubicBezTo>
                <a:cubicBezTo>
                  <a:pt x="617538" y="346401"/>
                  <a:pt x="613383" y="350556"/>
                  <a:pt x="609227" y="350556"/>
                </a:cubicBezTo>
                <a:cubicBezTo>
                  <a:pt x="555205" y="350556"/>
                  <a:pt x="555205" y="350556"/>
                  <a:pt x="555205" y="350556"/>
                </a:cubicBezTo>
                <a:cubicBezTo>
                  <a:pt x="555205" y="441978"/>
                  <a:pt x="555205" y="441978"/>
                  <a:pt x="555205" y="441978"/>
                </a:cubicBezTo>
                <a:cubicBezTo>
                  <a:pt x="555205" y="475222"/>
                  <a:pt x="555205" y="483533"/>
                  <a:pt x="580138" y="483533"/>
                </a:cubicBezTo>
                <a:cubicBezTo>
                  <a:pt x="588449" y="483533"/>
                  <a:pt x="600916" y="483533"/>
                  <a:pt x="609227" y="483533"/>
                </a:cubicBezTo>
                <a:cubicBezTo>
                  <a:pt x="613383" y="483533"/>
                  <a:pt x="617538" y="487688"/>
                  <a:pt x="617538" y="491844"/>
                </a:cubicBezTo>
                <a:cubicBezTo>
                  <a:pt x="617538" y="520932"/>
                  <a:pt x="617538" y="520932"/>
                  <a:pt x="617538" y="520932"/>
                </a:cubicBezTo>
                <a:cubicBezTo>
                  <a:pt x="617538" y="525088"/>
                  <a:pt x="613383" y="529244"/>
                  <a:pt x="609227" y="529244"/>
                </a:cubicBezTo>
                <a:cubicBezTo>
                  <a:pt x="596760" y="529244"/>
                  <a:pt x="584294" y="533399"/>
                  <a:pt x="571827" y="533399"/>
                </a:cubicBezTo>
                <a:cubicBezTo>
                  <a:pt x="521961" y="533399"/>
                  <a:pt x="505339" y="512621"/>
                  <a:pt x="505339" y="450289"/>
                </a:cubicBezTo>
                <a:cubicBezTo>
                  <a:pt x="505339" y="350556"/>
                  <a:pt x="505339" y="350556"/>
                  <a:pt x="505339" y="350556"/>
                </a:cubicBezTo>
                <a:cubicBezTo>
                  <a:pt x="484561" y="350556"/>
                  <a:pt x="484561" y="350556"/>
                  <a:pt x="484561" y="350556"/>
                </a:cubicBezTo>
                <a:cubicBezTo>
                  <a:pt x="480406" y="350556"/>
                  <a:pt x="476250" y="346401"/>
                  <a:pt x="476250" y="342245"/>
                </a:cubicBezTo>
                <a:cubicBezTo>
                  <a:pt x="476250" y="313157"/>
                  <a:pt x="476250" y="313157"/>
                  <a:pt x="476250" y="313157"/>
                </a:cubicBezTo>
                <a:cubicBezTo>
                  <a:pt x="476250" y="304846"/>
                  <a:pt x="480406" y="304846"/>
                  <a:pt x="484561" y="304846"/>
                </a:cubicBezTo>
                <a:cubicBezTo>
                  <a:pt x="505339" y="304846"/>
                  <a:pt x="505339" y="304846"/>
                  <a:pt x="505339" y="304846"/>
                </a:cubicBezTo>
                <a:cubicBezTo>
                  <a:pt x="505339" y="267446"/>
                  <a:pt x="505339" y="267446"/>
                  <a:pt x="505339" y="267446"/>
                </a:cubicBezTo>
                <a:cubicBezTo>
                  <a:pt x="505339" y="263291"/>
                  <a:pt x="505339" y="259135"/>
                  <a:pt x="509494" y="259135"/>
                </a:cubicBezTo>
                <a:cubicBezTo>
                  <a:pt x="546894" y="250824"/>
                  <a:pt x="546894" y="250824"/>
                  <a:pt x="546894" y="250824"/>
                </a:cubicBezTo>
                <a:close/>
                <a:moveTo>
                  <a:pt x="103337" y="217487"/>
                </a:moveTo>
                <a:cubicBezTo>
                  <a:pt x="107471" y="217487"/>
                  <a:pt x="111604" y="217487"/>
                  <a:pt x="111604" y="217487"/>
                </a:cubicBezTo>
                <a:cubicBezTo>
                  <a:pt x="198408" y="217487"/>
                  <a:pt x="219075" y="267271"/>
                  <a:pt x="219075" y="312906"/>
                </a:cubicBezTo>
                <a:cubicBezTo>
                  <a:pt x="219075" y="350244"/>
                  <a:pt x="202541" y="375136"/>
                  <a:pt x="165340" y="391731"/>
                </a:cubicBezTo>
                <a:lnTo>
                  <a:pt x="219075" y="516191"/>
                </a:lnTo>
                <a:cubicBezTo>
                  <a:pt x="219075" y="520340"/>
                  <a:pt x="219075" y="520340"/>
                  <a:pt x="219075" y="524488"/>
                </a:cubicBezTo>
                <a:cubicBezTo>
                  <a:pt x="219075" y="524488"/>
                  <a:pt x="214942" y="528637"/>
                  <a:pt x="210808" y="528637"/>
                </a:cubicBezTo>
                <a:cubicBezTo>
                  <a:pt x="173607" y="528637"/>
                  <a:pt x="173607" y="528637"/>
                  <a:pt x="173607" y="528637"/>
                </a:cubicBezTo>
                <a:cubicBezTo>
                  <a:pt x="169473" y="528637"/>
                  <a:pt x="165340" y="524488"/>
                  <a:pt x="165340" y="524488"/>
                </a:cubicBezTo>
                <a:cubicBezTo>
                  <a:pt x="111604" y="408326"/>
                  <a:pt x="111604" y="408326"/>
                  <a:pt x="111604" y="408326"/>
                </a:cubicBezTo>
                <a:cubicBezTo>
                  <a:pt x="86803" y="408326"/>
                  <a:pt x="66136" y="408326"/>
                  <a:pt x="53736" y="404177"/>
                </a:cubicBezTo>
                <a:cubicBezTo>
                  <a:pt x="53736" y="520340"/>
                  <a:pt x="53736" y="520340"/>
                  <a:pt x="53736" y="520340"/>
                </a:cubicBezTo>
                <a:cubicBezTo>
                  <a:pt x="53736" y="524488"/>
                  <a:pt x="49602" y="528637"/>
                  <a:pt x="45469" y="528637"/>
                </a:cubicBezTo>
                <a:cubicBezTo>
                  <a:pt x="8267" y="528637"/>
                  <a:pt x="8267" y="528637"/>
                  <a:pt x="8267" y="528637"/>
                </a:cubicBezTo>
                <a:cubicBezTo>
                  <a:pt x="4134" y="528637"/>
                  <a:pt x="0" y="524488"/>
                  <a:pt x="0" y="520340"/>
                </a:cubicBezTo>
                <a:cubicBezTo>
                  <a:pt x="0" y="229933"/>
                  <a:pt x="0" y="229933"/>
                  <a:pt x="0" y="229933"/>
                </a:cubicBezTo>
                <a:cubicBezTo>
                  <a:pt x="0" y="225784"/>
                  <a:pt x="4134" y="221636"/>
                  <a:pt x="8267" y="221636"/>
                </a:cubicBezTo>
                <a:cubicBezTo>
                  <a:pt x="53736" y="217487"/>
                  <a:pt x="90937" y="217487"/>
                  <a:pt x="103337" y="217487"/>
                </a:cubicBezTo>
                <a:close/>
                <a:moveTo>
                  <a:pt x="1941299" y="180951"/>
                </a:moveTo>
                <a:cubicBezTo>
                  <a:pt x="1938725" y="180430"/>
                  <a:pt x="1936665" y="181472"/>
                  <a:pt x="1936665" y="183555"/>
                </a:cubicBezTo>
                <a:cubicBezTo>
                  <a:pt x="1903714" y="221060"/>
                  <a:pt x="1903714" y="221060"/>
                  <a:pt x="1903714" y="221060"/>
                </a:cubicBezTo>
                <a:cubicBezTo>
                  <a:pt x="1895476" y="225227"/>
                  <a:pt x="1895476" y="233562"/>
                  <a:pt x="1903714" y="237729"/>
                </a:cubicBezTo>
                <a:cubicBezTo>
                  <a:pt x="1953141" y="291902"/>
                  <a:pt x="1973736" y="362745"/>
                  <a:pt x="1957260" y="450256"/>
                </a:cubicBezTo>
                <a:cubicBezTo>
                  <a:pt x="1957260" y="458590"/>
                  <a:pt x="1961379" y="462757"/>
                  <a:pt x="1965498" y="462757"/>
                </a:cubicBezTo>
                <a:cubicBezTo>
                  <a:pt x="2010806" y="475259"/>
                  <a:pt x="2010806" y="475259"/>
                  <a:pt x="2010806" y="475259"/>
                </a:cubicBezTo>
                <a:cubicBezTo>
                  <a:pt x="2019044" y="479426"/>
                  <a:pt x="2023163" y="475259"/>
                  <a:pt x="2023163" y="471092"/>
                </a:cubicBezTo>
                <a:cubicBezTo>
                  <a:pt x="2047876" y="362745"/>
                  <a:pt x="2014925" y="254398"/>
                  <a:pt x="1949022" y="187722"/>
                </a:cubicBezTo>
                <a:cubicBezTo>
                  <a:pt x="1946963" y="183555"/>
                  <a:pt x="1943873" y="181472"/>
                  <a:pt x="1941299" y="180951"/>
                </a:cubicBezTo>
                <a:close/>
                <a:moveTo>
                  <a:pt x="1491989" y="180951"/>
                </a:moveTo>
                <a:cubicBezTo>
                  <a:pt x="1489388" y="181472"/>
                  <a:pt x="1486266" y="183555"/>
                  <a:pt x="1484185" y="187722"/>
                </a:cubicBezTo>
                <a:cubicBezTo>
                  <a:pt x="1417596" y="254398"/>
                  <a:pt x="1384301" y="362745"/>
                  <a:pt x="1409272" y="471092"/>
                </a:cubicBezTo>
                <a:cubicBezTo>
                  <a:pt x="1409272" y="475259"/>
                  <a:pt x="1413434" y="479426"/>
                  <a:pt x="1421758" y="475259"/>
                </a:cubicBezTo>
                <a:cubicBezTo>
                  <a:pt x="1467538" y="462757"/>
                  <a:pt x="1467538" y="462757"/>
                  <a:pt x="1467538" y="462757"/>
                </a:cubicBezTo>
                <a:cubicBezTo>
                  <a:pt x="1471700" y="462757"/>
                  <a:pt x="1475862" y="458590"/>
                  <a:pt x="1475862" y="450256"/>
                </a:cubicBezTo>
                <a:cubicBezTo>
                  <a:pt x="1459214" y="362745"/>
                  <a:pt x="1480023" y="291902"/>
                  <a:pt x="1529965" y="237729"/>
                </a:cubicBezTo>
                <a:cubicBezTo>
                  <a:pt x="1538289" y="233562"/>
                  <a:pt x="1538289" y="225227"/>
                  <a:pt x="1534127" y="221060"/>
                </a:cubicBezTo>
                <a:cubicBezTo>
                  <a:pt x="1496671" y="183555"/>
                  <a:pt x="1496671" y="183555"/>
                  <a:pt x="1496671" y="183555"/>
                </a:cubicBezTo>
                <a:cubicBezTo>
                  <a:pt x="1496671" y="181472"/>
                  <a:pt x="1494590" y="180430"/>
                  <a:pt x="1491989" y="180951"/>
                </a:cubicBezTo>
                <a:close/>
                <a:moveTo>
                  <a:pt x="1750379" y="174625"/>
                </a:moveTo>
                <a:cubicBezTo>
                  <a:pt x="1746251" y="178798"/>
                  <a:pt x="1746251" y="182971"/>
                  <a:pt x="1746251" y="187144"/>
                </a:cubicBezTo>
                <a:cubicBezTo>
                  <a:pt x="1754506" y="308156"/>
                  <a:pt x="1754506" y="308156"/>
                  <a:pt x="1754506" y="308156"/>
                </a:cubicBezTo>
                <a:cubicBezTo>
                  <a:pt x="1758634" y="312329"/>
                  <a:pt x="1758634" y="316502"/>
                  <a:pt x="1762761" y="320675"/>
                </a:cubicBezTo>
                <a:cubicBezTo>
                  <a:pt x="1766889" y="320675"/>
                  <a:pt x="1771016" y="320675"/>
                  <a:pt x="1775144" y="320675"/>
                </a:cubicBezTo>
                <a:cubicBezTo>
                  <a:pt x="1882459" y="266428"/>
                  <a:pt x="1882459" y="266428"/>
                  <a:pt x="1882459" y="266428"/>
                </a:cubicBezTo>
                <a:cubicBezTo>
                  <a:pt x="1886587" y="262255"/>
                  <a:pt x="1890714" y="262255"/>
                  <a:pt x="1890714" y="258082"/>
                </a:cubicBezTo>
                <a:cubicBezTo>
                  <a:pt x="1890714" y="253909"/>
                  <a:pt x="1890714" y="253909"/>
                  <a:pt x="1886587" y="249736"/>
                </a:cubicBezTo>
                <a:cubicBezTo>
                  <a:pt x="1849439" y="208008"/>
                  <a:pt x="1812291" y="187144"/>
                  <a:pt x="1758634" y="174625"/>
                </a:cubicBezTo>
                <a:cubicBezTo>
                  <a:pt x="1754506" y="174625"/>
                  <a:pt x="1754506" y="174625"/>
                  <a:pt x="1750379" y="174625"/>
                </a:cubicBezTo>
                <a:close/>
                <a:moveTo>
                  <a:pt x="1675132" y="174625"/>
                </a:moveTo>
                <a:cubicBezTo>
                  <a:pt x="1621474" y="187144"/>
                  <a:pt x="1584326" y="212181"/>
                  <a:pt x="1547179" y="249736"/>
                </a:cubicBezTo>
                <a:cubicBezTo>
                  <a:pt x="1543051" y="253909"/>
                  <a:pt x="1543051" y="258082"/>
                  <a:pt x="1543051" y="258082"/>
                </a:cubicBezTo>
                <a:cubicBezTo>
                  <a:pt x="1543051" y="262255"/>
                  <a:pt x="1547179" y="266428"/>
                  <a:pt x="1551306" y="266428"/>
                </a:cubicBezTo>
                <a:cubicBezTo>
                  <a:pt x="1658622" y="320675"/>
                  <a:pt x="1658622" y="320675"/>
                  <a:pt x="1658622" y="320675"/>
                </a:cubicBezTo>
                <a:cubicBezTo>
                  <a:pt x="1662749" y="320675"/>
                  <a:pt x="1666877" y="320675"/>
                  <a:pt x="1671004" y="320675"/>
                </a:cubicBezTo>
                <a:cubicBezTo>
                  <a:pt x="1675132" y="320675"/>
                  <a:pt x="1675132" y="316502"/>
                  <a:pt x="1675132" y="312329"/>
                </a:cubicBezTo>
                <a:cubicBezTo>
                  <a:pt x="1687514" y="187144"/>
                  <a:pt x="1687514" y="187144"/>
                  <a:pt x="1687514" y="187144"/>
                </a:cubicBezTo>
                <a:cubicBezTo>
                  <a:pt x="1687514" y="182971"/>
                  <a:pt x="1683387" y="178798"/>
                  <a:pt x="1683387" y="174625"/>
                </a:cubicBezTo>
                <a:cubicBezTo>
                  <a:pt x="1679259" y="174625"/>
                  <a:pt x="1679259" y="174625"/>
                  <a:pt x="1675132" y="174625"/>
                </a:cubicBezTo>
                <a:close/>
                <a:moveTo>
                  <a:pt x="1579247" y="133350"/>
                </a:moveTo>
                <a:cubicBezTo>
                  <a:pt x="1575119" y="137716"/>
                  <a:pt x="1570992" y="137716"/>
                  <a:pt x="1566864" y="142082"/>
                </a:cubicBezTo>
                <a:cubicBezTo>
                  <a:pt x="1570992" y="142082"/>
                  <a:pt x="1570992" y="142082"/>
                  <a:pt x="1570992" y="142082"/>
                </a:cubicBezTo>
                <a:cubicBezTo>
                  <a:pt x="1575119" y="150813"/>
                  <a:pt x="1575119" y="150813"/>
                  <a:pt x="1575119" y="150813"/>
                </a:cubicBezTo>
                <a:cubicBezTo>
                  <a:pt x="1583375" y="146447"/>
                  <a:pt x="1583375" y="146447"/>
                  <a:pt x="1583375" y="146447"/>
                </a:cubicBezTo>
                <a:cubicBezTo>
                  <a:pt x="1587502" y="146447"/>
                  <a:pt x="1587502" y="146447"/>
                  <a:pt x="1587502" y="142082"/>
                </a:cubicBezTo>
                <a:cubicBezTo>
                  <a:pt x="1587502" y="137716"/>
                  <a:pt x="1583375" y="133350"/>
                  <a:pt x="1579247" y="133350"/>
                </a:cubicBezTo>
                <a:close/>
                <a:moveTo>
                  <a:pt x="1575142" y="124846"/>
                </a:moveTo>
                <a:cubicBezTo>
                  <a:pt x="1587729" y="120650"/>
                  <a:pt x="1600315" y="133237"/>
                  <a:pt x="1596120" y="141628"/>
                </a:cubicBezTo>
                <a:cubicBezTo>
                  <a:pt x="1596120" y="145823"/>
                  <a:pt x="1596120" y="145823"/>
                  <a:pt x="1596120" y="145823"/>
                </a:cubicBezTo>
                <a:cubicBezTo>
                  <a:pt x="1612902" y="162606"/>
                  <a:pt x="1612902" y="162606"/>
                  <a:pt x="1612902" y="162606"/>
                </a:cubicBezTo>
                <a:cubicBezTo>
                  <a:pt x="1608707" y="162606"/>
                  <a:pt x="1608707" y="162606"/>
                  <a:pt x="1604511" y="166801"/>
                </a:cubicBezTo>
                <a:cubicBezTo>
                  <a:pt x="1587729" y="154215"/>
                  <a:pt x="1587729" y="154215"/>
                  <a:pt x="1587729" y="154215"/>
                </a:cubicBezTo>
                <a:cubicBezTo>
                  <a:pt x="1579338" y="158410"/>
                  <a:pt x="1579338" y="158410"/>
                  <a:pt x="1579338" y="158410"/>
                </a:cubicBezTo>
                <a:cubicBezTo>
                  <a:pt x="1587729" y="175192"/>
                  <a:pt x="1587729" y="175192"/>
                  <a:pt x="1587729" y="175192"/>
                </a:cubicBezTo>
                <a:cubicBezTo>
                  <a:pt x="1583533" y="175192"/>
                  <a:pt x="1583533" y="179388"/>
                  <a:pt x="1579338" y="179388"/>
                </a:cubicBezTo>
                <a:lnTo>
                  <a:pt x="1558360" y="141628"/>
                </a:lnTo>
                <a:cubicBezTo>
                  <a:pt x="1554164" y="137432"/>
                  <a:pt x="1554164" y="137432"/>
                  <a:pt x="1554164" y="137432"/>
                </a:cubicBezTo>
                <a:cubicBezTo>
                  <a:pt x="1562555" y="133237"/>
                  <a:pt x="1570946" y="129041"/>
                  <a:pt x="1575142" y="124846"/>
                </a:cubicBezTo>
                <a:close/>
                <a:moveTo>
                  <a:pt x="1836161" y="117475"/>
                </a:moveTo>
                <a:cubicBezTo>
                  <a:pt x="1840347" y="117475"/>
                  <a:pt x="1840347" y="117475"/>
                  <a:pt x="1844532" y="121557"/>
                </a:cubicBezTo>
                <a:cubicBezTo>
                  <a:pt x="1844532" y="121557"/>
                  <a:pt x="1844532" y="121557"/>
                  <a:pt x="1848717" y="141968"/>
                </a:cubicBezTo>
                <a:cubicBezTo>
                  <a:pt x="1848717" y="141968"/>
                  <a:pt x="1848717" y="141968"/>
                  <a:pt x="1869644" y="133804"/>
                </a:cubicBezTo>
                <a:cubicBezTo>
                  <a:pt x="1873829" y="133804"/>
                  <a:pt x="1878014" y="137886"/>
                  <a:pt x="1878014" y="137886"/>
                </a:cubicBezTo>
                <a:cubicBezTo>
                  <a:pt x="1878014" y="137886"/>
                  <a:pt x="1878014" y="137886"/>
                  <a:pt x="1848717" y="154214"/>
                </a:cubicBezTo>
                <a:cubicBezTo>
                  <a:pt x="1848717" y="154214"/>
                  <a:pt x="1848717" y="154214"/>
                  <a:pt x="1840347" y="174625"/>
                </a:cubicBezTo>
                <a:lnTo>
                  <a:pt x="1831976" y="166461"/>
                </a:lnTo>
                <a:cubicBezTo>
                  <a:pt x="1831976" y="166461"/>
                  <a:pt x="1831976" y="166461"/>
                  <a:pt x="1840347" y="146050"/>
                </a:cubicBezTo>
                <a:cubicBezTo>
                  <a:pt x="1840347" y="146050"/>
                  <a:pt x="1840347" y="146050"/>
                  <a:pt x="1836161" y="117475"/>
                </a:cubicBezTo>
                <a:close/>
                <a:moveTo>
                  <a:pt x="1794829" y="112713"/>
                </a:moveTo>
                <a:cubicBezTo>
                  <a:pt x="1790701" y="120651"/>
                  <a:pt x="1790701" y="120651"/>
                  <a:pt x="1790701" y="120651"/>
                </a:cubicBezTo>
                <a:lnTo>
                  <a:pt x="1790701" y="124619"/>
                </a:lnTo>
                <a:cubicBezTo>
                  <a:pt x="1803084" y="128588"/>
                  <a:pt x="1803084" y="128588"/>
                  <a:pt x="1803084" y="128588"/>
                </a:cubicBezTo>
                <a:cubicBezTo>
                  <a:pt x="1807212" y="128588"/>
                  <a:pt x="1811339" y="124619"/>
                  <a:pt x="1811339" y="120651"/>
                </a:cubicBezTo>
                <a:cubicBezTo>
                  <a:pt x="1811339" y="116682"/>
                  <a:pt x="1807212" y="116682"/>
                  <a:pt x="1807212" y="116682"/>
                </a:cubicBezTo>
                <a:cubicBezTo>
                  <a:pt x="1803084" y="112713"/>
                  <a:pt x="1798956" y="112713"/>
                  <a:pt x="1794829" y="112713"/>
                </a:cubicBezTo>
                <a:close/>
                <a:moveTo>
                  <a:pt x="1637508" y="112117"/>
                </a:moveTo>
                <a:cubicBezTo>
                  <a:pt x="1629174" y="112117"/>
                  <a:pt x="1620839" y="116285"/>
                  <a:pt x="1620839" y="124619"/>
                </a:cubicBezTo>
                <a:cubicBezTo>
                  <a:pt x="1620839" y="128786"/>
                  <a:pt x="1620839" y="128786"/>
                  <a:pt x="1620839" y="128786"/>
                </a:cubicBezTo>
                <a:cubicBezTo>
                  <a:pt x="1620839" y="137121"/>
                  <a:pt x="1629174" y="141288"/>
                  <a:pt x="1637508" y="141288"/>
                </a:cubicBezTo>
                <a:cubicBezTo>
                  <a:pt x="1645843" y="141288"/>
                  <a:pt x="1654177" y="132954"/>
                  <a:pt x="1654177" y="124619"/>
                </a:cubicBezTo>
                <a:cubicBezTo>
                  <a:pt x="1654177" y="116285"/>
                  <a:pt x="1645843" y="107950"/>
                  <a:pt x="1637508" y="112117"/>
                </a:cubicBezTo>
                <a:close/>
                <a:moveTo>
                  <a:pt x="1741489" y="104775"/>
                </a:moveTo>
                <a:cubicBezTo>
                  <a:pt x="1737520" y="117158"/>
                  <a:pt x="1737520" y="117158"/>
                  <a:pt x="1737520" y="117158"/>
                </a:cubicBezTo>
                <a:lnTo>
                  <a:pt x="1733551" y="125413"/>
                </a:lnTo>
                <a:cubicBezTo>
                  <a:pt x="1737520" y="125413"/>
                  <a:pt x="1745457" y="125413"/>
                  <a:pt x="1749426" y="125413"/>
                </a:cubicBezTo>
                <a:cubicBezTo>
                  <a:pt x="1745457" y="117158"/>
                  <a:pt x="1745457" y="117158"/>
                  <a:pt x="1745457" y="117158"/>
                </a:cubicBezTo>
                <a:cubicBezTo>
                  <a:pt x="1741489" y="104775"/>
                  <a:pt x="1741489" y="104775"/>
                  <a:pt x="1741489" y="104775"/>
                </a:cubicBezTo>
                <a:close/>
                <a:moveTo>
                  <a:pt x="1633407" y="104165"/>
                </a:moveTo>
                <a:cubicBezTo>
                  <a:pt x="1649811" y="100013"/>
                  <a:pt x="1662114" y="112469"/>
                  <a:pt x="1662114" y="124925"/>
                </a:cubicBezTo>
                <a:cubicBezTo>
                  <a:pt x="1662114" y="141532"/>
                  <a:pt x="1653912" y="149836"/>
                  <a:pt x="1637508" y="149836"/>
                </a:cubicBezTo>
                <a:cubicBezTo>
                  <a:pt x="1625204" y="153988"/>
                  <a:pt x="1612901" y="141532"/>
                  <a:pt x="1612901" y="129076"/>
                </a:cubicBezTo>
                <a:cubicBezTo>
                  <a:pt x="1612901" y="129076"/>
                  <a:pt x="1612901" y="129076"/>
                  <a:pt x="1612901" y="124925"/>
                </a:cubicBezTo>
                <a:cubicBezTo>
                  <a:pt x="1612901" y="112469"/>
                  <a:pt x="1621103" y="104165"/>
                  <a:pt x="1633407" y="104165"/>
                </a:cubicBezTo>
                <a:close/>
                <a:moveTo>
                  <a:pt x="1787382" y="100013"/>
                </a:moveTo>
                <a:cubicBezTo>
                  <a:pt x="1795752" y="100013"/>
                  <a:pt x="1804123" y="104209"/>
                  <a:pt x="1812494" y="108404"/>
                </a:cubicBezTo>
                <a:cubicBezTo>
                  <a:pt x="1816679" y="108404"/>
                  <a:pt x="1820864" y="112600"/>
                  <a:pt x="1820864" y="120991"/>
                </a:cubicBezTo>
                <a:cubicBezTo>
                  <a:pt x="1820864" y="125186"/>
                  <a:pt x="1816679" y="133578"/>
                  <a:pt x="1808308" y="137773"/>
                </a:cubicBezTo>
                <a:cubicBezTo>
                  <a:pt x="1812494" y="158751"/>
                  <a:pt x="1812494" y="158751"/>
                  <a:pt x="1812494" y="158751"/>
                </a:cubicBezTo>
                <a:cubicBezTo>
                  <a:pt x="1808308" y="158751"/>
                  <a:pt x="1808308" y="158751"/>
                  <a:pt x="1804123" y="154555"/>
                </a:cubicBezTo>
                <a:cubicBezTo>
                  <a:pt x="1799938" y="133578"/>
                  <a:pt x="1799938" y="133578"/>
                  <a:pt x="1799938" y="133578"/>
                </a:cubicBezTo>
                <a:cubicBezTo>
                  <a:pt x="1791567" y="133578"/>
                  <a:pt x="1791567" y="133578"/>
                  <a:pt x="1791567" y="133578"/>
                </a:cubicBezTo>
                <a:lnTo>
                  <a:pt x="1787382" y="150360"/>
                </a:lnTo>
                <a:cubicBezTo>
                  <a:pt x="1783197" y="150360"/>
                  <a:pt x="1779011" y="150360"/>
                  <a:pt x="1774826" y="146164"/>
                </a:cubicBezTo>
                <a:cubicBezTo>
                  <a:pt x="1783197" y="120991"/>
                  <a:pt x="1783197" y="120991"/>
                  <a:pt x="1783197" y="120991"/>
                </a:cubicBezTo>
                <a:cubicBezTo>
                  <a:pt x="1787382" y="100013"/>
                  <a:pt x="1787382" y="100013"/>
                  <a:pt x="1787382" y="100013"/>
                </a:cubicBezTo>
                <a:close/>
                <a:moveTo>
                  <a:pt x="1737015" y="92075"/>
                </a:moveTo>
                <a:cubicBezTo>
                  <a:pt x="1749571" y="92075"/>
                  <a:pt x="1749571" y="92075"/>
                  <a:pt x="1749571" y="92075"/>
                </a:cubicBezTo>
                <a:cubicBezTo>
                  <a:pt x="1753757" y="116987"/>
                  <a:pt x="1753757" y="116987"/>
                  <a:pt x="1753757" y="116987"/>
                </a:cubicBezTo>
                <a:cubicBezTo>
                  <a:pt x="1762127" y="146050"/>
                  <a:pt x="1762127" y="146050"/>
                  <a:pt x="1762127" y="146050"/>
                </a:cubicBezTo>
                <a:cubicBezTo>
                  <a:pt x="1757942" y="146050"/>
                  <a:pt x="1757942" y="141898"/>
                  <a:pt x="1753757" y="141898"/>
                </a:cubicBezTo>
                <a:cubicBezTo>
                  <a:pt x="1749571" y="133594"/>
                  <a:pt x="1749571" y="133594"/>
                  <a:pt x="1749571" y="133594"/>
                </a:cubicBezTo>
                <a:cubicBezTo>
                  <a:pt x="1741201" y="133594"/>
                  <a:pt x="1737015" y="133594"/>
                  <a:pt x="1728645" y="133594"/>
                </a:cubicBezTo>
                <a:lnTo>
                  <a:pt x="1724460" y="141898"/>
                </a:lnTo>
                <a:cubicBezTo>
                  <a:pt x="1720274" y="141898"/>
                  <a:pt x="1720274" y="141898"/>
                  <a:pt x="1716089" y="141898"/>
                </a:cubicBezTo>
                <a:cubicBezTo>
                  <a:pt x="1728645" y="116987"/>
                  <a:pt x="1728645" y="116987"/>
                  <a:pt x="1728645" y="116987"/>
                </a:cubicBezTo>
                <a:cubicBezTo>
                  <a:pt x="1737015" y="92075"/>
                  <a:pt x="1737015" y="92075"/>
                  <a:pt x="1737015" y="92075"/>
                </a:cubicBezTo>
                <a:close/>
                <a:moveTo>
                  <a:pt x="1712914" y="92075"/>
                </a:moveTo>
                <a:cubicBezTo>
                  <a:pt x="1712914" y="92075"/>
                  <a:pt x="1712914" y="92075"/>
                  <a:pt x="1712914" y="100277"/>
                </a:cubicBezTo>
                <a:cubicBezTo>
                  <a:pt x="1712914" y="100277"/>
                  <a:pt x="1712914" y="100277"/>
                  <a:pt x="1696173" y="100277"/>
                </a:cubicBezTo>
                <a:cubicBezTo>
                  <a:pt x="1696173" y="100277"/>
                  <a:pt x="1696173" y="100277"/>
                  <a:pt x="1700358" y="141288"/>
                </a:cubicBezTo>
                <a:cubicBezTo>
                  <a:pt x="1700358" y="141288"/>
                  <a:pt x="1700358" y="141288"/>
                  <a:pt x="1687802" y="141288"/>
                </a:cubicBezTo>
                <a:cubicBezTo>
                  <a:pt x="1687802" y="141288"/>
                  <a:pt x="1687802" y="141288"/>
                  <a:pt x="1683617" y="100277"/>
                </a:cubicBezTo>
                <a:lnTo>
                  <a:pt x="1666876" y="104378"/>
                </a:lnTo>
                <a:cubicBezTo>
                  <a:pt x="1666876" y="104378"/>
                  <a:pt x="1666876" y="104378"/>
                  <a:pt x="1666876" y="96176"/>
                </a:cubicBezTo>
                <a:cubicBezTo>
                  <a:pt x="1683617" y="92075"/>
                  <a:pt x="1691988" y="92075"/>
                  <a:pt x="1712914" y="92075"/>
                </a:cubicBezTo>
                <a:close/>
                <a:moveTo>
                  <a:pt x="1181630" y="92074"/>
                </a:moveTo>
                <a:cubicBezTo>
                  <a:pt x="1160463" y="92074"/>
                  <a:pt x="1147763" y="112712"/>
                  <a:pt x="1147763" y="133349"/>
                </a:cubicBezTo>
                <a:lnTo>
                  <a:pt x="1211263" y="133349"/>
                </a:lnTo>
                <a:cubicBezTo>
                  <a:pt x="1211263" y="112712"/>
                  <a:pt x="1202796" y="92074"/>
                  <a:pt x="1181630" y="92074"/>
                </a:cubicBezTo>
                <a:close/>
                <a:moveTo>
                  <a:pt x="1716089" y="84138"/>
                </a:moveTo>
                <a:cubicBezTo>
                  <a:pt x="1641444" y="84138"/>
                  <a:pt x="1575093" y="108903"/>
                  <a:pt x="1521183" y="150178"/>
                </a:cubicBezTo>
                <a:cubicBezTo>
                  <a:pt x="1512889" y="158433"/>
                  <a:pt x="1512889" y="162561"/>
                  <a:pt x="1517036" y="166688"/>
                </a:cubicBezTo>
                <a:cubicBezTo>
                  <a:pt x="1550212" y="203836"/>
                  <a:pt x="1550212" y="203836"/>
                  <a:pt x="1550212" y="203836"/>
                </a:cubicBezTo>
                <a:cubicBezTo>
                  <a:pt x="1554359" y="207963"/>
                  <a:pt x="1558505" y="207963"/>
                  <a:pt x="1566799" y="203836"/>
                </a:cubicBezTo>
                <a:cubicBezTo>
                  <a:pt x="1608269" y="170816"/>
                  <a:pt x="1658032" y="150178"/>
                  <a:pt x="1716089" y="150178"/>
                </a:cubicBezTo>
                <a:cubicBezTo>
                  <a:pt x="1769999" y="150178"/>
                  <a:pt x="1823910" y="170816"/>
                  <a:pt x="1865379" y="203836"/>
                </a:cubicBezTo>
                <a:cubicBezTo>
                  <a:pt x="1873673" y="207963"/>
                  <a:pt x="1877820" y="207963"/>
                  <a:pt x="1881967" y="203836"/>
                </a:cubicBezTo>
                <a:cubicBezTo>
                  <a:pt x="1915142" y="166688"/>
                  <a:pt x="1915142" y="166688"/>
                  <a:pt x="1915142" y="166688"/>
                </a:cubicBezTo>
                <a:cubicBezTo>
                  <a:pt x="1919289" y="162561"/>
                  <a:pt x="1919289" y="158433"/>
                  <a:pt x="1910995" y="150178"/>
                </a:cubicBezTo>
                <a:cubicBezTo>
                  <a:pt x="1857085" y="108903"/>
                  <a:pt x="1790734" y="84138"/>
                  <a:pt x="1716089" y="84138"/>
                </a:cubicBezTo>
                <a:close/>
                <a:moveTo>
                  <a:pt x="1181894" y="84137"/>
                </a:moveTo>
                <a:cubicBezTo>
                  <a:pt x="1214799" y="84137"/>
                  <a:pt x="1227138" y="108970"/>
                  <a:pt x="1227138" y="137942"/>
                </a:cubicBezTo>
                <a:cubicBezTo>
                  <a:pt x="1227138" y="146220"/>
                  <a:pt x="1227138" y="146220"/>
                  <a:pt x="1227138" y="146220"/>
                </a:cubicBezTo>
                <a:cubicBezTo>
                  <a:pt x="1148989" y="146220"/>
                  <a:pt x="1148989" y="146220"/>
                  <a:pt x="1148989" y="146220"/>
                </a:cubicBezTo>
                <a:cubicBezTo>
                  <a:pt x="1148989" y="166914"/>
                  <a:pt x="1161329" y="187608"/>
                  <a:pt x="1186007" y="187608"/>
                </a:cubicBezTo>
                <a:cubicBezTo>
                  <a:pt x="1198346" y="187608"/>
                  <a:pt x="1210686" y="183470"/>
                  <a:pt x="1218912" y="179331"/>
                </a:cubicBezTo>
                <a:lnTo>
                  <a:pt x="1218912" y="191747"/>
                </a:lnTo>
                <a:cubicBezTo>
                  <a:pt x="1210686" y="195886"/>
                  <a:pt x="1194233" y="200025"/>
                  <a:pt x="1186007" y="200025"/>
                </a:cubicBezTo>
                <a:cubicBezTo>
                  <a:pt x="1148989" y="200025"/>
                  <a:pt x="1136650" y="175192"/>
                  <a:pt x="1136650" y="142081"/>
                </a:cubicBezTo>
                <a:cubicBezTo>
                  <a:pt x="1136650" y="104831"/>
                  <a:pt x="1153102" y="84137"/>
                  <a:pt x="1181894" y="84137"/>
                </a:cubicBezTo>
                <a:close/>
                <a:moveTo>
                  <a:pt x="887413" y="41274"/>
                </a:moveTo>
                <a:lnTo>
                  <a:pt x="995363" y="41274"/>
                </a:lnTo>
                <a:lnTo>
                  <a:pt x="995363" y="53974"/>
                </a:lnTo>
                <a:lnTo>
                  <a:pt x="949326" y="53974"/>
                </a:lnTo>
                <a:lnTo>
                  <a:pt x="949326" y="195262"/>
                </a:lnTo>
                <a:lnTo>
                  <a:pt x="933451" y="195262"/>
                </a:lnTo>
                <a:lnTo>
                  <a:pt x="933451" y="53974"/>
                </a:lnTo>
                <a:lnTo>
                  <a:pt x="887413" y="53974"/>
                </a:lnTo>
                <a:lnTo>
                  <a:pt x="887413" y="41274"/>
                </a:lnTo>
                <a:close/>
                <a:moveTo>
                  <a:pt x="1020763" y="28574"/>
                </a:moveTo>
                <a:cubicBezTo>
                  <a:pt x="1033010" y="28574"/>
                  <a:pt x="1033010" y="28574"/>
                  <a:pt x="1033010" y="28574"/>
                </a:cubicBezTo>
                <a:cubicBezTo>
                  <a:pt x="1033010" y="103584"/>
                  <a:pt x="1033010" y="103584"/>
                  <a:pt x="1033010" y="103584"/>
                </a:cubicBezTo>
                <a:cubicBezTo>
                  <a:pt x="1041174" y="91082"/>
                  <a:pt x="1053420" y="82748"/>
                  <a:pt x="1069749" y="82748"/>
                </a:cubicBezTo>
                <a:cubicBezTo>
                  <a:pt x="1098324" y="82748"/>
                  <a:pt x="1106488" y="99416"/>
                  <a:pt x="1106488" y="128587"/>
                </a:cubicBezTo>
                <a:cubicBezTo>
                  <a:pt x="1106488" y="195262"/>
                  <a:pt x="1106488" y="195262"/>
                  <a:pt x="1106488" y="195262"/>
                </a:cubicBezTo>
                <a:cubicBezTo>
                  <a:pt x="1090160" y="195262"/>
                  <a:pt x="1090160" y="195262"/>
                  <a:pt x="1090160" y="195262"/>
                </a:cubicBezTo>
                <a:cubicBezTo>
                  <a:pt x="1090160" y="128587"/>
                  <a:pt x="1090160" y="128587"/>
                  <a:pt x="1090160" y="128587"/>
                </a:cubicBezTo>
                <a:cubicBezTo>
                  <a:pt x="1090160" y="107751"/>
                  <a:pt x="1090160" y="91082"/>
                  <a:pt x="1065667" y="91082"/>
                </a:cubicBezTo>
                <a:cubicBezTo>
                  <a:pt x="1041174" y="91082"/>
                  <a:pt x="1033010" y="116085"/>
                  <a:pt x="1033010" y="136921"/>
                </a:cubicBezTo>
                <a:cubicBezTo>
                  <a:pt x="1033010" y="195262"/>
                  <a:pt x="1033010" y="195262"/>
                  <a:pt x="1033010" y="195262"/>
                </a:cubicBezTo>
                <a:cubicBezTo>
                  <a:pt x="1020763" y="195262"/>
                  <a:pt x="1020763" y="195262"/>
                  <a:pt x="1020763" y="195262"/>
                </a:cubicBezTo>
                <a:lnTo>
                  <a:pt x="1020763" y="28574"/>
                </a:lnTo>
                <a:close/>
                <a:moveTo>
                  <a:pt x="1704456" y="0"/>
                </a:moveTo>
                <a:cubicBezTo>
                  <a:pt x="1712741" y="0"/>
                  <a:pt x="1721026" y="0"/>
                  <a:pt x="1729310" y="0"/>
                </a:cubicBezTo>
                <a:cubicBezTo>
                  <a:pt x="1741737" y="20820"/>
                  <a:pt x="1745880" y="41641"/>
                  <a:pt x="1745880" y="62461"/>
                </a:cubicBezTo>
                <a:cubicBezTo>
                  <a:pt x="1750022" y="62461"/>
                  <a:pt x="1770734" y="66625"/>
                  <a:pt x="1774877" y="66625"/>
                </a:cubicBezTo>
                <a:cubicBezTo>
                  <a:pt x="1779019" y="45805"/>
                  <a:pt x="1791446" y="24984"/>
                  <a:pt x="1803873" y="12492"/>
                </a:cubicBezTo>
                <a:cubicBezTo>
                  <a:pt x="1808016" y="12492"/>
                  <a:pt x="1808016" y="12492"/>
                  <a:pt x="1808016" y="12492"/>
                </a:cubicBezTo>
                <a:cubicBezTo>
                  <a:pt x="1816300" y="12492"/>
                  <a:pt x="1824585" y="16656"/>
                  <a:pt x="1832870" y="16656"/>
                </a:cubicBezTo>
                <a:cubicBezTo>
                  <a:pt x="1832870" y="20820"/>
                  <a:pt x="1832870" y="20820"/>
                  <a:pt x="1832870" y="20820"/>
                </a:cubicBezTo>
                <a:cubicBezTo>
                  <a:pt x="1837012" y="29149"/>
                  <a:pt x="1837012" y="37477"/>
                  <a:pt x="1837012" y="49969"/>
                </a:cubicBezTo>
                <a:cubicBezTo>
                  <a:pt x="1837012" y="62461"/>
                  <a:pt x="1837012" y="70789"/>
                  <a:pt x="1832870" y="83282"/>
                </a:cubicBezTo>
                <a:cubicBezTo>
                  <a:pt x="1837012" y="83282"/>
                  <a:pt x="1853582" y="91610"/>
                  <a:pt x="1857724" y="91610"/>
                </a:cubicBezTo>
                <a:cubicBezTo>
                  <a:pt x="1870151" y="74953"/>
                  <a:pt x="1886721" y="58297"/>
                  <a:pt x="1903291" y="49969"/>
                </a:cubicBezTo>
                <a:cubicBezTo>
                  <a:pt x="1911575" y="49969"/>
                  <a:pt x="1919860" y="58297"/>
                  <a:pt x="1928145" y="62461"/>
                </a:cubicBezTo>
                <a:cubicBezTo>
                  <a:pt x="1928145" y="83282"/>
                  <a:pt x="1919860" y="104102"/>
                  <a:pt x="1911575" y="124922"/>
                </a:cubicBezTo>
                <a:cubicBezTo>
                  <a:pt x="1911575" y="124922"/>
                  <a:pt x="1928145" y="137414"/>
                  <a:pt x="1932287" y="141579"/>
                </a:cubicBezTo>
                <a:cubicBezTo>
                  <a:pt x="1948857" y="124922"/>
                  <a:pt x="1965426" y="112430"/>
                  <a:pt x="1986138" y="108266"/>
                </a:cubicBezTo>
                <a:cubicBezTo>
                  <a:pt x="1994423" y="112430"/>
                  <a:pt x="2002708" y="120758"/>
                  <a:pt x="2006850" y="129086"/>
                </a:cubicBezTo>
                <a:cubicBezTo>
                  <a:pt x="2002708" y="149907"/>
                  <a:pt x="1990281" y="166563"/>
                  <a:pt x="1973711" y="183219"/>
                </a:cubicBezTo>
                <a:cubicBezTo>
                  <a:pt x="1977853" y="187383"/>
                  <a:pt x="1990281" y="204040"/>
                  <a:pt x="1990281" y="204040"/>
                </a:cubicBezTo>
                <a:cubicBezTo>
                  <a:pt x="2010993" y="195711"/>
                  <a:pt x="2031705" y="187383"/>
                  <a:pt x="2052416" y="187383"/>
                </a:cubicBezTo>
                <a:cubicBezTo>
                  <a:pt x="2052416" y="191547"/>
                  <a:pt x="2052416" y="191547"/>
                  <a:pt x="2052416" y="191547"/>
                </a:cubicBezTo>
                <a:cubicBezTo>
                  <a:pt x="2056559" y="195711"/>
                  <a:pt x="2064844" y="204040"/>
                  <a:pt x="2064844" y="212368"/>
                </a:cubicBezTo>
                <a:cubicBezTo>
                  <a:pt x="2056559" y="233188"/>
                  <a:pt x="2039989" y="245680"/>
                  <a:pt x="2023420" y="258173"/>
                </a:cubicBezTo>
                <a:cubicBezTo>
                  <a:pt x="2023420" y="262337"/>
                  <a:pt x="2031705" y="278993"/>
                  <a:pt x="2031705" y="283157"/>
                </a:cubicBezTo>
                <a:cubicBezTo>
                  <a:pt x="2052416" y="278993"/>
                  <a:pt x="2073128" y="278993"/>
                  <a:pt x="2093840" y="283157"/>
                </a:cubicBezTo>
                <a:cubicBezTo>
                  <a:pt x="2097983" y="291485"/>
                  <a:pt x="2102125" y="299813"/>
                  <a:pt x="2102125" y="308141"/>
                </a:cubicBezTo>
                <a:cubicBezTo>
                  <a:pt x="2102125" y="312306"/>
                  <a:pt x="2102125" y="312306"/>
                  <a:pt x="2102125" y="312306"/>
                </a:cubicBezTo>
                <a:cubicBezTo>
                  <a:pt x="2089698" y="324798"/>
                  <a:pt x="2068986" y="337290"/>
                  <a:pt x="2048274" y="341454"/>
                </a:cubicBezTo>
                <a:cubicBezTo>
                  <a:pt x="2048274" y="345618"/>
                  <a:pt x="2052416" y="366438"/>
                  <a:pt x="2052416" y="366438"/>
                </a:cubicBezTo>
                <a:cubicBezTo>
                  <a:pt x="2073128" y="366438"/>
                  <a:pt x="2093840" y="374767"/>
                  <a:pt x="2110410" y="383095"/>
                </a:cubicBezTo>
                <a:cubicBezTo>
                  <a:pt x="2110410" y="387259"/>
                  <a:pt x="2110410" y="387259"/>
                  <a:pt x="2110410" y="387259"/>
                </a:cubicBezTo>
                <a:cubicBezTo>
                  <a:pt x="2114552" y="391423"/>
                  <a:pt x="2114552" y="395587"/>
                  <a:pt x="2114552" y="399751"/>
                </a:cubicBezTo>
                <a:cubicBezTo>
                  <a:pt x="2114552" y="403915"/>
                  <a:pt x="2114552" y="408079"/>
                  <a:pt x="2110410" y="412243"/>
                </a:cubicBezTo>
                <a:cubicBezTo>
                  <a:pt x="2093840" y="424736"/>
                  <a:pt x="2073128" y="428900"/>
                  <a:pt x="2052416" y="428900"/>
                </a:cubicBezTo>
                <a:cubicBezTo>
                  <a:pt x="2048274" y="433064"/>
                  <a:pt x="2048274" y="453884"/>
                  <a:pt x="2048274" y="453884"/>
                </a:cubicBezTo>
                <a:cubicBezTo>
                  <a:pt x="2068986" y="462212"/>
                  <a:pt x="2085556" y="470540"/>
                  <a:pt x="2102125" y="487197"/>
                </a:cubicBezTo>
                <a:cubicBezTo>
                  <a:pt x="2102125" y="495525"/>
                  <a:pt x="2097983" y="508017"/>
                  <a:pt x="2093840" y="512181"/>
                </a:cubicBezTo>
                <a:cubicBezTo>
                  <a:pt x="2093840" y="516345"/>
                  <a:pt x="2093840" y="516345"/>
                  <a:pt x="2093840" y="516345"/>
                </a:cubicBezTo>
                <a:cubicBezTo>
                  <a:pt x="2073128" y="520509"/>
                  <a:pt x="2052416" y="520509"/>
                  <a:pt x="2031705" y="516345"/>
                </a:cubicBezTo>
                <a:cubicBezTo>
                  <a:pt x="2031705" y="516345"/>
                  <a:pt x="2023420" y="537165"/>
                  <a:pt x="2023420" y="537165"/>
                </a:cubicBezTo>
                <a:cubicBezTo>
                  <a:pt x="2039989" y="549658"/>
                  <a:pt x="2056559" y="566314"/>
                  <a:pt x="2064844" y="582970"/>
                </a:cubicBezTo>
                <a:cubicBezTo>
                  <a:pt x="2064844" y="587134"/>
                  <a:pt x="2064844" y="587134"/>
                  <a:pt x="2064844" y="587134"/>
                </a:cubicBezTo>
                <a:cubicBezTo>
                  <a:pt x="2060701" y="591298"/>
                  <a:pt x="2056559" y="599627"/>
                  <a:pt x="2052416" y="607955"/>
                </a:cubicBezTo>
                <a:cubicBezTo>
                  <a:pt x="2031705" y="607955"/>
                  <a:pt x="2010993" y="603791"/>
                  <a:pt x="1990281" y="591298"/>
                </a:cubicBezTo>
                <a:cubicBezTo>
                  <a:pt x="1990281" y="595463"/>
                  <a:pt x="1977853" y="612119"/>
                  <a:pt x="1973711" y="612119"/>
                </a:cubicBezTo>
                <a:cubicBezTo>
                  <a:pt x="1990281" y="628775"/>
                  <a:pt x="2002708" y="649595"/>
                  <a:pt x="2006850" y="666252"/>
                </a:cubicBezTo>
                <a:cubicBezTo>
                  <a:pt x="2006850" y="670416"/>
                  <a:pt x="2006850" y="670416"/>
                  <a:pt x="2006850" y="670416"/>
                </a:cubicBezTo>
                <a:cubicBezTo>
                  <a:pt x="2002708" y="674580"/>
                  <a:pt x="1994423" y="682908"/>
                  <a:pt x="1986138" y="687072"/>
                </a:cubicBezTo>
                <a:cubicBezTo>
                  <a:pt x="1965426" y="682908"/>
                  <a:pt x="1944714" y="670416"/>
                  <a:pt x="1932287" y="657924"/>
                </a:cubicBezTo>
                <a:cubicBezTo>
                  <a:pt x="1928145" y="657924"/>
                  <a:pt x="1911575" y="670416"/>
                  <a:pt x="1911575" y="674580"/>
                </a:cubicBezTo>
                <a:cubicBezTo>
                  <a:pt x="1919860" y="691236"/>
                  <a:pt x="1928145" y="712057"/>
                  <a:pt x="1928145" y="732877"/>
                </a:cubicBezTo>
                <a:cubicBezTo>
                  <a:pt x="1928145" y="732877"/>
                  <a:pt x="1928145" y="737041"/>
                  <a:pt x="1928145" y="737041"/>
                </a:cubicBezTo>
                <a:cubicBezTo>
                  <a:pt x="1924002" y="737041"/>
                  <a:pt x="1924002" y="737041"/>
                  <a:pt x="1924002" y="737041"/>
                </a:cubicBezTo>
                <a:cubicBezTo>
                  <a:pt x="1919860" y="741205"/>
                  <a:pt x="1911575" y="745369"/>
                  <a:pt x="1903291" y="749533"/>
                </a:cubicBezTo>
                <a:cubicBezTo>
                  <a:pt x="1882579" y="737041"/>
                  <a:pt x="1870151" y="724549"/>
                  <a:pt x="1857724" y="703728"/>
                </a:cubicBezTo>
                <a:cubicBezTo>
                  <a:pt x="1853582" y="703728"/>
                  <a:pt x="1837012" y="712057"/>
                  <a:pt x="1832870" y="716221"/>
                </a:cubicBezTo>
                <a:cubicBezTo>
                  <a:pt x="1837012" y="724549"/>
                  <a:pt x="1837012" y="737041"/>
                  <a:pt x="1837012" y="745369"/>
                </a:cubicBezTo>
                <a:cubicBezTo>
                  <a:pt x="1837012" y="757861"/>
                  <a:pt x="1837012" y="766190"/>
                  <a:pt x="1832870" y="778682"/>
                </a:cubicBezTo>
                <a:cubicBezTo>
                  <a:pt x="1824585" y="782846"/>
                  <a:pt x="1816300" y="782846"/>
                  <a:pt x="1808016" y="787010"/>
                </a:cubicBezTo>
                <a:cubicBezTo>
                  <a:pt x="1803873" y="787010"/>
                  <a:pt x="1803873" y="787010"/>
                  <a:pt x="1803873" y="787010"/>
                </a:cubicBezTo>
                <a:cubicBezTo>
                  <a:pt x="1791446" y="770354"/>
                  <a:pt x="1779019" y="749533"/>
                  <a:pt x="1774877" y="732877"/>
                </a:cubicBezTo>
                <a:cubicBezTo>
                  <a:pt x="1770734" y="732877"/>
                  <a:pt x="1750022" y="732877"/>
                  <a:pt x="1750022" y="732877"/>
                </a:cubicBezTo>
                <a:cubicBezTo>
                  <a:pt x="1750022" y="757861"/>
                  <a:pt x="1741737" y="778682"/>
                  <a:pt x="1733453" y="795338"/>
                </a:cubicBezTo>
                <a:cubicBezTo>
                  <a:pt x="1729310" y="795338"/>
                  <a:pt x="1729310" y="795338"/>
                  <a:pt x="1729310" y="795338"/>
                </a:cubicBezTo>
                <a:cubicBezTo>
                  <a:pt x="1725168" y="795338"/>
                  <a:pt x="1712741" y="795338"/>
                  <a:pt x="1704456" y="795338"/>
                </a:cubicBezTo>
                <a:cubicBezTo>
                  <a:pt x="1692029" y="778682"/>
                  <a:pt x="1687886" y="757861"/>
                  <a:pt x="1687886" y="732877"/>
                </a:cubicBezTo>
                <a:cubicBezTo>
                  <a:pt x="1683744" y="732877"/>
                  <a:pt x="1663032" y="732877"/>
                  <a:pt x="1658890" y="732877"/>
                </a:cubicBezTo>
                <a:cubicBezTo>
                  <a:pt x="1654747" y="749533"/>
                  <a:pt x="1642320" y="770354"/>
                  <a:pt x="1629893" y="787010"/>
                </a:cubicBezTo>
                <a:cubicBezTo>
                  <a:pt x="1625751" y="787010"/>
                  <a:pt x="1625751" y="787010"/>
                  <a:pt x="1625751" y="787010"/>
                </a:cubicBezTo>
                <a:cubicBezTo>
                  <a:pt x="1617466" y="782846"/>
                  <a:pt x="1609181" y="782846"/>
                  <a:pt x="1600896" y="778682"/>
                </a:cubicBezTo>
                <a:cubicBezTo>
                  <a:pt x="1596754" y="766190"/>
                  <a:pt x="1596754" y="757861"/>
                  <a:pt x="1596754" y="745369"/>
                </a:cubicBezTo>
                <a:cubicBezTo>
                  <a:pt x="1596754" y="737041"/>
                  <a:pt x="1596754" y="724549"/>
                  <a:pt x="1600896" y="716221"/>
                </a:cubicBezTo>
                <a:cubicBezTo>
                  <a:pt x="1596754" y="712057"/>
                  <a:pt x="1580184" y="707892"/>
                  <a:pt x="1576042" y="703728"/>
                </a:cubicBezTo>
                <a:cubicBezTo>
                  <a:pt x="1567757" y="724549"/>
                  <a:pt x="1551188" y="741205"/>
                  <a:pt x="1534618" y="749533"/>
                </a:cubicBezTo>
                <a:cubicBezTo>
                  <a:pt x="1530476" y="749533"/>
                  <a:pt x="1530476" y="749533"/>
                  <a:pt x="1530476" y="749533"/>
                </a:cubicBezTo>
                <a:cubicBezTo>
                  <a:pt x="1522191" y="745369"/>
                  <a:pt x="1513906" y="741205"/>
                  <a:pt x="1509764" y="737041"/>
                </a:cubicBezTo>
                <a:cubicBezTo>
                  <a:pt x="1509764" y="737041"/>
                  <a:pt x="1509764" y="732877"/>
                  <a:pt x="1509764" y="732877"/>
                </a:cubicBezTo>
                <a:cubicBezTo>
                  <a:pt x="1509764" y="716221"/>
                  <a:pt x="1513906" y="691236"/>
                  <a:pt x="1522191" y="674580"/>
                </a:cubicBezTo>
                <a:cubicBezTo>
                  <a:pt x="1522191" y="674580"/>
                  <a:pt x="1505621" y="657924"/>
                  <a:pt x="1501479" y="657924"/>
                </a:cubicBezTo>
                <a:cubicBezTo>
                  <a:pt x="1489052" y="674580"/>
                  <a:pt x="1468340" y="682908"/>
                  <a:pt x="1447628" y="687072"/>
                </a:cubicBezTo>
                <a:cubicBezTo>
                  <a:pt x="1439343" y="682908"/>
                  <a:pt x="1435201" y="674580"/>
                  <a:pt x="1426916" y="670416"/>
                </a:cubicBezTo>
                <a:cubicBezTo>
                  <a:pt x="1435201" y="649595"/>
                  <a:pt x="1443486" y="628775"/>
                  <a:pt x="1460055" y="616283"/>
                </a:cubicBezTo>
                <a:cubicBezTo>
                  <a:pt x="1455913" y="612119"/>
                  <a:pt x="1443486" y="595463"/>
                  <a:pt x="1443486" y="591298"/>
                </a:cubicBezTo>
                <a:cubicBezTo>
                  <a:pt x="1422774" y="603791"/>
                  <a:pt x="1402062" y="607955"/>
                  <a:pt x="1381350" y="607955"/>
                </a:cubicBezTo>
                <a:cubicBezTo>
                  <a:pt x="1377208" y="603791"/>
                  <a:pt x="1373065" y="591298"/>
                  <a:pt x="1368923" y="587134"/>
                </a:cubicBezTo>
                <a:cubicBezTo>
                  <a:pt x="1368923" y="582970"/>
                  <a:pt x="1368923" y="582970"/>
                  <a:pt x="1368923" y="582970"/>
                </a:cubicBezTo>
                <a:cubicBezTo>
                  <a:pt x="1377208" y="566314"/>
                  <a:pt x="1393777" y="549658"/>
                  <a:pt x="1414489" y="541330"/>
                </a:cubicBezTo>
                <a:cubicBezTo>
                  <a:pt x="1410347" y="537165"/>
                  <a:pt x="1402062" y="516345"/>
                  <a:pt x="1402062" y="516345"/>
                </a:cubicBezTo>
                <a:cubicBezTo>
                  <a:pt x="1381350" y="520509"/>
                  <a:pt x="1360638" y="520509"/>
                  <a:pt x="1339926" y="516345"/>
                </a:cubicBezTo>
                <a:cubicBezTo>
                  <a:pt x="1335784" y="508017"/>
                  <a:pt x="1331641" y="495525"/>
                  <a:pt x="1331641" y="491361"/>
                </a:cubicBezTo>
                <a:cubicBezTo>
                  <a:pt x="1331641" y="487197"/>
                  <a:pt x="1331641" y="487197"/>
                  <a:pt x="1331641" y="487197"/>
                </a:cubicBezTo>
                <a:cubicBezTo>
                  <a:pt x="1344068" y="474704"/>
                  <a:pt x="1364780" y="462212"/>
                  <a:pt x="1385492" y="453884"/>
                </a:cubicBezTo>
                <a:cubicBezTo>
                  <a:pt x="1385492" y="453884"/>
                  <a:pt x="1381350" y="433064"/>
                  <a:pt x="1381350" y="428900"/>
                </a:cubicBezTo>
                <a:cubicBezTo>
                  <a:pt x="1360638" y="428900"/>
                  <a:pt x="1339926" y="424736"/>
                  <a:pt x="1323357" y="412243"/>
                </a:cubicBezTo>
                <a:cubicBezTo>
                  <a:pt x="1319214" y="412243"/>
                  <a:pt x="1319214" y="412243"/>
                  <a:pt x="1319214" y="412243"/>
                </a:cubicBezTo>
                <a:cubicBezTo>
                  <a:pt x="1319214" y="408079"/>
                  <a:pt x="1319214" y="403915"/>
                  <a:pt x="1319214" y="399751"/>
                </a:cubicBezTo>
                <a:cubicBezTo>
                  <a:pt x="1319214" y="391423"/>
                  <a:pt x="1319214" y="387259"/>
                  <a:pt x="1319214" y="383095"/>
                </a:cubicBezTo>
                <a:cubicBezTo>
                  <a:pt x="1323357" y="383095"/>
                  <a:pt x="1323357" y="383095"/>
                  <a:pt x="1323357" y="383095"/>
                </a:cubicBezTo>
                <a:cubicBezTo>
                  <a:pt x="1339926" y="374767"/>
                  <a:pt x="1360638" y="366438"/>
                  <a:pt x="1381350" y="366438"/>
                </a:cubicBezTo>
                <a:cubicBezTo>
                  <a:pt x="1381350" y="362274"/>
                  <a:pt x="1385492" y="345618"/>
                  <a:pt x="1385492" y="341454"/>
                </a:cubicBezTo>
                <a:cubicBezTo>
                  <a:pt x="1364780" y="333126"/>
                  <a:pt x="1344068" y="324798"/>
                  <a:pt x="1331641" y="308141"/>
                </a:cubicBezTo>
                <a:cubicBezTo>
                  <a:pt x="1331641" y="299813"/>
                  <a:pt x="1335784" y="291485"/>
                  <a:pt x="1339926" y="283157"/>
                </a:cubicBezTo>
                <a:cubicBezTo>
                  <a:pt x="1356496" y="274829"/>
                  <a:pt x="1381350" y="274829"/>
                  <a:pt x="1402062" y="283157"/>
                </a:cubicBezTo>
                <a:cubicBezTo>
                  <a:pt x="1402062" y="278993"/>
                  <a:pt x="1410347" y="262337"/>
                  <a:pt x="1410347" y="258173"/>
                </a:cubicBezTo>
                <a:cubicBezTo>
                  <a:pt x="1393777" y="245680"/>
                  <a:pt x="1377208" y="229024"/>
                  <a:pt x="1368923" y="212368"/>
                </a:cubicBezTo>
                <a:cubicBezTo>
                  <a:pt x="1368923" y="204040"/>
                  <a:pt x="1377208" y="195711"/>
                  <a:pt x="1381350" y="187383"/>
                </a:cubicBezTo>
                <a:cubicBezTo>
                  <a:pt x="1402062" y="187383"/>
                  <a:pt x="1422774" y="195711"/>
                  <a:pt x="1443486" y="204040"/>
                </a:cubicBezTo>
                <a:cubicBezTo>
                  <a:pt x="1443486" y="204040"/>
                  <a:pt x="1455913" y="183219"/>
                  <a:pt x="1460055" y="183219"/>
                </a:cubicBezTo>
                <a:cubicBezTo>
                  <a:pt x="1443486" y="166563"/>
                  <a:pt x="1431059" y="145743"/>
                  <a:pt x="1426916" y="129086"/>
                </a:cubicBezTo>
                <a:cubicBezTo>
                  <a:pt x="1426916" y="124922"/>
                  <a:pt x="1426916" y="124922"/>
                  <a:pt x="1426916" y="124922"/>
                </a:cubicBezTo>
                <a:cubicBezTo>
                  <a:pt x="1431059" y="120758"/>
                  <a:pt x="1439343" y="112430"/>
                  <a:pt x="1447628" y="108266"/>
                </a:cubicBezTo>
                <a:cubicBezTo>
                  <a:pt x="1468340" y="112430"/>
                  <a:pt x="1489052" y="124922"/>
                  <a:pt x="1501479" y="137414"/>
                </a:cubicBezTo>
                <a:cubicBezTo>
                  <a:pt x="1505621" y="137414"/>
                  <a:pt x="1518049" y="124922"/>
                  <a:pt x="1522191" y="124922"/>
                </a:cubicBezTo>
                <a:cubicBezTo>
                  <a:pt x="1509764" y="104102"/>
                  <a:pt x="1505621" y="83282"/>
                  <a:pt x="1505621" y="62461"/>
                </a:cubicBezTo>
                <a:cubicBezTo>
                  <a:pt x="1513906" y="58297"/>
                  <a:pt x="1522191" y="49969"/>
                  <a:pt x="1530476" y="49969"/>
                </a:cubicBezTo>
                <a:cubicBezTo>
                  <a:pt x="1547045" y="58297"/>
                  <a:pt x="1563615" y="74953"/>
                  <a:pt x="1576042" y="91610"/>
                </a:cubicBezTo>
                <a:cubicBezTo>
                  <a:pt x="1576042" y="91610"/>
                  <a:pt x="1596754" y="83282"/>
                  <a:pt x="1600896" y="83282"/>
                </a:cubicBezTo>
                <a:cubicBezTo>
                  <a:pt x="1596754" y="70789"/>
                  <a:pt x="1596754" y="62461"/>
                  <a:pt x="1596754" y="49969"/>
                </a:cubicBezTo>
                <a:cubicBezTo>
                  <a:pt x="1596754" y="37477"/>
                  <a:pt x="1596754" y="29149"/>
                  <a:pt x="1600896" y="20820"/>
                </a:cubicBezTo>
                <a:cubicBezTo>
                  <a:pt x="1600896" y="16656"/>
                  <a:pt x="1600896" y="16656"/>
                  <a:pt x="1600896" y="16656"/>
                </a:cubicBezTo>
                <a:cubicBezTo>
                  <a:pt x="1609181" y="16656"/>
                  <a:pt x="1617466" y="12492"/>
                  <a:pt x="1625751" y="12492"/>
                </a:cubicBezTo>
                <a:cubicBezTo>
                  <a:pt x="1629893" y="12492"/>
                  <a:pt x="1629893" y="12492"/>
                  <a:pt x="1629893" y="12492"/>
                </a:cubicBezTo>
                <a:cubicBezTo>
                  <a:pt x="1642320" y="24984"/>
                  <a:pt x="1654747" y="45805"/>
                  <a:pt x="1658890" y="66625"/>
                </a:cubicBezTo>
                <a:cubicBezTo>
                  <a:pt x="1663032" y="66625"/>
                  <a:pt x="1683744" y="62461"/>
                  <a:pt x="1687886" y="62461"/>
                </a:cubicBezTo>
                <a:cubicBezTo>
                  <a:pt x="1687886" y="41641"/>
                  <a:pt x="1692029" y="20820"/>
                  <a:pt x="1704456" y="0"/>
                </a:cubicBezTo>
                <a:close/>
              </a:path>
            </a:pathLst>
          </a:custGeom>
          <a:solidFill>
            <a:srgbClr val="8bd4e2"/>
          </a:solidFill>
          <a:ln w="0">
            <a:noFill/>
          </a:ln>
        </p:spPr>
        <p:style>
          <a:lnRef idx="0"/>
          <a:fillRef idx="0"/>
          <a:effectRef idx="0"/>
          <a:fontRef idx="minor"/>
        </p:style>
      </p:sp>
      <p:sp>
        <p:nvSpPr>
          <p:cNvPr id="500" name="" hidden="1"/>
          <p:cNvSpPr/>
          <p:nvPr/>
        </p:nvSpPr>
        <p:spPr>
          <a:xfrm>
            <a:off x="4889520" y="-1027080"/>
            <a:ext cx="1787040" cy="673920"/>
          </a:xfrm>
          <a:custGeom>
            <a:avLst/>
            <a:gdLst/>
            <a:ahLst/>
            <a:rect l="l" t="t" r="r" b="b"/>
            <a:pathLst>
              <a:path w="1789113" h="676275">
                <a:moveTo>
                  <a:pt x="2068305" y="749732"/>
                </a:moveTo>
                <a:lnTo>
                  <a:pt x="2068305" y="761609"/>
                </a:lnTo>
                <a:lnTo>
                  <a:pt x="2076013" y="761609"/>
                </a:lnTo>
                <a:cubicBezTo>
                  <a:pt x="2079697" y="761609"/>
                  <a:pt x="2082210" y="761060"/>
                  <a:pt x="2083551" y="759961"/>
                </a:cubicBezTo>
                <a:cubicBezTo>
                  <a:pt x="2084892" y="758862"/>
                  <a:pt x="2085563" y="757408"/>
                  <a:pt x="2085563" y="755598"/>
                </a:cubicBezTo>
                <a:cubicBezTo>
                  <a:pt x="2085563" y="754435"/>
                  <a:pt x="2085240" y="753392"/>
                  <a:pt x="2084594" y="752471"/>
                </a:cubicBezTo>
                <a:cubicBezTo>
                  <a:pt x="2083947" y="751550"/>
                  <a:pt x="2083050" y="750863"/>
                  <a:pt x="2081903" y="750411"/>
                </a:cubicBezTo>
                <a:cubicBezTo>
                  <a:pt x="2080756" y="749959"/>
                  <a:pt x="2078631" y="749732"/>
                  <a:pt x="2075528" y="749732"/>
                </a:cubicBezTo>
                <a:lnTo>
                  <a:pt x="2068305" y="749732"/>
                </a:lnTo>
                <a:close/>
                <a:moveTo>
                  <a:pt x="2061954" y="744400"/>
                </a:moveTo>
                <a:lnTo>
                  <a:pt x="2075480" y="744400"/>
                </a:lnTo>
                <a:cubicBezTo>
                  <a:pt x="2080101" y="744400"/>
                  <a:pt x="2083446" y="744763"/>
                  <a:pt x="2085514" y="745491"/>
                </a:cubicBezTo>
                <a:cubicBezTo>
                  <a:pt x="2087583" y="746218"/>
                  <a:pt x="2089231" y="747486"/>
                  <a:pt x="2090459" y="749296"/>
                </a:cubicBezTo>
                <a:cubicBezTo>
                  <a:pt x="2091687" y="751106"/>
                  <a:pt x="2092301" y="753029"/>
                  <a:pt x="2092301" y="755065"/>
                </a:cubicBezTo>
                <a:cubicBezTo>
                  <a:pt x="2092301" y="757941"/>
                  <a:pt x="2091275" y="760446"/>
                  <a:pt x="2089223" y="762579"/>
                </a:cubicBezTo>
                <a:cubicBezTo>
                  <a:pt x="2087171" y="764712"/>
                  <a:pt x="2084448" y="765907"/>
                  <a:pt x="2081055" y="766166"/>
                </a:cubicBezTo>
                <a:cubicBezTo>
                  <a:pt x="2082444" y="766748"/>
                  <a:pt x="2083559" y="767443"/>
                  <a:pt x="2084400" y="768251"/>
                </a:cubicBezTo>
                <a:cubicBezTo>
                  <a:pt x="2085983" y="769802"/>
                  <a:pt x="2087922" y="772403"/>
                  <a:pt x="2090217" y="776055"/>
                </a:cubicBezTo>
                <a:lnTo>
                  <a:pt x="2095016" y="783763"/>
                </a:lnTo>
                <a:lnTo>
                  <a:pt x="2087260" y="783763"/>
                </a:lnTo>
                <a:lnTo>
                  <a:pt x="2083769" y="777558"/>
                </a:lnTo>
                <a:cubicBezTo>
                  <a:pt x="2081022" y="772678"/>
                  <a:pt x="2078808" y="769624"/>
                  <a:pt x="2077128" y="768396"/>
                </a:cubicBezTo>
                <a:cubicBezTo>
                  <a:pt x="2075965" y="767491"/>
                  <a:pt x="2074268" y="767039"/>
                  <a:pt x="2072038" y="767039"/>
                </a:cubicBezTo>
                <a:lnTo>
                  <a:pt x="2068305" y="767039"/>
                </a:lnTo>
                <a:lnTo>
                  <a:pt x="2068305" y="783763"/>
                </a:lnTo>
                <a:lnTo>
                  <a:pt x="2061954" y="783763"/>
                </a:lnTo>
                <a:lnTo>
                  <a:pt x="2061954" y="744400"/>
                </a:lnTo>
                <a:close/>
                <a:moveTo>
                  <a:pt x="834048" y="741362"/>
                </a:moveTo>
                <a:cubicBezTo>
                  <a:pt x="813289" y="741362"/>
                  <a:pt x="784225" y="741362"/>
                  <a:pt x="784225" y="766474"/>
                </a:cubicBezTo>
                <a:cubicBezTo>
                  <a:pt x="784225" y="783215"/>
                  <a:pt x="792529" y="787400"/>
                  <a:pt x="804985" y="787400"/>
                </a:cubicBezTo>
                <a:cubicBezTo>
                  <a:pt x="838200" y="787400"/>
                  <a:pt x="838200" y="758103"/>
                  <a:pt x="838200" y="745547"/>
                </a:cubicBezTo>
                <a:lnTo>
                  <a:pt x="838200" y="741362"/>
                </a:lnTo>
                <a:cubicBezTo>
                  <a:pt x="834048" y="741362"/>
                  <a:pt x="834048" y="741362"/>
                  <a:pt x="834048" y="741362"/>
                </a:cubicBezTo>
                <a:close/>
                <a:moveTo>
                  <a:pt x="2078001" y="733008"/>
                </a:moveTo>
                <a:cubicBezTo>
                  <a:pt x="2072862" y="733008"/>
                  <a:pt x="2067861" y="734325"/>
                  <a:pt x="2062997" y="736959"/>
                </a:cubicBezTo>
                <a:cubicBezTo>
                  <a:pt x="2058133" y="739592"/>
                  <a:pt x="2054328" y="743358"/>
                  <a:pt x="2051581" y="748254"/>
                </a:cubicBezTo>
                <a:cubicBezTo>
                  <a:pt x="2048833" y="753150"/>
                  <a:pt x="2047460" y="758248"/>
                  <a:pt x="2047460" y="763548"/>
                </a:cubicBezTo>
                <a:cubicBezTo>
                  <a:pt x="2047460" y="768816"/>
                  <a:pt x="2048809" y="773866"/>
                  <a:pt x="2051508" y="778697"/>
                </a:cubicBezTo>
                <a:cubicBezTo>
                  <a:pt x="2054206" y="783529"/>
                  <a:pt x="2057980" y="787294"/>
                  <a:pt x="2062827" y="789993"/>
                </a:cubicBezTo>
                <a:cubicBezTo>
                  <a:pt x="2067675" y="792691"/>
                  <a:pt x="2072733" y="794041"/>
                  <a:pt x="2078001" y="794041"/>
                </a:cubicBezTo>
                <a:cubicBezTo>
                  <a:pt x="2083269" y="794041"/>
                  <a:pt x="2088326" y="792691"/>
                  <a:pt x="2093174" y="789993"/>
                </a:cubicBezTo>
                <a:cubicBezTo>
                  <a:pt x="2098022" y="787294"/>
                  <a:pt x="2101787" y="783529"/>
                  <a:pt x="2104469" y="778697"/>
                </a:cubicBezTo>
                <a:cubicBezTo>
                  <a:pt x="2107152" y="773866"/>
                  <a:pt x="2108493" y="768816"/>
                  <a:pt x="2108493" y="763548"/>
                </a:cubicBezTo>
                <a:cubicBezTo>
                  <a:pt x="2108493" y="758248"/>
                  <a:pt x="2107127" y="753150"/>
                  <a:pt x="2104397" y="748254"/>
                </a:cubicBezTo>
                <a:cubicBezTo>
                  <a:pt x="2101666" y="743358"/>
                  <a:pt x="2097860" y="739592"/>
                  <a:pt x="2092980" y="736959"/>
                </a:cubicBezTo>
                <a:cubicBezTo>
                  <a:pt x="2088100" y="734325"/>
                  <a:pt x="2083107" y="733008"/>
                  <a:pt x="2078001" y="733008"/>
                </a:cubicBezTo>
                <a:close/>
                <a:moveTo>
                  <a:pt x="2078001" y="726948"/>
                </a:moveTo>
                <a:cubicBezTo>
                  <a:pt x="2084141" y="726948"/>
                  <a:pt x="2090136" y="728524"/>
                  <a:pt x="2095985" y="731675"/>
                </a:cubicBezTo>
                <a:cubicBezTo>
                  <a:pt x="2101835" y="734825"/>
                  <a:pt x="2106392" y="739334"/>
                  <a:pt x="2109656" y="745200"/>
                </a:cubicBezTo>
                <a:cubicBezTo>
                  <a:pt x="2112920" y="751065"/>
                  <a:pt x="2114552" y="757181"/>
                  <a:pt x="2114552" y="763548"/>
                </a:cubicBezTo>
                <a:cubicBezTo>
                  <a:pt x="2114552" y="769850"/>
                  <a:pt x="2112944" y="775910"/>
                  <a:pt x="2109729" y="781727"/>
                </a:cubicBezTo>
                <a:cubicBezTo>
                  <a:pt x="2106513" y="787544"/>
                  <a:pt x="2102005" y="792061"/>
                  <a:pt x="2096204" y="795277"/>
                </a:cubicBezTo>
                <a:cubicBezTo>
                  <a:pt x="2090402" y="798492"/>
                  <a:pt x="2084335" y="800100"/>
                  <a:pt x="2078001" y="800100"/>
                </a:cubicBezTo>
                <a:cubicBezTo>
                  <a:pt x="2071666" y="800100"/>
                  <a:pt x="2065599" y="798492"/>
                  <a:pt x="2059797" y="795277"/>
                </a:cubicBezTo>
                <a:cubicBezTo>
                  <a:pt x="2053996" y="792061"/>
                  <a:pt x="2049480" y="787544"/>
                  <a:pt x="2046248" y="781727"/>
                </a:cubicBezTo>
                <a:cubicBezTo>
                  <a:pt x="2043016" y="775910"/>
                  <a:pt x="2041400" y="769850"/>
                  <a:pt x="2041400" y="763548"/>
                </a:cubicBezTo>
                <a:cubicBezTo>
                  <a:pt x="2041400" y="757181"/>
                  <a:pt x="2043041" y="751065"/>
                  <a:pt x="2046321" y="745200"/>
                </a:cubicBezTo>
                <a:cubicBezTo>
                  <a:pt x="2049601" y="739334"/>
                  <a:pt x="2054166" y="734825"/>
                  <a:pt x="2060016" y="731675"/>
                </a:cubicBezTo>
                <a:cubicBezTo>
                  <a:pt x="2065865" y="728524"/>
                  <a:pt x="2071860" y="726948"/>
                  <a:pt x="2078001" y="726948"/>
                </a:cubicBezTo>
                <a:close/>
                <a:moveTo>
                  <a:pt x="1058070" y="692149"/>
                </a:moveTo>
                <a:cubicBezTo>
                  <a:pt x="1037466" y="692149"/>
                  <a:pt x="1020763" y="713471"/>
                  <a:pt x="1020763" y="739774"/>
                </a:cubicBezTo>
                <a:cubicBezTo>
                  <a:pt x="1020763" y="766077"/>
                  <a:pt x="1037466" y="787399"/>
                  <a:pt x="1058070" y="787399"/>
                </a:cubicBezTo>
                <a:cubicBezTo>
                  <a:pt x="1078674" y="787399"/>
                  <a:pt x="1095377" y="766077"/>
                  <a:pt x="1095377" y="739774"/>
                </a:cubicBezTo>
                <a:cubicBezTo>
                  <a:pt x="1095377" y="713471"/>
                  <a:pt x="1078674" y="692149"/>
                  <a:pt x="1058070" y="692149"/>
                </a:cubicBezTo>
                <a:close/>
                <a:moveTo>
                  <a:pt x="692151" y="692149"/>
                </a:moveTo>
                <a:cubicBezTo>
                  <a:pt x="673739" y="692149"/>
                  <a:pt x="658813" y="713471"/>
                  <a:pt x="658813" y="739774"/>
                </a:cubicBezTo>
                <a:cubicBezTo>
                  <a:pt x="658813" y="766077"/>
                  <a:pt x="673739" y="787399"/>
                  <a:pt x="692151" y="787399"/>
                </a:cubicBezTo>
                <a:cubicBezTo>
                  <a:pt x="710563" y="787399"/>
                  <a:pt x="725489" y="766077"/>
                  <a:pt x="725489" y="739774"/>
                </a:cubicBezTo>
                <a:cubicBezTo>
                  <a:pt x="725489" y="713471"/>
                  <a:pt x="710563" y="692149"/>
                  <a:pt x="692151" y="692149"/>
                </a:cubicBezTo>
                <a:close/>
                <a:moveTo>
                  <a:pt x="323056" y="692149"/>
                </a:moveTo>
                <a:cubicBezTo>
                  <a:pt x="302452" y="692149"/>
                  <a:pt x="285749" y="713471"/>
                  <a:pt x="285749" y="739774"/>
                </a:cubicBezTo>
                <a:cubicBezTo>
                  <a:pt x="285749" y="766077"/>
                  <a:pt x="302452" y="787399"/>
                  <a:pt x="323056" y="787399"/>
                </a:cubicBezTo>
                <a:cubicBezTo>
                  <a:pt x="343660" y="787399"/>
                  <a:pt x="360363" y="766077"/>
                  <a:pt x="360363" y="739774"/>
                </a:cubicBezTo>
                <a:cubicBezTo>
                  <a:pt x="360363" y="713471"/>
                  <a:pt x="343660" y="692149"/>
                  <a:pt x="323056" y="692149"/>
                </a:cubicBezTo>
                <a:close/>
                <a:moveTo>
                  <a:pt x="966943" y="685949"/>
                </a:moveTo>
                <a:lnTo>
                  <a:pt x="981464" y="685949"/>
                </a:lnTo>
                <a:lnTo>
                  <a:pt x="981464" y="799333"/>
                </a:lnTo>
                <a:lnTo>
                  <a:pt x="966943" y="799333"/>
                </a:lnTo>
                <a:lnTo>
                  <a:pt x="966943" y="685949"/>
                </a:lnTo>
                <a:close/>
                <a:moveTo>
                  <a:pt x="1136650" y="684212"/>
                </a:moveTo>
                <a:cubicBezTo>
                  <a:pt x="1148897" y="684212"/>
                  <a:pt x="1148897" y="684212"/>
                  <a:pt x="1148897" y="684212"/>
                </a:cubicBezTo>
                <a:cubicBezTo>
                  <a:pt x="1148897" y="704791"/>
                  <a:pt x="1148897" y="704791"/>
                  <a:pt x="1148897" y="704791"/>
                </a:cubicBezTo>
                <a:cubicBezTo>
                  <a:pt x="1157061" y="696559"/>
                  <a:pt x="1165225" y="684212"/>
                  <a:pt x="1185636" y="684212"/>
                </a:cubicBezTo>
                <a:cubicBezTo>
                  <a:pt x="1214211" y="684212"/>
                  <a:pt x="1222375" y="700675"/>
                  <a:pt x="1222375" y="725369"/>
                </a:cubicBezTo>
                <a:cubicBezTo>
                  <a:pt x="1222375" y="795337"/>
                  <a:pt x="1222375" y="795337"/>
                  <a:pt x="1222375" y="795337"/>
                </a:cubicBezTo>
                <a:cubicBezTo>
                  <a:pt x="1210129" y="795337"/>
                  <a:pt x="1210129" y="795337"/>
                  <a:pt x="1210129" y="795337"/>
                </a:cubicBezTo>
                <a:cubicBezTo>
                  <a:pt x="1210129" y="729485"/>
                  <a:pt x="1210129" y="729485"/>
                  <a:pt x="1210129" y="729485"/>
                </a:cubicBezTo>
                <a:cubicBezTo>
                  <a:pt x="1210129" y="708906"/>
                  <a:pt x="1201964" y="692443"/>
                  <a:pt x="1185636" y="692443"/>
                </a:cubicBezTo>
                <a:cubicBezTo>
                  <a:pt x="1161143" y="692443"/>
                  <a:pt x="1152979" y="717138"/>
                  <a:pt x="1152979" y="733601"/>
                </a:cubicBezTo>
                <a:cubicBezTo>
                  <a:pt x="1152979" y="795337"/>
                  <a:pt x="1152979" y="795337"/>
                  <a:pt x="1152979" y="795337"/>
                </a:cubicBezTo>
                <a:cubicBezTo>
                  <a:pt x="1136650" y="795337"/>
                  <a:pt x="1136650" y="795337"/>
                  <a:pt x="1136650" y="795337"/>
                </a:cubicBezTo>
                <a:lnTo>
                  <a:pt x="1136650" y="713022"/>
                </a:lnTo>
                <a:cubicBezTo>
                  <a:pt x="1136650" y="704791"/>
                  <a:pt x="1136650" y="692443"/>
                  <a:pt x="1136650" y="684212"/>
                </a:cubicBezTo>
                <a:close/>
                <a:moveTo>
                  <a:pt x="1054894" y="684212"/>
                </a:moveTo>
                <a:cubicBezTo>
                  <a:pt x="1083389" y="684212"/>
                  <a:pt x="1106488" y="710154"/>
                  <a:pt x="1106488" y="742156"/>
                </a:cubicBezTo>
                <a:cubicBezTo>
                  <a:pt x="1106488" y="774158"/>
                  <a:pt x="1083389" y="800100"/>
                  <a:pt x="1054894" y="800100"/>
                </a:cubicBezTo>
                <a:cubicBezTo>
                  <a:pt x="1026399" y="800100"/>
                  <a:pt x="1003300" y="774158"/>
                  <a:pt x="1003300" y="742156"/>
                </a:cubicBezTo>
                <a:cubicBezTo>
                  <a:pt x="1003300" y="710154"/>
                  <a:pt x="1026399" y="684212"/>
                  <a:pt x="1054894" y="684212"/>
                </a:cubicBezTo>
                <a:close/>
                <a:moveTo>
                  <a:pt x="812499" y="684212"/>
                </a:moveTo>
                <a:cubicBezTo>
                  <a:pt x="841603" y="684212"/>
                  <a:pt x="854076" y="696629"/>
                  <a:pt x="854076" y="725601"/>
                </a:cubicBezTo>
                <a:cubicBezTo>
                  <a:pt x="854076" y="775267"/>
                  <a:pt x="854076" y="775267"/>
                  <a:pt x="854076" y="775267"/>
                </a:cubicBezTo>
                <a:cubicBezTo>
                  <a:pt x="854076" y="783545"/>
                  <a:pt x="854076" y="791822"/>
                  <a:pt x="854076" y="795961"/>
                </a:cubicBezTo>
                <a:cubicBezTo>
                  <a:pt x="841603" y="795961"/>
                  <a:pt x="841603" y="795961"/>
                  <a:pt x="841603" y="795961"/>
                </a:cubicBezTo>
                <a:lnTo>
                  <a:pt x="841603" y="779406"/>
                </a:lnTo>
                <a:cubicBezTo>
                  <a:pt x="837445" y="779406"/>
                  <a:pt x="837445" y="779406"/>
                  <a:pt x="837445" y="779406"/>
                </a:cubicBezTo>
                <a:cubicBezTo>
                  <a:pt x="833287" y="791822"/>
                  <a:pt x="816656" y="800100"/>
                  <a:pt x="804183" y="800100"/>
                </a:cubicBezTo>
                <a:cubicBezTo>
                  <a:pt x="770921" y="800100"/>
                  <a:pt x="766763" y="779406"/>
                  <a:pt x="766763" y="766989"/>
                </a:cubicBezTo>
                <a:cubicBezTo>
                  <a:pt x="766763" y="729739"/>
                  <a:pt x="808341" y="729739"/>
                  <a:pt x="837445" y="729739"/>
                </a:cubicBezTo>
                <a:cubicBezTo>
                  <a:pt x="837445" y="721462"/>
                  <a:pt x="837445" y="721462"/>
                  <a:pt x="837445" y="721462"/>
                </a:cubicBezTo>
                <a:cubicBezTo>
                  <a:pt x="837445" y="704906"/>
                  <a:pt x="833287" y="692490"/>
                  <a:pt x="812499" y="692490"/>
                </a:cubicBezTo>
                <a:cubicBezTo>
                  <a:pt x="800025" y="692490"/>
                  <a:pt x="791710" y="696629"/>
                  <a:pt x="779236" y="704906"/>
                </a:cubicBezTo>
                <a:cubicBezTo>
                  <a:pt x="779236" y="688351"/>
                  <a:pt x="779236" y="688351"/>
                  <a:pt x="779236" y="688351"/>
                </a:cubicBezTo>
                <a:cubicBezTo>
                  <a:pt x="787552" y="684212"/>
                  <a:pt x="804183" y="684212"/>
                  <a:pt x="812499" y="684212"/>
                </a:cubicBezTo>
                <a:close/>
                <a:moveTo>
                  <a:pt x="527050" y="684212"/>
                </a:moveTo>
                <a:cubicBezTo>
                  <a:pt x="539523" y="684212"/>
                  <a:pt x="539523" y="684212"/>
                  <a:pt x="539523" y="684212"/>
                </a:cubicBezTo>
                <a:cubicBezTo>
                  <a:pt x="539523" y="704791"/>
                  <a:pt x="539523" y="704791"/>
                  <a:pt x="539523" y="704791"/>
                </a:cubicBezTo>
                <a:cubicBezTo>
                  <a:pt x="547839" y="696559"/>
                  <a:pt x="556154" y="684212"/>
                  <a:pt x="576943" y="684212"/>
                </a:cubicBezTo>
                <a:cubicBezTo>
                  <a:pt x="606047" y="684212"/>
                  <a:pt x="614363" y="700675"/>
                  <a:pt x="614363" y="725369"/>
                </a:cubicBezTo>
                <a:cubicBezTo>
                  <a:pt x="614363" y="795337"/>
                  <a:pt x="614363" y="795337"/>
                  <a:pt x="614363" y="795337"/>
                </a:cubicBezTo>
                <a:cubicBezTo>
                  <a:pt x="601890" y="795337"/>
                  <a:pt x="601890" y="795337"/>
                  <a:pt x="601890" y="795337"/>
                </a:cubicBezTo>
                <a:cubicBezTo>
                  <a:pt x="601890" y="729485"/>
                  <a:pt x="601890" y="729485"/>
                  <a:pt x="601890" y="729485"/>
                </a:cubicBezTo>
                <a:cubicBezTo>
                  <a:pt x="601890" y="708906"/>
                  <a:pt x="593574" y="692443"/>
                  <a:pt x="576943" y="692443"/>
                </a:cubicBezTo>
                <a:cubicBezTo>
                  <a:pt x="551996" y="692443"/>
                  <a:pt x="543681" y="717138"/>
                  <a:pt x="543681" y="733601"/>
                </a:cubicBezTo>
                <a:cubicBezTo>
                  <a:pt x="543681" y="795337"/>
                  <a:pt x="543681" y="795337"/>
                  <a:pt x="543681" y="795337"/>
                </a:cubicBezTo>
                <a:cubicBezTo>
                  <a:pt x="527050" y="795337"/>
                  <a:pt x="527050" y="795337"/>
                  <a:pt x="527050" y="795337"/>
                </a:cubicBezTo>
                <a:lnTo>
                  <a:pt x="527050" y="713022"/>
                </a:lnTo>
                <a:cubicBezTo>
                  <a:pt x="527050" y="704791"/>
                  <a:pt x="527050" y="692443"/>
                  <a:pt x="527050" y="684212"/>
                </a:cubicBezTo>
                <a:close/>
                <a:moveTo>
                  <a:pt x="406400" y="684212"/>
                </a:moveTo>
                <a:cubicBezTo>
                  <a:pt x="418873" y="684212"/>
                  <a:pt x="418873" y="684212"/>
                  <a:pt x="418873" y="684212"/>
                </a:cubicBezTo>
                <a:cubicBezTo>
                  <a:pt x="418873" y="754573"/>
                  <a:pt x="418873" y="754573"/>
                  <a:pt x="418873" y="754573"/>
                </a:cubicBezTo>
                <a:cubicBezTo>
                  <a:pt x="418873" y="775267"/>
                  <a:pt x="427189" y="787683"/>
                  <a:pt x="443820" y="787683"/>
                </a:cubicBezTo>
                <a:cubicBezTo>
                  <a:pt x="468766" y="787683"/>
                  <a:pt x="477082" y="766989"/>
                  <a:pt x="477082" y="746295"/>
                </a:cubicBezTo>
                <a:cubicBezTo>
                  <a:pt x="477082" y="684212"/>
                  <a:pt x="477082" y="684212"/>
                  <a:pt x="477082" y="684212"/>
                </a:cubicBezTo>
                <a:cubicBezTo>
                  <a:pt x="493713" y="684212"/>
                  <a:pt x="493713" y="684212"/>
                  <a:pt x="493713" y="684212"/>
                </a:cubicBezTo>
                <a:lnTo>
                  <a:pt x="493713" y="771128"/>
                </a:lnTo>
                <a:cubicBezTo>
                  <a:pt x="493713" y="779406"/>
                  <a:pt x="493713" y="787683"/>
                  <a:pt x="493713" y="795961"/>
                </a:cubicBezTo>
                <a:cubicBezTo>
                  <a:pt x="481240" y="795961"/>
                  <a:pt x="481240" y="795961"/>
                  <a:pt x="481240" y="795961"/>
                </a:cubicBezTo>
                <a:cubicBezTo>
                  <a:pt x="481240" y="779406"/>
                  <a:pt x="481240" y="779406"/>
                  <a:pt x="481240" y="779406"/>
                </a:cubicBezTo>
                <a:cubicBezTo>
                  <a:pt x="472924" y="787683"/>
                  <a:pt x="464609" y="800100"/>
                  <a:pt x="443820" y="800100"/>
                </a:cubicBezTo>
                <a:cubicBezTo>
                  <a:pt x="414715" y="800100"/>
                  <a:pt x="406400" y="783545"/>
                  <a:pt x="406400" y="758711"/>
                </a:cubicBezTo>
                <a:cubicBezTo>
                  <a:pt x="406400" y="684212"/>
                  <a:pt x="406400" y="684212"/>
                  <a:pt x="406400" y="684212"/>
                </a:cubicBezTo>
                <a:close/>
                <a:moveTo>
                  <a:pt x="325437" y="684212"/>
                </a:moveTo>
                <a:cubicBezTo>
                  <a:pt x="354370" y="684212"/>
                  <a:pt x="377825" y="710154"/>
                  <a:pt x="377825" y="742156"/>
                </a:cubicBezTo>
                <a:cubicBezTo>
                  <a:pt x="377825" y="774158"/>
                  <a:pt x="354370" y="800100"/>
                  <a:pt x="325437" y="800100"/>
                </a:cubicBezTo>
                <a:cubicBezTo>
                  <a:pt x="296504" y="800100"/>
                  <a:pt x="273049" y="774158"/>
                  <a:pt x="273049" y="742156"/>
                </a:cubicBezTo>
                <a:cubicBezTo>
                  <a:pt x="273049" y="710154"/>
                  <a:pt x="296504" y="684212"/>
                  <a:pt x="325437" y="684212"/>
                </a:cubicBezTo>
                <a:close/>
                <a:moveTo>
                  <a:pt x="1724027" y="666750"/>
                </a:moveTo>
                <a:lnTo>
                  <a:pt x="1720852" y="679450"/>
                </a:lnTo>
                <a:lnTo>
                  <a:pt x="1716089" y="687388"/>
                </a:lnTo>
                <a:lnTo>
                  <a:pt x="1733552" y="687388"/>
                </a:lnTo>
                <a:lnTo>
                  <a:pt x="1728789" y="679450"/>
                </a:lnTo>
                <a:lnTo>
                  <a:pt x="1724027" y="666750"/>
                </a:lnTo>
                <a:close/>
                <a:moveTo>
                  <a:pt x="1728922" y="654050"/>
                </a:moveTo>
                <a:cubicBezTo>
                  <a:pt x="1728922" y="658202"/>
                  <a:pt x="1728922" y="658202"/>
                  <a:pt x="1728922" y="658202"/>
                </a:cubicBezTo>
                <a:lnTo>
                  <a:pt x="1737124" y="678962"/>
                </a:lnTo>
                <a:cubicBezTo>
                  <a:pt x="1749427" y="703873"/>
                  <a:pt x="1749427" y="703873"/>
                  <a:pt x="1749427" y="703873"/>
                </a:cubicBezTo>
                <a:cubicBezTo>
                  <a:pt x="1745326" y="703873"/>
                  <a:pt x="1741225" y="703873"/>
                  <a:pt x="1737124" y="703873"/>
                </a:cubicBezTo>
                <a:cubicBezTo>
                  <a:pt x="1737124" y="695569"/>
                  <a:pt x="1737124" y="695569"/>
                  <a:pt x="1737124" y="695569"/>
                </a:cubicBezTo>
                <a:cubicBezTo>
                  <a:pt x="1712517" y="695569"/>
                  <a:pt x="1712517" y="695569"/>
                  <a:pt x="1712517" y="695569"/>
                </a:cubicBezTo>
                <a:cubicBezTo>
                  <a:pt x="1712517" y="708025"/>
                  <a:pt x="1712517" y="708025"/>
                  <a:pt x="1712517" y="708025"/>
                </a:cubicBezTo>
                <a:cubicBezTo>
                  <a:pt x="1708416" y="703873"/>
                  <a:pt x="1704315" y="703873"/>
                  <a:pt x="1700214" y="703873"/>
                </a:cubicBezTo>
                <a:cubicBezTo>
                  <a:pt x="1712517" y="678962"/>
                  <a:pt x="1712517" y="678962"/>
                  <a:pt x="1712517" y="678962"/>
                </a:cubicBezTo>
                <a:cubicBezTo>
                  <a:pt x="1716618" y="658202"/>
                  <a:pt x="1716618" y="658202"/>
                  <a:pt x="1716618" y="658202"/>
                </a:cubicBezTo>
                <a:cubicBezTo>
                  <a:pt x="1728922" y="654050"/>
                  <a:pt x="1728922" y="654050"/>
                  <a:pt x="1728922" y="654050"/>
                </a:cubicBezTo>
                <a:close/>
                <a:moveTo>
                  <a:pt x="907733" y="654049"/>
                </a:moveTo>
                <a:cubicBezTo>
                  <a:pt x="907733" y="683259"/>
                  <a:pt x="907733" y="683259"/>
                  <a:pt x="907733" y="683259"/>
                </a:cubicBezTo>
                <a:cubicBezTo>
                  <a:pt x="932498" y="683259"/>
                  <a:pt x="932498" y="683259"/>
                  <a:pt x="932498" y="683259"/>
                </a:cubicBezTo>
                <a:lnTo>
                  <a:pt x="932498" y="695778"/>
                </a:lnTo>
                <a:cubicBezTo>
                  <a:pt x="907733" y="695778"/>
                  <a:pt x="907733" y="695778"/>
                  <a:pt x="907733" y="695778"/>
                </a:cubicBezTo>
                <a:cubicBezTo>
                  <a:pt x="907733" y="770889"/>
                  <a:pt x="907733" y="770889"/>
                  <a:pt x="907733" y="770889"/>
                </a:cubicBezTo>
                <a:cubicBezTo>
                  <a:pt x="907733" y="779235"/>
                  <a:pt x="911861" y="787580"/>
                  <a:pt x="924243" y="787580"/>
                </a:cubicBezTo>
                <a:cubicBezTo>
                  <a:pt x="928371" y="787580"/>
                  <a:pt x="932498" y="787580"/>
                  <a:pt x="936626" y="783408"/>
                </a:cubicBezTo>
                <a:cubicBezTo>
                  <a:pt x="936626" y="795926"/>
                  <a:pt x="936626" y="795926"/>
                  <a:pt x="936626" y="795926"/>
                </a:cubicBezTo>
                <a:cubicBezTo>
                  <a:pt x="932498" y="800099"/>
                  <a:pt x="928371" y="800099"/>
                  <a:pt x="920116" y="800099"/>
                </a:cubicBezTo>
                <a:cubicBezTo>
                  <a:pt x="895351" y="800099"/>
                  <a:pt x="895351" y="783408"/>
                  <a:pt x="895351" y="762543"/>
                </a:cubicBezTo>
                <a:cubicBezTo>
                  <a:pt x="895351" y="695778"/>
                  <a:pt x="895351" y="695778"/>
                  <a:pt x="895351" y="695778"/>
                </a:cubicBezTo>
                <a:cubicBezTo>
                  <a:pt x="874713" y="695778"/>
                  <a:pt x="874713" y="695778"/>
                  <a:pt x="874713" y="695778"/>
                </a:cubicBezTo>
                <a:cubicBezTo>
                  <a:pt x="874713" y="683259"/>
                  <a:pt x="874713" y="683259"/>
                  <a:pt x="874713" y="683259"/>
                </a:cubicBezTo>
                <a:cubicBezTo>
                  <a:pt x="895351" y="683259"/>
                  <a:pt x="895351" y="683259"/>
                  <a:pt x="895351" y="683259"/>
                </a:cubicBezTo>
                <a:cubicBezTo>
                  <a:pt x="895351" y="658222"/>
                  <a:pt x="895351" y="658222"/>
                  <a:pt x="895351" y="658222"/>
                </a:cubicBezTo>
                <a:cubicBezTo>
                  <a:pt x="907733" y="654049"/>
                  <a:pt x="907733" y="654049"/>
                  <a:pt x="907733" y="654049"/>
                </a:cubicBezTo>
                <a:close/>
                <a:moveTo>
                  <a:pt x="1658542" y="650875"/>
                </a:moveTo>
                <a:cubicBezTo>
                  <a:pt x="1662643" y="650875"/>
                  <a:pt x="1662643" y="650875"/>
                  <a:pt x="1666745" y="650875"/>
                </a:cubicBezTo>
                <a:cubicBezTo>
                  <a:pt x="1666745" y="650875"/>
                  <a:pt x="1666745" y="650875"/>
                  <a:pt x="1683149" y="688242"/>
                </a:cubicBezTo>
                <a:cubicBezTo>
                  <a:pt x="1683149" y="688242"/>
                  <a:pt x="1683149" y="688242"/>
                  <a:pt x="1687250" y="655027"/>
                </a:cubicBezTo>
                <a:cubicBezTo>
                  <a:pt x="1687250" y="655027"/>
                  <a:pt x="1691351" y="655027"/>
                  <a:pt x="1695452" y="655027"/>
                </a:cubicBezTo>
                <a:cubicBezTo>
                  <a:pt x="1695452" y="655027"/>
                  <a:pt x="1695452" y="655027"/>
                  <a:pt x="1687250" y="704850"/>
                </a:cubicBezTo>
                <a:cubicBezTo>
                  <a:pt x="1687250" y="704850"/>
                  <a:pt x="1683149" y="704850"/>
                  <a:pt x="1679048" y="704850"/>
                </a:cubicBezTo>
                <a:cubicBezTo>
                  <a:pt x="1679048" y="704850"/>
                  <a:pt x="1679048" y="704850"/>
                  <a:pt x="1662643" y="671635"/>
                </a:cubicBezTo>
                <a:cubicBezTo>
                  <a:pt x="1662643" y="671635"/>
                  <a:pt x="1662643" y="671635"/>
                  <a:pt x="1658542" y="700698"/>
                </a:cubicBezTo>
                <a:cubicBezTo>
                  <a:pt x="1654441" y="700698"/>
                  <a:pt x="1650340" y="700698"/>
                  <a:pt x="1646239" y="700698"/>
                </a:cubicBezTo>
                <a:cubicBezTo>
                  <a:pt x="1646239" y="700698"/>
                  <a:pt x="1646239" y="700698"/>
                  <a:pt x="1658542" y="650875"/>
                </a:cubicBezTo>
                <a:close/>
                <a:moveTo>
                  <a:pt x="1787526" y="646113"/>
                </a:moveTo>
                <a:lnTo>
                  <a:pt x="1787526" y="654504"/>
                </a:lnTo>
                <a:cubicBezTo>
                  <a:pt x="1783399" y="658700"/>
                  <a:pt x="1779271" y="658700"/>
                  <a:pt x="1771016" y="658700"/>
                </a:cubicBezTo>
                <a:cubicBezTo>
                  <a:pt x="1771016" y="658700"/>
                  <a:pt x="1771016" y="658700"/>
                  <a:pt x="1779271" y="700655"/>
                </a:cubicBezTo>
                <a:cubicBezTo>
                  <a:pt x="1779271" y="700655"/>
                  <a:pt x="1779271" y="700655"/>
                  <a:pt x="1771016" y="704851"/>
                </a:cubicBezTo>
                <a:cubicBezTo>
                  <a:pt x="1771016" y="704851"/>
                  <a:pt x="1771016" y="704851"/>
                  <a:pt x="1762761" y="662895"/>
                </a:cubicBezTo>
                <a:cubicBezTo>
                  <a:pt x="1758634" y="662895"/>
                  <a:pt x="1754506" y="662895"/>
                  <a:pt x="1746251" y="662895"/>
                </a:cubicBezTo>
                <a:cubicBezTo>
                  <a:pt x="1746251" y="662895"/>
                  <a:pt x="1746251" y="662895"/>
                  <a:pt x="1746251" y="654504"/>
                </a:cubicBezTo>
                <a:cubicBezTo>
                  <a:pt x="1758634" y="654504"/>
                  <a:pt x="1771016" y="650309"/>
                  <a:pt x="1787526" y="646113"/>
                </a:cubicBezTo>
                <a:close/>
                <a:moveTo>
                  <a:pt x="1617029" y="646113"/>
                </a:moveTo>
                <a:cubicBezTo>
                  <a:pt x="1617029" y="654051"/>
                  <a:pt x="1617029" y="654051"/>
                  <a:pt x="1617029" y="654051"/>
                </a:cubicBezTo>
                <a:cubicBezTo>
                  <a:pt x="1612901" y="658019"/>
                  <a:pt x="1612901" y="658019"/>
                  <a:pt x="1612901" y="658019"/>
                </a:cubicBezTo>
                <a:cubicBezTo>
                  <a:pt x="1625284" y="661988"/>
                  <a:pt x="1625284" y="661988"/>
                  <a:pt x="1625284" y="661988"/>
                </a:cubicBezTo>
                <a:cubicBezTo>
                  <a:pt x="1629412" y="661988"/>
                  <a:pt x="1633539" y="658019"/>
                  <a:pt x="1633539" y="658019"/>
                </a:cubicBezTo>
                <a:cubicBezTo>
                  <a:pt x="1633539" y="658019"/>
                  <a:pt x="1633539" y="654051"/>
                  <a:pt x="1633539" y="654051"/>
                </a:cubicBezTo>
                <a:cubicBezTo>
                  <a:pt x="1633539" y="654051"/>
                  <a:pt x="1633539" y="650082"/>
                  <a:pt x="1629412" y="650082"/>
                </a:cubicBezTo>
                <a:cubicBezTo>
                  <a:pt x="1617029" y="646113"/>
                  <a:pt x="1617029" y="646113"/>
                  <a:pt x="1617029" y="646113"/>
                </a:cubicBezTo>
                <a:close/>
                <a:moveTo>
                  <a:pt x="966943" y="643885"/>
                </a:moveTo>
                <a:lnTo>
                  <a:pt x="981464" y="643885"/>
                </a:lnTo>
                <a:lnTo>
                  <a:pt x="981464" y="660066"/>
                </a:lnTo>
                <a:lnTo>
                  <a:pt x="966943" y="660066"/>
                </a:lnTo>
                <a:lnTo>
                  <a:pt x="966943" y="643885"/>
                </a:lnTo>
                <a:close/>
                <a:moveTo>
                  <a:pt x="1795464" y="641350"/>
                </a:moveTo>
                <a:cubicBezTo>
                  <a:pt x="1799546" y="641350"/>
                  <a:pt x="1803628" y="641350"/>
                  <a:pt x="1807711" y="641350"/>
                </a:cubicBezTo>
                <a:cubicBezTo>
                  <a:pt x="1807711" y="641350"/>
                  <a:pt x="1807711" y="641350"/>
                  <a:pt x="1824039" y="687917"/>
                </a:cubicBezTo>
                <a:cubicBezTo>
                  <a:pt x="1819957" y="687917"/>
                  <a:pt x="1815875" y="687917"/>
                  <a:pt x="1811793" y="692150"/>
                </a:cubicBezTo>
                <a:cubicBezTo>
                  <a:pt x="1811793" y="692150"/>
                  <a:pt x="1811793" y="692150"/>
                  <a:pt x="1795464" y="641350"/>
                </a:cubicBezTo>
                <a:close/>
                <a:moveTo>
                  <a:pt x="177800" y="641349"/>
                </a:moveTo>
                <a:lnTo>
                  <a:pt x="252413" y="641349"/>
                </a:lnTo>
                <a:lnTo>
                  <a:pt x="252413" y="654049"/>
                </a:lnTo>
                <a:lnTo>
                  <a:pt x="195262" y="654049"/>
                </a:lnTo>
                <a:lnTo>
                  <a:pt x="195262" y="712787"/>
                </a:lnTo>
                <a:lnTo>
                  <a:pt x="249238" y="712787"/>
                </a:lnTo>
                <a:lnTo>
                  <a:pt x="249238" y="725487"/>
                </a:lnTo>
                <a:lnTo>
                  <a:pt x="195262" y="725487"/>
                </a:lnTo>
                <a:lnTo>
                  <a:pt x="195262" y="795337"/>
                </a:lnTo>
                <a:lnTo>
                  <a:pt x="177800" y="795337"/>
                </a:lnTo>
                <a:lnTo>
                  <a:pt x="177800" y="641349"/>
                </a:lnTo>
                <a:close/>
                <a:moveTo>
                  <a:pt x="1612770" y="633413"/>
                </a:moveTo>
                <a:cubicBezTo>
                  <a:pt x="1633275" y="641668"/>
                  <a:pt x="1633275" y="641668"/>
                  <a:pt x="1633275" y="641668"/>
                </a:cubicBezTo>
                <a:cubicBezTo>
                  <a:pt x="1641477" y="645796"/>
                  <a:pt x="1641477" y="649923"/>
                  <a:pt x="1641477" y="654051"/>
                </a:cubicBezTo>
                <a:cubicBezTo>
                  <a:pt x="1641477" y="654051"/>
                  <a:pt x="1641477" y="658178"/>
                  <a:pt x="1641477" y="658178"/>
                </a:cubicBezTo>
                <a:cubicBezTo>
                  <a:pt x="1641477" y="662306"/>
                  <a:pt x="1637376" y="670561"/>
                  <a:pt x="1629174" y="670561"/>
                </a:cubicBezTo>
                <a:cubicBezTo>
                  <a:pt x="1633275" y="695326"/>
                  <a:pt x="1633275" y="695326"/>
                  <a:pt x="1633275" y="695326"/>
                </a:cubicBezTo>
                <a:cubicBezTo>
                  <a:pt x="1629174" y="695326"/>
                  <a:pt x="1625073" y="691198"/>
                  <a:pt x="1620972" y="691198"/>
                </a:cubicBezTo>
                <a:cubicBezTo>
                  <a:pt x="1620972" y="670561"/>
                  <a:pt x="1620972" y="670561"/>
                  <a:pt x="1620972" y="670561"/>
                </a:cubicBezTo>
                <a:cubicBezTo>
                  <a:pt x="1608668" y="666433"/>
                  <a:pt x="1608668" y="666433"/>
                  <a:pt x="1608668" y="666433"/>
                </a:cubicBezTo>
                <a:cubicBezTo>
                  <a:pt x="1604567" y="682943"/>
                  <a:pt x="1604567" y="682943"/>
                  <a:pt x="1604567" y="682943"/>
                </a:cubicBezTo>
                <a:cubicBezTo>
                  <a:pt x="1600466" y="682943"/>
                  <a:pt x="1596365" y="682943"/>
                  <a:pt x="1592264" y="678816"/>
                </a:cubicBezTo>
                <a:cubicBezTo>
                  <a:pt x="1604567" y="658178"/>
                  <a:pt x="1604567" y="658178"/>
                  <a:pt x="1604567" y="658178"/>
                </a:cubicBezTo>
                <a:cubicBezTo>
                  <a:pt x="1604567" y="654051"/>
                  <a:pt x="1604567" y="654051"/>
                  <a:pt x="1604567" y="654051"/>
                </a:cubicBezTo>
                <a:cubicBezTo>
                  <a:pt x="1612770" y="633413"/>
                  <a:pt x="1612770" y="633413"/>
                  <a:pt x="1612770" y="633413"/>
                </a:cubicBezTo>
                <a:close/>
                <a:moveTo>
                  <a:pt x="1855109" y="630214"/>
                </a:moveTo>
                <a:cubicBezTo>
                  <a:pt x="1851027" y="629693"/>
                  <a:pt x="1846945" y="630735"/>
                  <a:pt x="1844903" y="632818"/>
                </a:cubicBezTo>
                <a:cubicBezTo>
                  <a:pt x="1836739" y="636986"/>
                  <a:pt x="1836739" y="641153"/>
                  <a:pt x="1836739" y="645320"/>
                </a:cubicBezTo>
                <a:cubicBezTo>
                  <a:pt x="1836739" y="649487"/>
                  <a:pt x="1836739" y="653655"/>
                  <a:pt x="1836739" y="653655"/>
                </a:cubicBezTo>
                <a:cubicBezTo>
                  <a:pt x="1836739" y="653655"/>
                  <a:pt x="1836739" y="657822"/>
                  <a:pt x="1840821" y="657822"/>
                </a:cubicBezTo>
                <a:cubicBezTo>
                  <a:pt x="1844903" y="661989"/>
                  <a:pt x="1853068" y="661989"/>
                  <a:pt x="1857150" y="661989"/>
                </a:cubicBezTo>
                <a:cubicBezTo>
                  <a:pt x="1861232" y="657822"/>
                  <a:pt x="1861232" y="657822"/>
                  <a:pt x="1861232" y="657822"/>
                </a:cubicBezTo>
                <a:cubicBezTo>
                  <a:pt x="1865314" y="653655"/>
                  <a:pt x="1865314" y="649487"/>
                  <a:pt x="1865314" y="645320"/>
                </a:cubicBezTo>
                <a:cubicBezTo>
                  <a:pt x="1865314" y="645320"/>
                  <a:pt x="1865314" y="641153"/>
                  <a:pt x="1865314" y="636986"/>
                </a:cubicBezTo>
                <a:cubicBezTo>
                  <a:pt x="1863273" y="632818"/>
                  <a:pt x="1859191" y="630735"/>
                  <a:pt x="1855109" y="630214"/>
                </a:cubicBezTo>
                <a:close/>
                <a:moveTo>
                  <a:pt x="726110" y="628649"/>
                </a:moveTo>
                <a:cubicBezTo>
                  <a:pt x="742951" y="628649"/>
                  <a:pt x="742951" y="628649"/>
                  <a:pt x="742951" y="628649"/>
                </a:cubicBezTo>
                <a:lnTo>
                  <a:pt x="742951" y="795917"/>
                </a:lnTo>
                <a:cubicBezTo>
                  <a:pt x="726110" y="795917"/>
                  <a:pt x="726110" y="795917"/>
                  <a:pt x="726110" y="795917"/>
                </a:cubicBezTo>
                <a:cubicBezTo>
                  <a:pt x="726110" y="779190"/>
                  <a:pt x="726110" y="779190"/>
                  <a:pt x="726110" y="779190"/>
                </a:cubicBezTo>
                <a:cubicBezTo>
                  <a:pt x="717689" y="795917"/>
                  <a:pt x="709268" y="800099"/>
                  <a:pt x="692427" y="800099"/>
                </a:cubicBezTo>
                <a:cubicBezTo>
                  <a:pt x="658744" y="800099"/>
                  <a:pt x="646113" y="775009"/>
                  <a:pt x="646113" y="741555"/>
                </a:cubicBezTo>
                <a:cubicBezTo>
                  <a:pt x="646113" y="708101"/>
                  <a:pt x="658744" y="683011"/>
                  <a:pt x="692427" y="683011"/>
                </a:cubicBezTo>
                <a:cubicBezTo>
                  <a:pt x="713479" y="683011"/>
                  <a:pt x="726110" y="695556"/>
                  <a:pt x="726110" y="703920"/>
                </a:cubicBezTo>
                <a:cubicBezTo>
                  <a:pt x="726110" y="628649"/>
                  <a:pt x="726110" y="628649"/>
                  <a:pt x="726110" y="628649"/>
                </a:cubicBezTo>
                <a:close/>
                <a:moveTo>
                  <a:pt x="1857377" y="622131"/>
                </a:moveTo>
                <a:cubicBezTo>
                  <a:pt x="1864256" y="623662"/>
                  <a:pt x="1870606" y="627744"/>
                  <a:pt x="1874839" y="633868"/>
                </a:cubicBezTo>
                <a:cubicBezTo>
                  <a:pt x="1874839" y="637950"/>
                  <a:pt x="1874839" y="642032"/>
                  <a:pt x="1874839" y="646114"/>
                </a:cubicBezTo>
                <a:cubicBezTo>
                  <a:pt x="1874839" y="650196"/>
                  <a:pt x="1874839" y="654278"/>
                  <a:pt x="1874839" y="658360"/>
                </a:cubicBezTo>
                <a:cubicBezTo>
                  <a:pt x="1870606" y="662443"/>
                  <a:pt x="1870606" y="666525"/>
                  <a:pt x="1862139" y="666525"/>
                </a:cubicBezTo>
                <a:cubicBezTo>
                  <a:pt x="1853672" y="674689"/>
                  <a:pt x="1836739" y="670607"/>
                  <a:pt x="1828272" y="658360"/>
                </a:cubicBezTo>
                <a:cubicBezTo>
                  <a:pt x="1828272" y="654278"/>
                  <a:pt x="1824039" y="650196"/>
                  <a:pt x="1824039" y="646114"/>
                </a:cubicBezTo>
                <a:cubicBezTo>
                  <a:pt x="1824039" y="637950"/>
                  <a:pt x="1828272" y="629785"/>
                  <a:pt x="1836739" y="625703"/>
                </a:cubicBezTo>
                <a:cubicBezTo>
                  <a:pt x="1843089" y="621621"/>
                  <a:pt x="1850497" y="620601"/>
                  <a:pt x="1857377" y="622131"/>
                </a:cubicBezTo>
                <a:close/>
                <a:moveTo>
                  <a:pt x="1571138" y="612775"/>
                </a:moveTo>
                <a:cubicBezTo>
                  <a:pt x="1579442" y="616903"/>
                  <a:pt x="1591897" y="625158"/>
                  <a:pt x="1600201" y="629285"/>
                </a:cubicBezTo>
                <a:cubicBezTo>
                  <a:pt x="1600201" y="629285"/>
                  <a:pt x="1600201" y="629285"/>
                  <a:pt x="1596049" y="637540"/>
                </a:cubicBezTo>
                <a:cubicBezTo>
                  <a:pt x="1587745" y="633413"/>
                  <a:pt x="1583593" y="629285"/>
                  <a:pt x="1575290" y="625158"/>
                </a:cubicBezTo>
                <a:lnTo>
                  <a:pt x="1571138" y="633413"/>
                </a:lnTo>
                <a:cubicBezTo>
                  <a:pt x="1575290" y="637540"/>
                  <a:pt x="1579442" y="641668"/>
                  <a:pt x="1583593" y="641668"/>
                </a:cubicBezTo>
                <a:cubicBezTo>
                  <a:pt x="1583593" y="641668"/>
                  <a:pt x="1583593" y="641668"/>
                  <a:pt x="1579442" y="649923"/>
                </a:cubicBezTo>
                <a:cubicBezTo>
                  <a:pt x="1579442" y="649923"/>
                  <a:pt x="1579442" y="649923"/>
                  <a:pt x="1566986" y="641668"/>
                </a:cubicBezTo>
                <a:cubicBezTo>
                  <a:pt x="1566986" y="641668"/>
                  <a:pt x="1566986" y="641668"/>
                  <a:pt x="1558682" y="654050"/>
                </a:cubicBezTo>
                <a:cubicBezTo>
                  <a:pt x="1558682" y="654050"/>
                  <a:pt x="1558682" y="654050"/>
                  <a:pt x="1579442" y="666433"/>
                </a:cubicBezTo>
                <a:cubicBezTo>
                  <a:pt x="1579442" y="666433"/>
                  <a:pt x="1579442" y="666433"/>
                  <a:pt x="1575290" y="674688"/>
                </a:cubicBezTo>
                <a:cubicBezTo>
                  <a:pt x="1562834" y="666433"/>
                  <a:pt x="1554530" y="662305"/>
                  <a:pt x="1546226" y="654050"/>
                </a:cubicBezTo>
                <a:cubicBezTo>
                  <a:pt x="1546226" y="654050"/>
                  <a:pt x="1546226" y="654050"/>
                  <a:pt x="1571138" y="612775"/>
                </a:cubicBezTo>
                <a:close/>
                <a:moveTo>
                  <a:pt x="1898969" y="579438"/>
                </a:moveTo>
                <a:cubicBezTo>
                  <a:pt x="1898969" y="579438"/>
                  <a:pt x="1898969" y="579438"/>
                  <a:pt x="1931989" y="616943"/>
                </a:cubicBezTo>
                <a:cubicBezTo>
                  <a:pt x="1927862" y="621110"/>
                  <a:pt x="1927862" y="621110"/>
                  <a:pt x="1923734" y="625277"/>
                </a:cubicBezTo>
                <a:cubicBezTo>
                  <a:pt x="1923734" y="625277"/>
                  <a:pt x="1923734" y="625277"/>
                  <a:pt x="1890714" y="612776"/>
                </a:cubicBezTo>
                <a:cubicBezTo>
                  <a:pt x="1890714" y="612776"/>
                  <a:pt x="1890714" y="612776"/>
                  <a:pt x="1907224" y="637779"/>
                </a:cubicBezTo>
                <a:cubicBezTo>
                  <a:pt x="1903096" y="641946"/>
                  <a:pt x="1903096" y="641946"/>
                  <a:pt x="1898969" y="646113"/>
                </a:cubicBezTo>
                <a:cubicBezTo>
                  <a:pt x="1898969" y="646113"/>
                  <a:pt x="1898969" y="646113"/>
                  <a:pt x="1870076" y="604441"/>
                </a:cubicBezTo>
                <a:cubicBezTo>
                  <a:pt x="1874204" y="604441"/>
                  <a:pt x="1874204" y="600274"/>
                  <a:pt x="1878331" y="600274"/>
                </a:cubicBezTo>
                <a:cubicBezTo>
                  <a:pt x="1878331" y="600274"/>
                  <a:pt x="1878331" y="600274"/>
                  <a:pt x="1911351" y="608608"/>
                </a:cubicBezTo>
                <a:cubicBezTo>
                  <a:pt x="1911351" y="608608"/>
                  <a:pt x="1911351" y="608608"/>
                  <a:pt x="1890714" y="587772"/>
                </a:cubicBezTo>
                <a:cubicBezTo>
                  <a:pt x="1894841" y="583605"/>
                  <a:pt x="1894841" y="583605"/>
                  <a:pt x="1898969" y="579438"/>
                </a:cubicBezTo>
                <a:close/>
                <a:moveTo>
                  <a:pt x="1534626" y="579438"/>
                </a:moveTo>
                <a:cubicBezTo>
                  <a:pt x="1542930" y="587742"/>
                  <a:pt x="1551233" y="596046"/>
                  <a:pt x="1563689" y="604350"/>
                </a:cubicBezTo>
                <a:cubicBezTo>
                  <a:pt x="1559537" y="612653"/>
                  <a:pt x="1559537" y="612653"/>
                  <a:pt x="1559537" y="612653"/>
                </a:cubicBezTo>
                <a:cubicBezTo>
                  <a:pt x="1555385" y="608501"/>
                  <a:pt x="1551233" y="604350"/>
                  <a:pt x="1547081" y="604350"/>
                </a:cubicBezTo>
                <a:cubicBezTo>
                  <a:pt x="1518018" y="633413"/>
                  <a:pt x="1518018" y="633413"/>
                  <a:pt x="1518018" y="633413"/>
                </a:cubicBezTo>
                <a:cubicBezTo>
                  <a:pt x="1509714" y="625109"/>
                  <a:pt x="1509714" y="625109"/>
                  <a:pt x="1509714" y="625109"/>
                </a:cubicBezTo>
                <a:cubicBezTo>
                  <a:pt x="1538778" y="596046"/>
                  <a:pt x="1538778" y="596046"/>
                  <a:pt x="1538778" y="596046"/>
                </a:cubicBezTo>
                <a:cubicBezTo>
                  <a:pt x="1534626" y="591894"/>
                  <a:pt x="1530474" y="587742"/>
                  <a:pt x="1526322" y="583590"/>
                </a:cubicBezTo>
                <a:cubicBezTo>
                  <a:pt x="1534626" y="579438"/>
                  <a:pt x="1534626" y="579438"/>
                  <a:pt x="1534626" y="579438"/>
                </a:cubicBezTo>
                <a:close/>
                <a:moveTo>
                  <a:pt x="1924051" y="566738"/>
                </a:moveTo>
                <a:lnTo>
                  <a:pt x="1931989" y="579438"/>
                </a:lnTo>
                <a:lnTo>
                  <a:pt x="1936751" y="587376"/>
                </a:lnTo>
                <a:lnTo>
                  <a:pt x="1944689" y="579438"/>
                </a:lnTo>
                <a:lnTo>
                  <a:pt x="1944689" y="574676"/>
                </a:lnTo>
                <a:lnTo>
                  <a:pt x="1924051" y="566738"/>
                </a:lnTo>
                <a:close/>
                <a:moveTo>
                  <a:pt x="1919742" y="558800"/>
                </a:moveTo>
                <a:cubicBezTo>
                  <a:pt x="1970089" y="571103"/>
                  <a:pt x="1970089" y="571103"/>
                  <a:pt x="1970089" y="571103"/>
                </a:cubicBezTo>
                <a:cubicBezTo>
                  <a:pt x="1970089" y="575204"/>
                  <a:pt x="1965894" y="575204"/>
                  <a:pt x="1965894" y="579305"/>
                </a:cubicBezTo>
                <a:cubicBezTo>
                  <a:pt x="1965894" y="579305"/>
                  <a:pt x="1965894" y="579305"/>
                  <a:pt x="1961698" y="579305"/>
                </a:cubicBezTo>
                <a:cubicBezTo>
                  <a:pt x="1953307" y="579305"/>
                  <a:pt x="1953307" y="579305"/>
                  <a:pt x="1953307" y="579305"/>
                </a:cubicBezTo>
                <a:cubicBezTo>
                  <a:pt x="1940720" y="595710"/>
                  <a:pt x="1940720" y="595710"/>
                  <a:pt x="1940720" y="595710"/>
                </a:cubicBezTo>
                <a:cubicBezTo>
                  <a:pt x="1944916" y="603912"/>
                  <a:pt x="1944916" y="603912"/>
                  <a:pt x="1944916" y="603912"/>
                </a:cubicBezTo>
                <a:cubicBezTo>
                  <a:pt x="1944916" y="603912"/>
                  <a:pt x="1940720" y="608013"/>
                  <a:pt x="1940720" y="608013"/>
                </a:cubicBezTo>
                <a:cubicBezTo>
                  <a:pt x="1919742" y="579305"/>
                  <a:pt x="1919742" y="579305"/>
                  <a:pt x="1919742" y="579305"/>
                </a:cubicBezTo>
                <a:cubicBezTo>
                  <a:pt x="1911351" y="567002"/>
                  <a:pt x="1911351" y="567002"/>
                  <a:pt x="1911351" y="567002"/>
                </a:cubicBezTo>
                <a:lnTo>
                  <a:pt x="1919742" y="558800"/>
                </a:lnTo>
                <a:close/>
                <a:moveTo>
                  <a:pt x="1500586" y="541338"/>
                </a:moveTo>
                <a:cubicBezTo>
                  <a:pt x="1504753" y="545571"/>
                  <a:pt x="1504753" y="545571"/>
                  <a:pt x="1508920" y="549805"/>
                </a:cubicBezTo>
                <a:cubicBezTo>
                  <a:pt x="1508920" y="549805"/>
                  <a:pt x="1508920" y="549805"/>
                  <a:pt x="1496419" y="583671"/>
                </a:cubicBezTo>
                <a:cubicBezTo>
                  <a:pt x="1496419" y="583671"/>
                  <a:pt x="1496419" y="583671"/>
                  <a:pt x="1521422" y="562505"/>
                </a:cubicBezTo>
                <a:cubicBezTo>
                  <a:pt x="1521422" y="566738"/>
                  <a:pt x="1525589" y="566738"/>
                  <a:pt x="1525589" y="570971"/>
                </a:cubicBezTo>
                <a:cubicBezTo>
                  <a:pt x="1525589" y="570971"/>
                  <a:pt x="1525589" y="570971"/>
                  <a:pt x="1488084" y="604838"/>
                </a:cubicBezTo>
                <a:cubicBezTo>
                  <a:pt x="1483917" y="600605"/>
                  <a:pt x="1483917" y="600605"/>
                  <a:pt x="1479750" y="596371"/>
                </a:cubicBezTo>
                <a:cubicBezTo>
                  <a:pt x="1479750" y="596371"/>
                  <a:pt x="1479750" y="596371"/>
                  <a:pt x="1492252" y="562505"/>
                </a:cubicBezTo>
                <a:cubicBezTo>
                  <a:pt x="1492252" y="562505"/>
                  <a:pt x="1492252" y="562505"/>
                  <a:pt x="1467249" y="579438"/>
                </a:cubicBezTo>
                <a:cubicBezTo>
                  <a:pt x="1463081" y="575205"/>
                  <a:pt x="1463081" y="575205"/>
                  <a:pt x="1458914" y="570971"/>
                </a:cubicBezTo>
                <a:cubicBezTo>
                  <a:pt x="1458914" y="570971"/>
                  <a:pt x="1458914" y="570971"/>
                  <a:pt x="1500586" y="541338"/>
                </a:cubicBezTo>
                <a:close/>
                <a:moveTo>
                  <a:pt x="1936752" y="528638"/>
                </a:moveTo>
                <a:lnTo>
                  <a:pt x="1973264" y="550863"/>
                </a:lnTo>
                <a:lnTo>
                  <a:pt x="1985965" y="528638"/>
                </a:lnTo>
                <a:lnTo>
                  <a:pt x="1993902" y="533401"/>
                </a:lnTo>
                <a:lnTo>
                  <a:pt x="1978027" y="561976"/>
                </a:lnTo>
                <a:lnTo>
                  <a:pt x="1931989" y="538163"/>
                </a:lnTo>
                <a:lnTo>
                  <a:pt x="1936752" y="528638"/>
                </a:lnTo>
                <a:close/>
                <a:moveTo>
                  <a:pt x="1492829" y="525463"/>
                </a:moveTo>
                <a:cubicBezTo>
                  <a:pt x="1492829" y="529630"/>
                  <a:pt x="1497014" y="529630"/>
                  <a:pt x="1497014" y="533798"/>
                </a:cubicBezTo>
                <a:cubicBezTo>
                  <a:pt x="1497014" y="533798"/>
                  <a:pt x="1497014" y="533798"/>
                  <a:pt x="1455161" y="558801"/>
                </a:cubicBezTo>
                <a:cubicBezTo>
                  <a:pt x="1450976" y="554634"/>
                  <a:pt x="1450976" y="550467"/>
                  <a:pt x="1450976" y="550467"/>
                </a:cubicBezTo>
                <a:cubicBezTo>
                  <a:pt x="1450976" y="550467"/>
                  <a:pt x="1450976" y="550467"/>
                  <a:pt x="1492829" y="525463"/>
                </a:cubicBezTo>
                <a:close/>
                <a:moveTo>
                  <a:pt x="1482542" y="485751"/>
                </a:moveTo>
                <a:cubicBezTo>
                  <a:pt x="1480468" y="485230"/>
                  <a:pt x="1478394" y="486272"/>
                  <a:pt x="1476320" y="488355"/>
                </a:cubicBezTo>
                <a:cubicBezTo>
                  <a:pt x="1430696" y="500857"/>
                  <a:pt x="1430696" y="500857"/>
                  <a:pt x="1430696" y="500857"/>
                </a:cubicBezTo>
                <a:cubicBezTo>
                  <a:pt x="1422401" y="505024"/>
                  <a:pt x="1422401" y="509191"/>
                  <a:pt x="1422401" y="517526"/>
                </a:cubicBezTo>
                <a:cubicBezTo>
                  <a:pt x="1468025" y="634207"/>
                  <a:pt x="1584159" y="717551"/>
                  <a:pt x="1716883" y="717551"/>
                </a:cubicBezTo>
                <a:cubicBezTo>
                  <a:pt x="1849607" y="717551"/>
                  <a:pt x="1965740" y="634207"/>
                  <a:pt x="2011364" y="513358"/>
                </a:cubicBezTo>
                <a:cubicBezTo>
                  <a:pt x="2011364" y="509191"/>
                  <a:pt x="2007217" y="505024"/>
                  <a:pt x="2003069" y="500857"/>
                </a:cubicBezTo>
                <a:cubicBezTo>
                  <a:pt x="1957445" y="488355"/>
                  <a:pt x="1957445" y="488355"/>
                  <a:pt x="1957445" y="488355"/>
                </a:cubicBezTo>
                <a:cubicBezTo>
                  <a:pt x="1955371" y="486272"/>
                  <a:pt x="1953297" y="485230"/>
                  <a:pt x="1951224" y="485751"/>
                </a:cubicBezTo>
                <a:cubicBezTo>
                  <a:pt x="1949150" y="486272"/>
                  <a:pt x="1947076" y="488355"/>
                  <a:pt x="1945002" y="492522"/>
                </a:cubicBezTo>
                <a:cubicBezTo>
                  <a:pt x="1907673" y="584201"/>
                  <a:pt x="1820573" y="646709"/>
                  <a:pt x="1716883" y="646709"/>
                </a:cubicBezTo>
                <a:cubicBezTo>
                  <a:pt x="1613192" y="646709"/>
                  <a:pt x="1526092" y="584201"/>
                  <a:pt x="1488763" y="492522"/>
                </a:cubicBezTo>
                <a:cubicBezTo>
                  <a:pt x="1486689" y="488355"/>
                  <a:pt x="1484616" y="486272"/>
                  <a:pt x="1482542" y="485751"/>
                </a:cubicBezTo>
                <a:close/>
                <a:moveTo>
                  <a:pt x="1662749" y="478852"/>
                </a:moveTo>
                <a:cubicBezTo>
                  <a:pt x="1551306" y="533313"/>
                  <a:pt x="1551306" y="533313"/>
                  <a:pt x="1551306" y="533313"/>
                </a:cubicBezTo>
                <a:cubicBezTo>
                  <a:pt x="1547179" y="533313"/>
                  <a:pt x="1543051" y="533313"/>
                  <a:pt x="1543051" y="537502"/>
                </a:cubicBezTo>
                <a:cubicBezTo>
                  <a:pt x="1543051" y="537502"/>
                  <a:pt x="1543051" y="537502"/>
                  <a:pt x="1543051" y="541691"/>
                </a:cubicBezTo>
                <a:cubicBezTo>
                  <a:pt x="1543051" y="541691"/>
                  <a:pt x="1543051" y="545880"/>
                  <a:pt x="1547179" y="545880"/>
                </a:cubicBezTo>
                <a:cubicBezTo>
                  <a:pt x="1584326" y="587773"/>
                  <a:pt x="1621474" y="608719"/>
                  <a:pt x="1675132" y="621287"/>
                </a:cubicBezTo>
                <a:cubicBezTo>
                  <a:pt x="1679259" y="625476"/>
                  <a:pt x="1683387" y="625476"/>
                  <a:pt x="1683387" y="621287"/>
                </a:cubicBezTo>
                <a:cubicBezTo>
                  <a:pt x="1687514" y="621287"/>
                  <a:pt x="1687514" y="617098"/>
                  <a:pt x="1687514" y="608719"/>
                </a:cubicBezTo>
                <a:cubicBezTo>
                  <a:pt x="1687514" y="608719"/>
                  <a:pt x="1679259" y="487231"/>
                  <a:pt x="1679259" y="487231"/>
                </a:cubicBezTo>
                <a:cubicBezTo>
                  <a:pt x="1679259" y="483042"/>
                  <a:pt x="1675132" y="478852"/>
                  <a:pt x="1675132" y="478852"/>
                </a:cubicBezTo>
                <a:cubicBezTo>
                  <a:pt x="1671004" y="474663"/>
                  <a:pt x="1666877" y="474663"/>
                  <a:pt x="1662749" y="478852"/>
                </a:cubicBezTo>
                <a:close/>
                <a:moveTo>
                  <a:pt x="1762761" y="474663"/>
                </a:moveTo>
                <a:cubicBezTo>
                  <a:pt x="1758634" y="478836"/>
                  <a:pt x="1758634" y="483009"/>
                  <a:pt x="1758634" y="487182"/>
                </a:cubicBezTo>
                <a:cubicBezTo>
                  <a:pt x="1746251" y="608194"/>
                  <a:pt x="1746251" y="608194"/>
                  <a:pt x="1746251" y="608194"/>
                </a:cubicBezTo>
                <a:cubicBezTo>
                  <a:pt x="1746251" y="612367"/>
                  <a:pt x="1746251" y="616540"/>
                  <a:pt x="1750379" y="620713"/>
                </a:cubicBezTo>
                <a:cubicBezTo>
                  <a:pt x="1750379" y="620713"/>
                  <a:pt x="1754506" y="620713"/>
                  <a:pt x="1758634" y="620713"/>
                </a:cubicBezTo>
                <a:cubicBezTo>
                  <a:pt x="1812291" y="608194"/>
                  <a:pt x="1849439" y="587330"/>
                  <a:pt x="1886587" y="545602"/>
                </a:cubicBezTo>
                <a:cubicBezTo>
                  <a:pt x="1890714" y="541429"/>
                  <a:pt x="1890714" y="541429"/>
                  <a:pt x="1890714" y="537256"/>
                </a:cubicBezTo>
                <a:cubicBezTo>
                  <a:pt x="1890714" y="533083"/>
                  <a:pt x="1886587" y="533083"/>
                  <a:pt x="1882459" y="528910"/>
                </a:cubicBezTo>
                <a:cubicBezTo>
                  <a:pt x="1775144" y="474663"/>
                  <a:pt x="1775144" y="474663"/>
                  <a:pt x="1775144" y="474663"/>
                </a:cubicBezTo>
                <a:cubicBezTo>
                  <a:pt x="1771016" y="474663"/>
                  <a:pt x="1766889" y="474663"/>
                  <a:pt x="1762761" y="474663"/>
                </a:cubicBezTo>
                <a:close/>
                <a:moveTo>
                  <a:pt x="725572" y="428624"/>
                </a:moveTo>
                <a:cubicBezTo>
                  <a:pt x="705101" y="432820"/>
                  <a:pt x="696913" y="441211"/>
                  <a:pt x="696913" y="457993"/>
                </a:cubicBezTo>
                <a:cubicBezTo>
                  <a:pt x="696913" y="470580"/>
                  <a:pt x="696913" y="487362"/>
                  <a:pt x="717384" y="487362"/>
                </a:cubicBezTo>
                <a:cubicBezTo>
                  <a:pt x="741948" y="487362"/>
                  <a:pt x="774701" y="478971"/>
                  <a:pt x="774701" y="478971"/>
                </a:cubicBezTo>
                <a:cubicBezTo>
                  <a:pt x="774701" y="428624"/>
                  <a:pt x="774701" y="428624"/>
                  <a:pt x="774701" y="428624"/>
                </a:cubicBezTo>
                <a:lnTo>
                  <a:pt x="725572" y="428624"/>
                </a:lnTo>
                <a:close/>
                <a:moveTo>
                  <a:pt x="352426" y="346073"/>
                </a:moveTo>
                <a:cubicBezTo>
                  <a:pt x="315516" y="346073"/>
                  <a:pt x="303213" y="362695"/>
                  <a:pt x="303213" y="412562"/>
                </a:cubicBezTo>
                <a:cubicBezTo>
                  <a:pt x="303213" y="462428"/>
                  <a:pt x="311415" y="487361"/>
                  <a:pt x="352426" y="487361"/>
                </a:cubicBezTo>
                <a:cubicBezTo>
                  <a:pt x="393436" y="487361"/>
                  <a:pt x="401638" y="458272"/>
                  <a:pt x="401638" y="412562"/>
                </a:cubicBezTo>
                <a:cubicBezTo>
                  <a:pt x="401638" y="362695"/>
                  <a:pt x="389335" y="346073"/>
                  <a:pt x="352426" y="346073"/>
                </a:cubicBezTo>
                <a:close/>
                <a:moveTo>
                  <a:pt x="1704770" y="341312"/>
                </a:moveTo>
                <a:cubicBezTo>
                  <a:pt x="1704770" y="341312"/>
                  <a:pt x="1704770" y="353885"/>
                  <a:pt x="1704770" y="353885"/>
                </a:cubicBezTo>
                <a:cubicBezTo>
                  <a:pt x="1684063" y="358076"/>
                  <a:pt x="1671639" y="379031"/>
                  <a:pt x="1671639" y="399986"/>
                </a:cubicBezTo>
                <a:cubicBezTo>
                  <a:pt x="1671639" y="425132"/>
                  <a:pt x="1692346" y="446087"/>
                  <a:pt x="1717193" y="446087"/>
                </a:cubicBezTo>
                <a:cubicBezTo>
                  <a:pt x="1742041" y="446087"/>
                  <a:pt x="1766889" y="425132"/>
                  <a:pt x="1766889" y="399986"/>
                </a:cubicBezTo>
                <a:cubicBezTo>
                  <a:pt x="1766889" y="379031"/>
                  <a:pt x="1750324" y="358076"/>
                  <a:pt x="1729617" y="353885"/>
                </a:cubicBezTo>
                <a:cubicBezTo>
                  <a:pt x="1729617" y="349694"/>
                  <a:pt x="1729617" y="341312"/>
                  <a:pt x="1729617" y="341312"/>
                </a:cubicBezTo>
                <a:cubicBezTo>
                  <a:pt x="1704770" y="341312"/>
                  <a:pt x="1704770" y="341312"/>
                  <a:pt x="1704770" y="341312"/>
                </a:cubicBezTo>
                <a:close/>
                <a:moveTo>
                  <a:pt x="1716883" y="328612"/>
                </a:moveTo>
                <a:cubicBezTo>
                  <a:pt x="1755899" y="328612"/>
                  <a:pt x="1787527" y="360596"/>
                  <a:pt x="1787527" y="400050"/>
                </a:cubicBezTo>
                <a:cubicBezTo>
                  <a:pt x="1787527" y="439504"/>
                  <a:pt x="1755899" y="471488"/>
                  <a:pt x="1716883" y="471488"/>
                </a:cubicBezTo>
                <a:cubicBezTo>
                  <a:pt x="1677867" y="471488"/>
                  <a:pt x="1646239" y="439504"/>
                  <a:pt x="1646239" y="400050"/>
                </a:cubicBezTo>
                <a:cubicBezTo>
                  <a:pt x="1646239" y="360596"/>
                  <a:pt x="1677867" y="328612"/>
                  <a:pt x="1716883" y="328612"/>
                </a:cubicBezTo>
                <a:close/>
                <a:moveTo>
                  <a:pt x="1716883" y="320675"/>
                </a:moveTo>
                <a:cubicBezTo>
                  <a:pt x="1673483" y="320675"/>
                  <a:pt x="1638301" y="356212"/>
                  <a:pt x="1638301" y="400050"/>
                </a:cubicBezTo>
                <a:cubicBezTo>
                  <a:pt x="1638301" y="443888"/>
                  <a:pt x="1673483" y="479425"/>
                  <a:pt x="1716883" y="479425"/>
                </a:cubicBezTo>
                <a:cubicBezTo>
                  <a:pt x="1760283" y="479425"/>
                  <a:pt x="1795465" y="443888"/>
                  <a:pt x="1795465" y="400050"/>
                </a:cubicBezTo>
                <a:cubicBezTo>
                  <a:pt x="1795465" y="356212"/>
                  <a:pt x="1760283" y="320675"/>
                  <a:pt x="1716883" y="320675"/>
                </a:cubicBezTo>
                <a:close/>
                <a:moveTo>
                  <a:pt x="1924004" y="317500"/>
                </a:moveTo>
                <a:cubicBezTo>
                  <a:pt x="1924004" y="317500"/>
                  <a:pt x="1919866" y="317500"/>
                  <a:pt x="1911592" y="321667"/>
                </a:cubicBezTo>
                <a:cubicBezTo>
                  <a:pt x="1812301" y="388342"/>
                  <a:pt x="1812301" y="388342"/>
                  <a:pt x="1812301" y="388342"/>
                </a:cubicBezTo>
                <a:cubicBezTo>
                  <a:pt x="1808164" y="392510"/>
                  <a:pt x="1808164" y="396677"/>
                  <a:pt x="1808164" y="400844"/>
                </a:cubicBezTo>
                <a:cubicBezTo>
                  <a:pt x="1808164" y="400844"/>
                  <a:pt x="1808164" y="405011"/>
                  <a:pt x="1812301" y="409178"/>
                </a:cubicBezTo>
                <a:lnTo>
                  <a:pt x="1915729" y="480021"/>
                </a:lnTo>
                <a:cubicBezTo>
                  <a:pt x="1915729" y="480021"/>
                  <a:pt x="1919866" y="484188"/>
                  <a:pt x="1924004" y="480021"/>
                </a:cubicBezTo>
                <a:cubicBezTo>
                  <a:pt x="1928141" y="480021"/>
                  <a:pt x="1928141" y="480021"/>
                  <a:pt x="1928141" y="471686"/>
                </a:cubicBezTo>
                <a:cubicBezTo>
                  <a:pt x="1944689" y="421680"/>
                  <a:pt x="1944689" y="375841"/>
                  <a:pt x="1928141" y="325834"/>
                </a:cubicBezTo>
                <a:cubicBezTo>
                  <a:pt x="1928141" y="321667"/>
                  <a:pt x="1928141" y="317500"/>
                  <a:pt x="1924004" y="317500"/>
                </a:cubicBezTo>
                <a:close/>
                <a:moveTo>
                  <a:pt x="1509762" y="317500"/>
                </a:moveTo>
                <a:cubicBezTo>
                  <a:pt x="1505625" y="317500"/>
                  <a:pt x="1505625" y="321667"/>
                  <a:pt x="1501487" y="325834"/>
                </a:cubicBezTo>
                <a:cubicBezTo>
                  <a:pt x="1489076" y="375841"/>
                  <a:pt x="1489076" y="421680"/>
                  <a:pt x="1501487" y="475854"/>
                </a:cubicBezTo>
                <a:cubicBezTo>
                  <a:pt x="1505625" y="475854"/>
                  <a:pt x="1505625" y="480021"/>
                  <a:pt x="1509762" y="480021"/>
                </a:cubicBezTo>
                <a:cubicBezTo>
                  <a:pt x="1509762" y="484188"/>
                  <a:pt x="1513899" y="480021"/>
                  <a:pt x="1518036" y="480021"/>
                </a:cubicBezTo>
                <a:cubicBezTo>
                  <a:pt x="1621464" y="409178"/>
                  <a:pt x="1621464" y="409178"/>
                  <a:pt x="1621464" y="409178"/>
                </a:cubicBezTo>
                <a:cubicBezTo>
                  <a:pt x="1625601" y="409178"/>
                  <a:pt x="1625601" y="405011"/>
                  <a:pt x="1625601" y="400844"/>
                </a:cubicBezTo>
                <a:cubicBezTo>
                  <a:pt x="1625601" y="396677"/>
                  <a:pt x="1625601" y="392510"/>
                  <a:pt x="1621464" y="388342"/>
                </a:cubicBezTo>
                <a:lnTo>
                  <a:pt x="1518036" y="321667"/>
                </a:lnTo>
                <a:cubicBezTo>
                  <a:pt x="1518036" y="317500"/>
                  <a:pt x="1513899" y="317500"/>
                  <a:pt x="1509762" y="317500"/>
                </a:cubicBezTo>
                <a:close/>
                <a:moveTo>
                  <a:pt x="1032821" y="304799"/>
                </a:moveTo>
                <a:cubicBezTo>
                  <a:pt x="1032821" y="304799"/>
                  <a:pt x="1036942" y="304799"/>
                  <a:pt x="1041062" y="304799"/>
                </a:cubicBezTo>
                <a:cubicBezTo>
                  <a:pt x="1041062" y="304799"/>
                  <a:pt x="1041062" y="304799"/>
                  <a:pt x="1074028" y="304799"/>
                </a:cubicBezTo>
                <a:cubicBezTo>
                  <a:pt x="1078149" y="304799"/>
                  <a:pt x="1078149" y="304799"/>
                  <a:pt x="1082270" y="308966"/>
                </a:cubicBezTo>
                <a:cubicBezTo>
                  <a:pt x="1082270" y="308966"/>
                  <a:pt x="1082270" y="308966"/>
                  <a:pt x="1123477" y="479821"/>
                </a:cubicBezTo>
                <a:cubicBezTo>
                  <a:pt x="1123477" y="479821"/>
                  <a:pt x="1123477" y="479821"/>
                  <a:pt x="1127598" y="479821"/>
                </a:cubicBezTo>
                <a:cubicBezTo>
                  <a:pt x="1127598" y="479821"/>
                  <a:pt x="1127598" y="479821"/>
                  <a:pt x="1172926" y="308966"/>
                </a:cubicBezTo>
                <a:cubicBezTo>
                  <a:pt x="1172926" y="304799"/>
                  <a:pt x="1177047" y="304799"/>
                  <a:pt x="1181168" y="304799"/>
                </a:cubicBezTo>
                <a:cubicBezTo>
                  <a:pt x="1181168" y="304799"/>
                  <a:pt x="1181168" y="304799"/>
                  <a:pt x="1214134" y="304799"/>
                </a:cubicBezTo>
                <a:cubicBezTo>
                  <a:pt x="1218254" y="304799"/>
                  <a:pt x="1218254" y="304799"/>
                  <a:pt x="1222375" y="304799"/>
                </a:cubicBezTo>
                <a:cubicBezTo>
                  <a:pt x="1222375" y="308966"/>
                  <a:pt x="1222375" y="308966"/>
                  <a:pt x="1222375" y="313133"/>
                </a:cubicBezTo>
                <a:cubicBezTo>
                  <a:pt x="1222375" y="313133"/>
                  <a:pt x="1222375" y="313133"/>
                  <a:pt x="1218254" y="338137"/>
                </a:cubicBezTo>
                <a:cubicBezTo>
                  <a:pt x="1214134" y="350638"/>
                  <a:pt x="1210013" y="367307"/>
                  <a:pt x="1201771" y="388143"/>
                </a:cubicBezTo>
                <a:cubicBezTo>
                  <a:pt x="1193530" y="433982"/>
                  <a:pt x="1177047" y="496490"/>
                  <a:pt x="1164685" y="542329"/>
                </a:cubicBezTo>
                <a:cubicBezTo>
                  <a:pt x="1152322" y="584001"/>
                  <a:pt x="1131719" y="604837"/>
                  <a:pt x="1098753" y="604837"/>
                </a:cubicBezTo>
                <a:cubicBezTo>
                  <a:pt x="1098753" y="604837"/>
                  <a:pt x="1098753" y="604837"/>
                  <a:pt x="1094632" y="604837"/>
                </a:cubicBezTo>
                <a:cubicBezTo>
                  <a:pt x="1078149" y="604837"/>
                  <a:pt x="1053425" y="600670"/>
                  <a:pt x="1041062" y="600670"/>
                </a:cubicBezTo>
                <a:cubicBezTo>
                  <a:pt x="1036942" y="596503"/>
                  <a:pt x="1032821" y="596503"/>
                  <a:pt x="1032821" y="592335"/>
                </a:cubicBezTo>
                <a:cubicBezTo>
                  <a:pt x="1032821" y="592335"/>
                  <a:pt x="1032821" y="592335"/>
                  <a:pt x="1032821" y="567332"/>
                </a:cubicBezTo>
                <a:cubicBezTo>
                  <a:pt x="1032821" y="567332"/>
                  <a:pt x="1032821" y="563165"/>
                  <a:pt x="1036942" y="563165"/>
                </a:cubicBezTo>
                <a:cubicBezTo>
                  <a:pt x="1036942" y="558998"/>
                  <a:pt x="1041062" y="558998"/>
                  <a:pt x="1041062" y="558998"/>
                </a:cubicBezTo>
                <a:cubicBezTo>
                  <a:pt x="1041062" y="558998"/>
                  <a:pt x="1041062" y="558998"/>
                  <a:pt x="1082270" y="563165"/>
                </a:cubicBezTo>
                <a:cubicBezTo>
                  <a:pt x="1106994" y="563165"/>
                  <a:pt x="1111115" y="550663"/>
                  <a:pt x="1115236" y="538162"/>
                </a:cubicBezTo>
                <a:cubicBezTo>
                  <a:pt x="1115236" y="533995"/>
                  <a:pt x="1115236" y="533995"/>
                  <a:pt x="1119357" y="529828"/>
                </a:cubicBezTo>
                <a:cubicBezTo>
                  <a:pt x="1119357" y="529828"/>
                  <a:pt x="1119357" y="529828"/>
                  <a:pt x="1106994" y="529828"/>
                </a:cubicBezTo>
                <a:cubicBezTo>
                  <a:pt x="1090511" y="529828"/>
                  <a:pt x="1082270" y="513159"/>
                  <a:pt x="1082270" y="504824"/>
                </a:cubicBezTo>
                <a:cubicBezTo>
                  <a:pt x="1082270" y="504824"/>
                  <a:pt x="1082270" y="504824"/>
                  <a:pt x="1032821" y="313133"/>
                </a:cubicBezTo>
                <a:cubicBezTo>
                  <a:pt x="1028700" y="308966"/>
                  <a:pt x="1032821" y="308966"/>
                  <a:pt x="1032821" y="304799"/>
                </a:cubicBezTo>
                <a:close/>
                <a:moveTo>
                  <a:pt x="994979" y="300037"/>
                </a:moveTo>
                <a:cubicBezTo>
                  <a:pt x="994979" y="300037"/>
                  <a:pt x="999140" y="300037"/>
                  <a:pt x="999140" y="304193"/>
                </a:cubicBezTo>
                <a:cubicBezTo>
                  <a:pt x="1003300" y="304193"/>
                  <a:pt x="1003300" y="308350"/>
                  <a:pt x="1003300" y="308350"/>
                </a:cubicBezTo>
                <a:cubicBezTo>
                  <a:pt x="1003300" y="308350"/>
                  <a:pt x="1003300" y="308350"/>
                  <a:pt x="1003300" y="341601"/>
                </a:cubicBezTo>
                <a:cubicBezTo>
                  <a:pt x="1003300" y="345757"/>
                  <a:pt x="999140" y="345757"/>
                  <a:pt x="994979" y="349913"/>
                </a:cubicBezTo>
                <a:cubicBezTo>
                  <a:pt x="965857" y="349913"/>
                  <a:pt x="940895" y="370695"/>
                  <a:pt x="932574" y="374852"/>
                </a:cubicBezTo>
                <a:cubicBezTo>
                  <a:pt x="932574" y="374852"/>
                  <a:pt x="932574" y="374852"/>
                  <a:pt x="932574" y="520324"/>
                </a:cubicBezTo>
                <a:cubicBezTo>
                  <a:pt x="932574" y="524481"/>
                  <a:pt x="928414" y="528637"/>
                  <a:pt x="924254" y="528637"/>
                </a:cubicBezTo>
                <a:cubicBezTo>
                  <a:pt x="924254" y="528637"/>
                  <a:pt x="924254" y="528637"/>
                  <a:pt x="890971" y="528637"/>
                </a:cubicBezTo>
                <a:cubicBezTo>
                  <a:pt x="886810" y="528637"/>
                  <a:pt x="882650" y="524481"/>
                  <a:pt x="882650" y="520324"/>
                </a:cubicBezTo>
                <a:cubicBezTo>
                  <a:pt x="882650" y="520324"/>
                  <a:pt x="882650" y="520324"/>
                  <a:pt x="882650" y="312506"/>
                </a:cubicBezTo>
                <a:cubicBezTo>
                  <a:pt x="882650" y="304193"/>
                  <a:pt x="886810" y="304193"/>
                  <a:pt x="890971" y="304193"/>
                </a:cubicBezTo>
                <a:cubicBezTo>
                  <a:pt x="890971" y="304193"/>
                  <a:pt x="890971" y="304193"/>
                  <a:pt x="924254" y="304193"/>
                </a:cubicBezTo>
                <a:cubicBezTo>
                  <a:pt x="928414" y="304193"/>
                  <a:pt x="932574" y="304193"/>
                  <a:pt x="932574" y="312506"/>
                </a:cubicBezTo>
                <a:cubicBezTo>
                  <a:pt x="932574" y="312506"/>
                  <a:pt x="932574" y="312506"/>
                  <a:pt x="932574" y="324975"/>
                </a:cubicBezTo>
                <a:cubicBezTo>
                  <a:pt x="949216" y="316662"/>
                  <a:pt x="970017" y="300037"/>
                  <a:pt x="994979" y="300037"/>
                </a:cubicBezTo>
                <a:close/>
                <a:moveTo>
                  <a:pt x="750816" y="295274"/>
                </a:moveTo>
                <a:cubicBezTo>
                  <a:pt x="800606" y="295274"/>
                  <a:pt x="825501" y="320340"/>
                  <a:pt x="825501" y="374649"/>
                </a:cubicBezTo>
                <a:cubicBezTo>
                  <a:pt x="825501" y="525044"/>
                  <a:pt x="825501" y="525044"/>
                  <a:pt x="825501" y="525044"/>
                </a:cubicBezTo>
                <a:cubicBezTo>
                  <a:pt x="825501" y="525044"/>
                  <a:pt x="825501" y="529221"/>
                  <a:pt x="825501" y="529221"/>
                </a:cubicBezTo>
                <a:cubicBezTo>
                  <a:pt x="821352" y="533399"/>
                  <a:pt x="821352" y="533399"/>
                  <a:pt x="817203" y="533399"/>
                </a:cubicBezTo>
                <a:cubicBezTo>
                  <a:pt x="800606" y="529221"/>
                  <a:pt x="792308" y="525044"/>
                  <a:pt x="784010" y="516688"/>
                </a:cubicBezTo>
                <a:cubicBezTo>
                  <a:pt x="784010" y="516688"/>
                  <a:pt x="742518" y="533399"/>
                  <a:pt x="709325" y="533399"/>
                </a:cubicBezTo>
                <a:cubicBezTo>
                  <a:pt x="667833" y="533399"/>
                  <a:pt x="642938" y="508333"/>
                  <a:pt x="642938" y="462379"/>
                </a:cubicBezTo>
                <a:cubicBezTo>
                  <a:pt x="642938" y="416425"/>
                  <a:pt x="667833" y="395537"/>
                  <a:pt x="717623" y="391360"/>
                </a:cubicBezTo>
                <a:cubicBezTo>
                  <a:pt x="775711" y="387182"/>
                  <a:pt x="775711" y="387182"/>
                  <a:pt x="775711" y="387182"/>
                </a:cubicBezTo>
                <a:cubicBezTo>
                  <a:pt x="775711" y="374649"/>
                  <a:pt x="775711" y="374649"/>
                  <a:pt x="775711" y="374649"/>
                </a:cubicBezTo>
                <a:cubicBezTo>
                  <a:pt x="775711" y="357939"/>
                  <a:pt x="763264" y="345406"/>
                  <a:pt x="746667" y="345406"/>
                </a:cubicBezTo>
                <a:cubicBezTo>
                  <a:pt x="721772" y="345406"/>
                  <a:pt x="688579" y="349583"/>
                  <a:pt x="667833" y="349583"/>
                </a:cubicBezTo>
                <a:cubicBezTo>
                  <a:pt x="667833" y="349583"/>
                  <a:pt x="663684" y="349583"/>
                  <a:pt x="663684" y="349583"/>
                </a:cubicBezTo>
                <a:cubicBezTo>
                  <a:pt x="659535" y="345406"/>
                  <a:pt x="659535" y="345406"/>
                  <a:pt x="659535" y="341228"/>
                </a:cubicBezTo>
                <a:cubicBezTo>
                  <a:pt x="659535" y="311985"/>
                  <a:pt x="659535" y="311985"/>
                  <a:pt x="659535" y="311985"/>
                </a:cubicBezTo>
                <a:cubicBezTo>
                  <a:pt x="659535" y="307807"/>
                  <a:pt x="663684" y="303629"/>
                  <a:pt x="667833" y="303629"/>
                </a:cubicBezTo>
                <a:cubicBezTo>
                  <a:pt x="684430" y="303629"/>
                  <a:pt x="725921" y="295274"/>
                  <a:pt x="750816" y="295274"/>
                </a:cubicBezTo>
                <a:close/>
                <a:moveTo>
                  <a:pt x="354013" y="295273"/>
                </a:moveTo>
                <a:cubicBezTo>
                  <a:pt x="410125" y="295273"/>
                  <a:pt x="455613" y="348579"/>
                  <a:pt x="455613" y="414336"/>
                </a:cubicBezTo>
                <a:cubicBezTo>
                  <a:pt x="455613" y="480093"/>
                  <a:pt x="410125" y="533399"/>
                  <a:pt x="354013" y="533399"/>
                </a:cubicBezTo>
                <a:cubicBezTo>
                  <a:pt x="297901" y="533399"/>
                  <a:pt x="252413" y="480093"/>
                  <a:pt x="252413" y="414336"/>
                </a:cubicBezTo>
                <a:cubicBezTo>
                  <a:pt x="252413" y="348579"/>
                  <a:pt x="297901" y="295273"/>
                  <a:pt x="354013" y="295273"/>
                </a:cubicBezTo>
                <a:close/>
                <a:moveTo>
                  <a:pt x="53975" y="266699"/>
                </a:moveTo>
                <a:cubicBezTo>
                  <a:pt x="53975" y="358774"/>
                  <a:pt x="53975" y="358774"/>
                  <a:pt x="53975" y="358774"/>
                </a:cubicBezTo>
                <a:cubicBezTo>
                  <a:pt x="62207" y="358774"/>
                  <a:pt x="82785" y="358774"/>
                  <a:pt x="107480" y="358774"/>
                </a:cubicBezTo>
                <a:cubicBezTo>
                  <a:pt x="144521" y="358774"/>
                  <a:pt x="165100" y="342033"/>
                  <a:pt x="165100" y="312737"/>
                </a:cubicBezTo>
                <a:cubicBezTo>
                  <a:pt x="165100" y="291810"/>
                  <a:pt x="148637" y="266699"/>
                  <a:pt x="111595" y="266699"/>
                </a:cubicBezTo>
                <a:cubicBezTo>
                  <a:pt x="91017" y="266699"/>
                  <a:pt x="91017" y="266699"/>
                  <a:pt x="91017" y="266699"/>
                </a:cubicBezTo>
                <a:cubicBezTo>
                  <a:pt x="70438" y="266699"/>
                  <a:pt x="62207" y="266699"/>
                  <a:pt x="53975" y="266699"/>
                </a:cubicBezTo>
                <a:close/>
                <a:moveTo>
                  <a:pt x="546894" y="250824"/>
                </a:moveTo>
                <a:cubicBezTo>
                  <a:pt x="546894" y="250824"/>
                  <a:pt x="551050" y="250824"/>
                  <a:pt x="551050" y="250824"/>
                </a:cubicBezTo>
                <a:cubicBezTo>
                  <a:pt x="555205" y="254980"/>
                  <a:pt x="555205" y="254980"/>
                  <a:pt x="555205" y="259135"/>
                </a:cubicBezTo>
                <a:cubicBezTo>
                  <a:pt x="555205" y="304846"/>
                  <a:pt x="555205" y="304846"/>
                  <a:pt x="555205" y="304846"/>
                </a:cubicBezTo>
                <a:cubicBezTo>
                  <a:pt x="609227" y="304846"/>
                  <a:pt x="609227" y="304846"/>
                  <a:pt x="609227" y="304846"/>
                </a:cubicBezTo>
                <a:cubicBezTo>
                  <a:pt x="613383" y="304846"/>
                  <a:pt x="617538" y="304846"/>
                  <a:pt x="617538" y="313157"/>
                </a:cubicBezTo>
                <a:cubicBezTo>
                  <a:pt x="617538" y="342245"/>
                  <a:pt x="617538" y="342245"/>
                  <a:pt x="617538" y="342245"/>
                </a:cubicBezTo>
                <a:cubicBezTo>
                  <a:pt x="617538" y="346401"/>
                  <a:pt x="613383" y="350556"/>
                  <a:pt x="609227" y="350556"/>
                </a:cubicBezTo>
                <a:cubicBezTo>
                  <a:pt x="555205" y="350556"/>
                  <a:pt x="555205" y="350556"/>
                  <a:pt x="555205" y="350556"/>
                </a:cubicBezTo>
                <a:cubicBezTo>
                  <a:pt x="555205" y="441978"/>
                  <a:pt x="555205" y="441978"/>
                  <a:pt x="555205" y="441978"/>
                </a:cubicBezTo>
                <a:cubicBezTo>
                  <a:pt x="555205" y="475222"/>
                  <a:pt x="555205" y="483533"/>
                  <a:pt x="580138" y="483533"/>
                </a:cubicBezTo>
                <a:cubicBezTo>
                  <a:pt x="588449" y="483533"/>
                  <a:pt x="600916" y="483533"/>
                  <a:pt x="609227" y="483533"/>
                </a:cubicBezTo>
                <a:cubicBezTo>
                  <a:pt x="613383" y="483533"/>
                  <a:pt x="617538" y="487688"/>
                  <a:pt x="617538" y="491844"/>
                </a:cubicBezTo>
                <a:cubicBezTo>
                  <a:pt x="617538" y="520932"/>
                  <a:pt x="617538" y="520932"/>
                  <a:pt x="617538" y="520932"/>
                </a:cubicBezTo>
                <a:cubicBezTo>
                  <a:pt x="617538" y="525088"/>
                  <a:pt x="613383" y="529244"/>
                  <a:pt x="609227" y="529244"/>
                </a:cubicBezTo>
                <a:cubicBezTo>
                  <a:pt x="596760" y="529244"/>
                  <a:pt x="584294" y="533399"/>
                  <a:pt x="571827" y="533399"/>
                </a:cubicBezTo>
                <a:cubicBezTo>
                  <a:pt x="521961" y="533399"/>
                  <a:pt x="505339" y="512621"/>
                  <a:pt x="505339" y="450289"/>
                </a:cubicBezTo>
                <a:cubicBezTo>
                  <a:pt x="505339" y="350556"/>
                  <a:pt x="505339" y="350556"/>
                  <a:pt x="505339" y="350556"/>
                </a:cubicBezTo>
                <a:cubicBezTo>
                  <a:pt x="484561" y="350556"/>
                  <a:pt x="484561" y="350556"/>
                  <a:pt x="484561" y="350556"/>
                </a:cubicBezTo>
                <a:cubicBezTo>
                  <a:pt x="480406" y="350556"/>
                  <a:pt x="476250" y="346401"/>
                  <a:pt x="476250" y="342245"/>
                </a:cubicBezTo>
                <a:cubicBezTo>
                  <a:pt x="476250" y="313157"/>
                  <a:pt x="476250" y="313157"/>
                  <a:pt x="476250" y="313157"/>
                </a:cubicBezTo>
                <a:cubicBezTo>
                  <a:pt x="476250" y="304846"/>
                  <a:pt x="480406" y="304846"/>
                  <a:pt x="484561" y="304846"/>
                </a:cubicBezTo>
                <a:cubicBezTo>
                  <a:pt x="505339" y="304846"/>
                  <a:pt x="505339" y="304846"/>
                  <a:pt x="505339" y="304846"/>
                </a:cubicBezTo>
                <a:cubicBezTo>
                  <a:pt x="505339" y="267446"/>
                  <a:pt x="505339" y="267446"/>
                  <a:pt x="505339" y="267446"/>
                </a:cubicBezTo>
                <a:cubicBezTo>
                  <a:pt x="505339" y="263291"/>
                  <a:pt x="505339" y="259135"/>
                  <a:pt x="509494" y="259135"/>
                </a:cubicBezTo>
                <a:cubicBezTo>
                  <a:pt x="546894" y="250824"/>
                  <a:pt x="546894" y="250824"/>
                  <a:pt x="546894" y="250824"/>
                </a:cubicBezTo>
                <a:close/>
                <a:moveTo>
                  <a:pt x="103337" y="217487"/>
                </a:moveTo>
                <a:cubicBezTo>
                  <a:pt x="107471" y="217487"/>
                  <a:pt x="111604" y="217487"/>
                  <a:pt x="111604" y="217487"/>
                </a:cubicBezTo>
                <a:cubicBezTo>
                  <a:pt x="198408" y="217487"/>
                  <a:pt x="219075" y="267271"/>
                  <a:pt x="219075" y="312906"/>
                </a:cubicBezTo>
                <a:cubicBezTo>
                  <a:pt x="219075" y="350244"/>
                  <a:pt x="202541" y="375136"/>
                  <a:pt x="165340" y="391731"/>
                </a:cubicBezTo>
                <a:lnTo>
                  <a:pt x="219075" y="516191"/>
                </a:lnTo>
                <a:cubicBezTo>
                  <a:pt x="219075" y="520340"/>
                  <a:pt x="219075" y="520340"/>
                  <a:pt x="219075" y="524488"/>
                </a:cubicBezTo>
                <a:cubicBezTo>
                  <a:pt x="219075" y="524488"/>
                  <a:pt x="214942" y="528637"/>
                  <a:pt x="210808" y="528637"/>
                </a:cubicBezTo>
                <a:cubicBezTo>
                  <a:pt x="173607" y="528637"/>
                  <a:pt x="173607" y="528637"/>
                  <a:pt x="173607" y="528637"/>
                </a:cubicBezTo>
                <a:cubicBezTo>
                  <a:pt x="169473" y="528637"/>
                  <a:pt x="165340" y="524488"/>
                  <a:pt x="165340" y="524488"/>
                </a:cubicBezTo>
                <a:cubicBezTo>
                  <a:pt x="111604" y="408326"/>
                  <a:pt x="111604" y="408326"/>
                  <a:pt x="111604" y="408326"/>
                </a:cubicBezTo>
                <a:cubicBezTo>
                  <a:pt x="86803" y="408326"/>
                  <a:pt x="66136" y="408326"/>
                  <a:pt x="53736" y="404177"/>
                </a:cubicBezTo>
                <a:cubicBezTo>
                  <a:pt x="53736" y="520340"/>
                  <a:pt x="53736" y="520340"/>
                  <a:pt x="53736" y="520340"/>
                </a:cubicBezTo>
                <a:cubicBezTo>
                  <a:pt x="53736" y="524488"/>
                  <a:pt x="49602" y="528637"/>
                  <a:pt x="45469" y="528637"/>
                </a:cubicBezTo>
                <a:cubicBezTo>
                  <a:pt x="8267" y="528637"/>
                  <a:pt x="8267" y="528637"/>
                  <a:pt x="8267" y="528637"/>
                </a:cubicBezTo>
                <a:cubicBezTo>
                  <a:pt x="4134" y="528637"/>
                  <a:pt x="0" y="524488"/>
                  <a:pt x="0" y="520340"/>
                </a:cubicBezTo>
                <a:cubicBezTo>
                  <a:pt x="0" y="229933"/>
                  <a:pt x="0" y="229933"/>
                  <a:pt x="0" y="229933"/>
                </a:cubicBezTo>
                <a:cubicBezTo>
                  <a:pt x="0" y="225784"/>
                  <a:pt x="4134" y="221636"/>
                  <a:pt x="8267" y="221636"/>
                </a:cubicBezTo>
                <a:cubicBezTo>
                  <a:pt x="53736" y="217487"/>
                  <a:pt x="90937" y="217487"/>
                  <a:pt x="103337" y="217487"/>
                </a:cubicBezTo>
                <a:close/>
                <a:moveTo>
                  <a:pt x="1941299" y="180951"/>
                </a:moveTo>
                <a:cubicBezTo>
                  <a:pt x="1938725" y="180430"/>
                  <a:pt x="1936665" y="181472"/>
                  <a:pt x="1936665" y="183555"/>
                </a:cubicBezTo>
                <a:cubicBezTo>
                  <a:pt x="1903714" y="221060"/>
                  <a:pt x="1903714" y="221060"/>
                  <a:pt x="1903714" y="221060"/>
                </a:cubicBezTo>
                <a:cubicBezTo>
                  <a:pt x="1895476" y="225227"/>
                  <a:pt x="1895476" y="233562"/>
                  <a:pt x="1903714" y="237729"/>
                </a:cubicBezTo>
                <a:cubicBezTo>
                  <a:pt x="1953141" y="291902"/>
                  <a:pt x="1973736" y="362745"/>
                  <a:pt x="1957260" y="450256"/>
                </a:cubicBezTo>
                <a:cubicBezTo>
                  <a:pt x="1957260" y="458590"/>
                  <a:pt x="1961379" y="462757"/>
                  <a:pt x="1965498" y="462757"/>
                </a:cubicBezTo>
                <a:cubicBezTo>
                  <a:pt x="2010806" y="475259"/>
                  <a:pt x="2010806" y="475259"/>
                  <a:pt x="2010806" y="475259"/>
                </a:cubicBezTo>
                <a:cubicBezTo>
                  <a:pt x="2019044" y="479426"/>
                  <a:pt x="2023163" y="475259"/>
                  <a:pt x="2023163" y="471092"/>
                </a:cubicBezTo>
                <a:cubicBezTo>
                  <a:pt x="2047876" y="362745"/>
                  <a:pt x="2014925" y="254398"/>
                  <a:pt x="1949022" y="187722"/>
                </a:cubicBezTo>
                <a:cubicBezTo>
                  <a:pt x="1946963" y="183555"/>
                  <a:pt x="1943873" y="181472"/>
                  <a:pt x="1941299" y="180951"/>
                </a:cubicBezTo>
                <a:close/>
                <a:moveTo>
                  <a:pt x="1491989" y="180951"/>
                </a:moveTo>
                <a:cubicBezTo>
                  <a:pt x="1489388" y="181472"/>
                  <a:pt x="1486266" y="183555"/>
                  <a:pt x="1484185" y="187722"/>
                </a:cubicBezTo>
                <a:cubicBezTo>
                  <a:pt x="1417596" y="254398"/>
                  <a:pt x="1384301" y="362745"/>
                  <a:pt x="1409272" y="471092"/>
                </a:cubicBezTo>
                <a:cubicBezTo>
                  <a:pt x="1409272" y="475259"/>
                  <a:pt x="1413434" y="479426"/>
                  <a:pt x="1421758" y="475259"/>
                </a:cubicBezTo>
                <a:cubicBezTo>
                  <a:pt x="1467538" y="462757"/>
                  <a:pt x="1467538" y="462757"/>
                  <a:pt x="1467538" y="462757"/>
                </a:cubicBezTo>
                <a:cubicBezTo>
                  <a:pt x="1471700" y="462757"/>
                  <a:pt x="1475862" y="458590"/>
                  <a:pt x="1475862" y="450256"/>
                </a:cubicBezTo>
                <a:cubicBezTo>
                  <a:pt x="1459214" y="362745"/>
                  <a:pt x="1480023" y="291902"/>
                  <a:pt x="1529965" y="237729"/>
                </a:cubicBezTo>
                <a:cubicBezTo>
                  <a:pt x="1538289" y="233562"/>
                  <a:pt x="1538289" y="225227"/>
                  <a:pt x="1534127" y="221060"/>
                </a:cubicBezTo>
                <a:cubicBezTo>
                  <a:pt x="1496671" y="183555"/>
                  <a:pt x="1496671" y="183555"/>
                  <a:pt x="1496671" y="183555"/>
                </a:cubicBezTo>
                <a:cubicBezTo>
                  <a:pt x="1496671" y="181472"/>
                  <a:pt x="1494590" y="180430"/>
                  <a:pt x="1491989" y="180951"/>
                </a:cubicBezTo>
                <a:close/>
                <a:moveTo>
                  <a:pt x="1750379" y="174625"/>
                </a:moveTo>
                <a:cubicBezTo>
                  <a:pt x="1746251" y="178798"/>
                  <a:pt x="1746251" y="182971"/>
                  <a:pt x="1746251" y="187144"/>
                </a:cubicBezTo>
                <a:cubicBezTo>
                  <a:pt x="1754506" y="308156"/>
                  <a:pt x="1754506" y="308156"/>
                  <a:pt x="1754506" y="308156"/>
                </a:cubicBezTo>
                <a:cubicBezTo>
                  <a:pt x="1758634" y="312329"/>
                  <a:pt x="1758634" y="316502"/>
                  <a:pt x="1762761" y="320675"/>
                </a:cubicBezTo>
                <a:cubicBezTo>
                  <a:pt x="1766889" y="320675"/>
                  <a:pt x="1771016" y="320675"/>
                  <a:pt x="1775144" y="320675"/>
                </a:cubicBezTo>
                <a:cubicBezTo>
                  <a:pt x="1882459" y="266428"/>
                  <a:pt x="1882459" y="266428"/>
                  <a:pt x="1882459" y="266428"/>
                </a:cubicBezTo>
                <a:cubicBezTo>
                  <a:pt x="1886587" y="262255"/>
                  <a:pt x="1890714" y="262255"/>
                  <a:pt x="1890714" y="258082"/>
                </a:cubicBezTo>
                <a:cubicBezTo>
                  <a:pt x="1890714" y="253909"/>
                  <a:pt x="1890714" y="253909"/>
                  <a:pt x="1886587" y="249736"/>
                </a:cubicBezTo>
                <a:cubicBezTo>
                  <a:pt x="1849439" y="208008"/>
                  <a:pt x="1812291" y="187144"/>
                  <a:pt x="1758634" y="174625"/>
                </a:cubicBezTo>
                <a:cubicBezTo>
                  <a:pt x="1754506" y="174625"/>
                  <a:pt x="1754506" y="174625"/>
                  <a:pt x="1750379" y="174625"/>
                </a:cubicBezTo>
                <a:close/>
                <a:moveTo>
                  <a:pt x="1675132" y="174625"/>
                </a:moveTo>
                <a:cubicBezTo>
                  <a:pt x="1621474" y="187144"/>
                  <a:pt x="1584326" y="212181"/>
                  <a:pt x="1547179" y="249736"/>
                </a:cubicBezTo>
                <a:cubicBezTo>
                  <a:pt x="1543051" y="253909"/>
                  <a:pt x="1543051" y="258082"/>
                  <a:pt x="1543051" y="258082"/>
                </a:cubicBezTo>
                <a:cubicBezTo>
                  <a:pt x="1543051" y="262255"/>
                  <a:pt x="1547179" y="266428"/>
                  <a:pt x="1551306" y="266428"/>
                </a:cubicBezTo>
                <a:cubicBezTo>
                  <a:pt x="1658622" y="320675"/>
                  <a:pt x="1658622" y="320675"/>
                  <a:pt x="1658622" y="320675"/>
                </a:cubicBezTo>
                <a:cubicBezTo>
                  <a:pt x="1662749" y="320675"/>
                  <a:pt x="1666877" y="320675"/>
                  <a:pt x="1671004" y="320675"/>
                </a:cubicBezTo>
                <a:cubicBezTo>
                  <a:pt x="1675132" y="320675"/>
                  <a:pt x="1675132" y="316502"/>
                  <a:pt x="1675132" y="312329"/>
                </a:cubicBezTo>
                <a:cubicBezTo>
                  <a:pt x="1687514" y="187144"/>
                  <a:pt x="1687514" y="187144"/>
                  <a:pt x="1687514" y="187144"/>
                </a:cubicBezTo>
                <a:cubicBezTo>
                  <a:pt x="1687514" y="182971"/>
                  <a:pt x="1683387" y="178798"/>
                  <a:pt x="1683387" y="174625"/>
                </a:cubicBezTo>
                <a:cubicBezTo>
                  <a:pt x="1679259" y="174625"/>
                  <a:pt x="1679259" y="174625"/>
                  <a:pt x="1675132" y="174625"/>
                </a:cubicBezTo>
                <a:close/>
                <a:moveTo>
                  <a:pt x="1579247" y="133350"/>
                </a:moveTo>
                <a:cubicBezTo>
                  <a:pt x="1575119" y="137716"/>
                  <a:pt x="1570992" y="137716"/>
                  <a:pt x="1566864" y="142082"/>
                </a:cubicBezTo>
                <a:cubicBezTo>
                  <a:pt x="1570992" y="142082"/>
                  <a:pt x="1570992" y="142082"/>
                  <a:pt x="1570992" y="142082"/>
                </a:cubicBezTo>
                <a:cubicBezTo>
                  <a:pt x="1575119" y="150813"/>
                  <a:pt x="1575119" y="150813"/>
                  <a:pt x="1575119" y="150813"/>
                </a:cubicBezTo>
                <a:cubicBezTo>
                  <a:pt x="1583375" y="146447"/>
                  <a:pt x="1583375" y="146447"/>
                  <a:pt x="1583375" y="146447"/>
                </a:cubicBezTo>
                <a:cubicBezTo>
                  <a:pt x="1587502" y="146447"/>
                  <a:pt x="1587502" y="146447"/>
                  <a:pt x="1587502" y="142082"/>
                </a:cubicBezTo>
                <a:cubicBezTo>
                  <a:pt x="1587502" y="137716"/>
                  <a:pt x="1583375" y="133350"/>
                  <a:pt x="1579247" y="133350"/>
                </a:cubicBezTo>
                <a:close/>
                <a:moveTo>
                  <a:pt x="1575142" y="124846"/>
                </a:moveTo>
                <a:cubicBezTo>
                  <a:pt x="1587729" y="120650"/>
                  <a:pt x="1600315" y="133237"/>
                  <a:pt x="1596120" y="141628"/>
                </a:cubicBezTo>
                <a:cubicBezTo>
                  <a:pt x="1596120" y="145823"/>
                  <a:pt x="1596120" y="145823"/>
                  <a:pt x="1596120" y="145823"/>
                </a:cubicBezTo>
                <a:cubicBezTo>
                  <a:pt x="1612902" y="162606"/>
                  <a:pt x="1612902" y="162606"/>
                  <a:pt x="1612902" y="162606"/>
                </a:cubicBezTo>
                <a:cubicBezTo>
                  <a:pt x="1608707" y="162606"/>
                  <a:pt x="1608707" y="162606"/>
                  <a:pt x="1604511" y="166801"/>
                </a:cubicBezTo>
                <a:cubicBezTo>
                  <a:pt x="1587729" y="154215"/>
                  <a:pt x="1587729" y="154215"/>
                  <a:pt x="1587729" y="154215"/>
                </a:cubicBezTo>
                <a:cubicBezTo>
                  <a:pt x="1579338" y="158410"/>
                  <a:pt x="1579338" y="158410"/>
                  <a:pt x="1579338" y="158410"/>
                </a:cubicBezTo>
                <a:cubicBezTo>
                  <a:pt x="1587729" y="175192"/>
                  <a:pt x="1587729" y="175192"/>
                  <a:pt x="1587729" y="175192"/>
                </a:cubicBezTo>
                <a:cubicBezTo>
                  <a:pt x="1583533" y="175192"/>
                  <a:pt x="1583533" y="179388"/>
                  <a:pt x="1579338" y="179388"/>
                </a:cubicBezTo>
                <a:lnTo>
                  <a:pt x="1558360" y="141628"/>
                </a:lnTo>
                <a:cubicBezTo>
                  <a:pt x="1554164" y="137432"/>
                  <a:pt x="1554164" y="137432"/>
                  <a:pt x="1554164" y="137432"/>
                </a:cubicBezTo>
                <a:cubicBezTo>
                  <a:pt x="1562555" y="133237"/>
                  <a:pt x="1570946" y="129041"/>
                  <a:pt x="1575142" y="124846"/>
                </a:cubicBezTo>
                <a:close/>
                <a:moveTo>
                  <a:pt x="1836161" y="117475"/>
                </a:moveTo>
                <a:cubicBezTo>
                  <a:pt x="1840347" y="117475"/>
                  <a:pt x="1840347" y="117475"/>
                  <a:pt x="1844532" y="121557"/>
                </a:cubicBezTo>
                <a:cubicBezTo>
                  <a:pt x="1844532" y="121557"/>
                  <a:pt x="1844532" y="121557"/>
                  <a:pt x="1848717" y="141968"/>
                </a:cubicBezTo>
                <a:cubicBezTo>
                  <a:pt x="1848717" y="141968"/>
                  <a:pt x="1848717" y="141968"/>
                  <a:pt x="1869644" y="133804"/>
                </a:cubicBezTo>
                <a:cubicBezTo>
                  <a:pt x="1873829" y="133804"/>
                  <a:pt x="1878014" y="137886"/>
                  <a:pt x="1878014" y="137886"/>
                </a:cubicBezTo>
                <a:cubicBezTo>
                  <a:pt x="1878014" y="137886"/>
                  <a:pt x="1878014" y="137886"/>
                  <a:pt x="1848717" y="154214"/>
                </a:cubicBezTo>
                <a:cubicBezTo>
                  <a:pt x="1848717" y="154214"/>
                  <a:pt x="1848717" y="154214"/>
                  <a:pt x="1840347" y="174625"/>
                </a:cubicBezTo>
                <a:lnTo>
                  <a:pt x="1831976" y="166461"/>
                </a:lnTo>
                <a:cubicBezTo>
                  <a:pt x="1831976" y="166461"/>
                  <a:pt x="1831976" y="166461"/>
                  <a:pt x="1840347" y="146050"/>
                </a:cubicBezTo>
                <a:cubicBezTo>
                  <a:pt x="1840347" y="146050"/>
                  <a:pt x="1840347" y="146050"/>
                  <a:pt x="1836161" y="117475"/>
                </a:cubicBezTo>
                <a:close/>
                <a:moveTo>
                  <a:pt x="1794829" y="112713"/>
                </a:moveTo>
                <a:cubicBezTo>
                  <a:pt x="1790701" y="120651"/>
                  <a:pt x="1790701" y="120651"/>
                  <a:pt x="1790701" y="120651"/>
                </a:cubicBezTo>
                <a:lnTo>
                  <a:pt x="1790701" y="124619"/>
                </a:lnTo>
                <a:cubicBezTo>
                  <a:pt x="1803084" y="128588"/>
                  <a:pt x="1803084" y="128588"/>
                  <a:pt x="1803084" y="128588"/>
                </a:cubicBezTo>
                <a:cubicBezTo>
                  <a:pt x="1807212" y="128588"/>
                  <a:pt x="1811339" y="124619"/>
                  <a:pt x="1811339" y="120651"/>
                </a:cubicBezTo>
                <a:cubicBezTo>
                  <a:pt x="1811339" y="116682"/>
                  <a:pt x="1807212" y="116682"/>
                  <a:pt x="1807212" y="116682"/>
                </a:cubicBezTo>
                <a:cubicBezTo>
                  <a:pt x="1803084" y="112713"/>
                  <a:pt x="1798956" y="112713"/>
                  <a:pt x="1794829" y="112713"/>
                </a:cubicBezTo>
                <a:close/>
                <a:moveTo>
                  <a:pt x="1637508" y="112117"/>
                </a:moveTo>
                <a:cubicBezTo>
                  <a:pt x="1629174" y="112117"/>
                  <a:pt x="1620839" y="116285"/>
                  <a:pt x="1620839" y="124619"/>
                </a:cubicBezTo>
                <a:cubicBezTo>
                  <a:pt x="1620839" y="128786"/>
                  <a:pt x="1620839" y="128786"/>
                  <a:pt x="1620839" y="128786"/>
                </a:cubicBezTo>
                <a:cubicBezTo>
                  <a:pt x="1620839" y="137121"/>
                  <a:pt x="1629174" y="141288"/>
                  <a:pt x="1637508" y="141288"/>
                </a:cubicBezTo>
                <a:cubicBezTo>
                  <a:pt x="1645843" y="141288"/>
                  <a:pt x="1654177" y="132954"/>
                  <a:pt x="1654177" y="124619"/>
                </a:cubicBezTo>
                <a:cubicBezTo>
                  <a:pt x="1654177" y="116285"/>
                  <a:pt x="1645843" y="107950"/>
                  <a:pt x="1637508" y="112117"/>
                </a:cubicBezTo>
                <a:close/>
                <a:moveTo>
                  <a:pt x="1741489" y="104775"/>
                </a:moveTo>
                <a:cubicBezTo>
                  <a:pt x="1737520" y="117158"/>
                  <a:pt x="1737520" y="117158"/>
                  <a:pt x="1737520" y="117158"/>
                </a:cubicBezTo>
                <a:lnTo>
                  <a:pt x="1733551" y="125413"/>
                </a:lnTo>
                <a:cubicBezTo>
                  <a:pt x="1737520" y="125413"/>
                  <a:pt x="1745457" y="125413"/>
                  <a:pt x="1749426" y="125413"/>
                </a:cubicBezTo>
                <a:cubicBezTo>
                  <a:pt x="1745457" y="117158"/>
                  <a:pt x="1745457" y="117158"/>
                  <a:pt x="1745457" y="117158"/>
                </a:cubicBezTo>
                <a:cubicBezTo>
                  <a:pt x="1741489" y="104775"/>
                  <a:pt x="1741489" y="104775"/>
                  <a:pt x="1741489" y="104775"/>
                </a:cubicBezTo>
                <a:close/>
                <a:moveTo>
                  <a:pt x="1633407" y="104165"/>
                </a:moveTo>
                <a:cubicBezTo>
                  <a:pt x="1649811" y="100013"/>
                  <a:pt x="1662114" y="112469"/>
                  <a:pt x="1662114" y="124925"/>
                </a:cubicBezTo>
                <a:cubicBezTo>
                  <a:pt x="1662114" y="141532"/>
                  <a:pt x="1653912" y="149836"/>
                  <a:pt x="1637508" y="149836"/>
                </a:cubicBezTo>
                <a:cubicBezTo>
                  <a:pt x="1625204" y="153988"/>
                  <a:pt x="1612901" y="141532"/>
                  <a:pt x="1612901" y="129076"/>
                </a:cubicBezTo>
                <a:cubicBezTo>
                  <a:pt x="1612901" y="129076"/>
                  <a:pt x="1612901" y="129076"/>
                  <a:pt x="1612901" y="124925"/>
                </a:cubicBezTo>
                <a:cubicBezTo>
                  <a:pt x="1612901" y="112469"/>
                  <a:pt x="1621103" y="104165"/>
                  <a:pt x="1633407" y="104165"/>
                </a:cubicBezTo>
                <a:close/>
                <a:moveTo>
                  <a:pt x="1787382" y="100013"/>
                </a:moveTo>
                <a:cubicBezTo>
                  <a:pt x="1795752" y="100013"/>
                  <a:pt x="1804123" y="104209"/>
                  <a:pt x="1812494" y="108404"/>
                </a:cubicBezTo>
                <a:cubicBezTo>
                  <a:pt x="1816679" y="108404"/>
                  <a:pt x="1820864" y="112600"/>
                  <a:pt x="1820864" y="120991"/>
                </a:cubicBezTo>
                <a:cubicBezTo>
                  <a:pt x="1820864" y="125186"/>
                  <a:pt x="1816679" y="133578"/>
                  <a:pt x="1808308" y="137773"/>
                </a:cubicBezTo>
                <a:cubicBezTo>
                  <a:pt x="1812494" y="158751"/>
                  <a:pt x="1812494" y="158751"/>
                  <a:pt x="1812494" y="158751"/>
                </a:cubicBezTo>
                <a:cubicBezTo>
                  <a:pt x="1808308" y="158751"/>
                  <a:pt x="1808308" y="158751"/>
                  <a:pt x="1804123" y="154555"/>
                </a:cubicBezTo>
                <a:cubicBezTo>
                  <a:pt x="1799938" y="133578"/>
                  <a:pt x="1799938" y="133578"/>
                  <a:pt x="1799938" y="133578"/>
                </a:cubicBezTo>
                <a:cubicBezTo>
                  <a:pt x="1791567" y="133578"/>
                  <a:pt x="1791567" y="133578"/>
                  <a:pt x="1791567" y="133578"/>
                </a:cubicBezTo>
                <a:lnTo>
                  <a:pt x="1787382" y="150360"/>
                </a:lnTo>
                <a:cubicBezTo>
                  <a:pt x="1783197" y="150360"/>
                  <a:pt x="1779011" y="150360"/>
                  <a:pt x="1774826" y="146164"/>
                </a:cubicBezTo>
                <a:cubicBezTo>
                  <a:pt x="1783197" y="120991"/>
                  <a:pt x="1783197" y="120991"/>
                  <a:pt x="1783197" y="120991"/>
                </a:cubicBezTo>
                <a:cubicBezTo>
                  <a:pt x="1787382" y="100013"/>
                  <a:pt x="1787382" y="100013"/>
                  <a:pt x="1787382" y="100013"/>
                </a:cubicBezTo>
                <a:close/>
                <a:moveTo>
                  <a:pt x="1737015" y="92075"/>
                </a:moveTo>
                <a:cubicBezTo>
                  <a:pt x="1749571" y="92075"/>
                  <a:pt x="1749571" y="92075"/>
                  <a:pt x="1749571" y="92075"/>
                </a:cubicBezTo>
                <a:cubicBezTo>
                  <a:pt x="1753757" y="116987"/>
                  <a:pt x="1753757" y="116987"/>
                  <a:pt x="1753757" y="116987"/>
                </a:cubicBezTo>
                <a:cubicBezTo>
                  <a:pt x="1762127" y="146050"/>
                  <a:pt x="1762127" y="146050"/>
                  <a:pt x="1762127" y="146050"/>
                </a:cubicBezTo>
                <a:cubicBezTo>
                  <a:pt x="1757942" y="146050"/>
                  <a:pt x="1757942" y="141898"/>
                  <a:pt x="1753757" y="141898"/>
                </a:cubicBezTo>
                <a:cubicBezTo>
                  <a:pt x="1749571" y="133594"/>
                  <a:pt x="1749571" y="133594"/>
                  <a:pt x="1749571" y="133594"/>
                </a:cubicBezTo>
                <a:cubicBezTo>
                  <a:pt x="1741201" y="133594"/>
                  <a:pt x="1737015" y="133594"/>
                  <a:pt x="1728645" y="133594"/>
                </a:cubicBezTo>
                <a:lnTo>
                  <a:pt x="1724460" y="141898"/>
                </a:lnTo>
                <a:cubicBezTo>
                  <a:pt x="1720274" y="141898"/>
                  <a:pt x="1720274" y="141898"/>
                  <a:pt x="1716089" y="141898"/>
                </a:cubicBezTo>
                <a:cubicBezTo>
                  <a:pt x="1728645" y="116987"/>
                  <a:pt x="1728645" y="116987"/>
                  <a:pt x="1728645" y="116987"/>
                </a:cubicBezTo>
                <a:cubicBezTo>
                  <a:pt x="1737015" y="92075"/>
                  <a:pt x="1737015" y="92075"/>
                  <a:pt x="1737015" y="92075"/>
                </a:cubicBezTo>
                <a:close/>
                <a:moveTo>
                  <a:pt x="1712914" y="92075"/>
                </a:moveTo>
                <a:cubicBezTo>
                  <a:pt x="1712914" y="92075"/>
                  <a:pt x="1712914" y="92075"/>
                  <a:pt x="1712914" y="100277"/>
                </a:cubicBezTo>
                <a:cubicBezTo>
                  <a:pt x="1712914" y="100277"/>
                  <a:pt x="1712914" y="100277"/>
                  <a:pt x="1696173" y="100277"/>
                </a:cubicBezTo>
                <a:cubicBezTo>
                  <a:pt x="1696173" y="100277"/>
                  <a:pt x="1696173" y="100277"/>
                  <a:pt x="1700358" y="141288"/>
                </a:cubicBezTo>
                <a:cubicBezTo>
                  <a:pt x="1700358" y="141288"/>
                  <a:pt x="1700358" y="141288"/>
                  <a:pt x="1687802" y="141288"/>
                </a:cubicBezTo>
                <a:cubicBezTo>
                  <a:pt x="1687802" y="141288"/>
                  <a:pt x="1687802" y="141288"/>
                  <a:pt x="1683617" y="100277"/>
                </a:cubicBezTo>
                <a:lnTo>
                  <a:pt x="1666876" y="104378"/>
                </a:lnTo>
                <a:cubicBezTo>
                  <a:pt x="1666876" y="104378"/>
                  <a:pt x="1666876" y="104378"/>
                  <a:pt x="1666876" y="96176"/>
                </a:cubicBezTo>
                <a:cubicBezTo>
                  <a:pt x="1683617" y="92075"/>
                  <a:pt x="1691988" y="92075"/>
                  <a:pt x="1712914" y="92075"/>
                </a:cubicBezTo>
                <a:close/>
                <a:moveTo>
                  <a:pt x="1181630" y="92074"/>
                </a:moveTo>
                <a:cubicBezTo>
                  <a:pt x="1160463" y="92074"/>
                  <a:pt x="1147763" y="112712"/>
                  <a:pt x="1147763" y="133349"/>
                </a:cubicBezTo>
                <a:lnTo>
                  <a:pt x="1211263" y="133349"/>
                </a:lnTo>
                <a:cubicBezTo>
                  <a:pt x="1211263" y="112712"/>
                  <a:pt x="1202796" y="92074"/>
                  <a:pt x="1181630" y="92074"/>
                </a:cubicBezTo>
                <a:close/>
                <a:moveTo>
                  <a:pt x="1716089" y="84138"/>
                </a:moveTo>
                <a:cubicBezTo>
                  <a:pt x="1641444" y="84138"/>
                  <a:pt x="1575093" y="108903"/>
                  <a:pt x="1521183" y="150178"/>
                </a:cubicBezTo>
                <a:cubicBezTo>
                  <a:pt x="1512889" y="158433"/>
                  <a:pt x="1512889" y="162561"/>
                  <a:pt x="1517036" y="166688"/>
                </a:cubicBezTo>
                <a:cubicBezTo>
                  <a:pt x="1550212" y="203836"/>
                  <a:pt x="1550212" y="203836"/>
                  <a:pt x="1550212" y="203836"/>
                </a:cubicBezTo>
                <a:cubicBezTo>
                  <a:pt x="1554359" y="207963"/>
                  <a:pt x="1558505" y="207963"/>
                  <a:pt x="1566799" y="203836"/>
                </a:cubicBezTo>
                <a:cubicBezTo>
                  <a:pt x="1608269" y="170816"/>
                  <a:pt x="1658032" y="150178"/>
                  <a:pt x="1716089" y="150178"/>
                </a:cubicBezTo>
                <a:cubicBezTo>
                  <a:pt x="1769999" y="150178"/>
                  <a:pt x="1823910" y="170816"/>
                  <a:pt x="1865379" y="203836"/>
                </a:cubicBezTo>
                <a:cubicBezTo>
                  <a:pt x="1873673" y="207963"/>
                  <a:pt x="1877820" y="207963"/>
                  <a:pt x="1881967" y="203836"/>
                </a:cubicBezTo>
                <a:cubicBezTo>
                  <a:pt x="1915142" y="166688"/>
                  <a:pt x="1915142" y="166688"/>
                  <a:pt x="1915142" y="166688"/>
                </a:cubicBezTo>
                <a:cubicBezTo>
                  <a:pt x="1919289" y="162561"/>
                  <a:pt x="1919289" y="158433"/>
                  <a:pt x="1910995" y="150178"/>
                </a:cubicBezTo>
                <a:cubicBezTo>
                  <a:pt x="1857085" y="108903"/>
                  <a:pt x="1790734" y="84138"/>
                  <a:pt x="1716089" y="84138"/>
                </a:cubicBezTo>
                <a:close/>
                <a:moveTo>
                  <a:pt x="1181894" y="84137"/>
                </a:moveTo>
                <a:cubicBezTo>
                  <a:pt x="1214799" y="84137"/>
                  <a:pt x="1227138" y="108970"/>
                  <a:pt x="1227138" y="137942"/>
                </a:cubicBezTo>
                <a:cubicBezTo>
                  <a:pt x="1227138" y="146220"/>
                  <a:pt x="1227138" y="146220"/>
                  <a:pt x="1227138" y="146220"/>
                </a:cubicBezTo>
                <a:cubicBezTo>
                  <a:pt x="1148989" y="146220"/>
                  <a:pt x="1148989" y="146220"/>
                  <a:pt x="1148989" y="146220"/>
                </a:cubicBezTo>
                <a:cubicBezTo>
                  <a:pt x="1148989" y="166914"/>
                  <a:pt x="1161329" y="187608"/>
                  <a:pt x="1186007" y="187608"/>
                </a:cubicBezTo>
                <a:cubicBezTo>
                  <a:pt x="1198346" y="187608"/>
                  <a:pt x="1210686" y="183470"/>
                  <a:pt x="1218912" y="179331"/>
                </a:cubicBezTo>
                <a:lnTo>
                  <a:pt x="1218912" y="191747"/>
                </a:lnTo>
                <a:cubicBezTo>
                  <a:pt x="1210686" y="195886"/>
                  <a:pt x="1194233" y="200025"/>
                  <a:pt x="1186007" y="200025"/>
                </a:cubicBezTo>
                <a:cubicBezTo>
                  <a:pt x="1148989" y="200025"/>
                  <a:pt x="1136650" y="175192"/>
                  <a:pt x="1136650" y="142081"/>
                </a:cubicBezTo>
                <a:cubicBezTo>
                  <a:pt x="1136650" y="104831"/>
                  <a:pt x="1153102" y="84137"/>
                  <a:pt x="1181894" y="84137"/>
                </a:cubicBezTo>
                <a:close/>
                <a:moveTo>
                  <a:pt x="887413" y="41274"/>
                </a:moveTo>
                <a:lnTo>
                  <a:pt x="995363" y="41274"/>
                </a:lnTo>
                <a:lnTo>
                  <a:pt x="995363" y="53974"/>
                </a:lnTo>
                <a:lnTo>
                  <a:pt x="949326" y="53974"/>
                </a:lnTo>
                <a:lnTo>
                  <a:pt x="949326" y="195262"/>
                </a:lnTo>
                <a:lnTo>
                  <a:pt x="933451" y="195262"/>
                </a:lnTo>
                <a:lnTo>
                  <a:pt x="933451" y="53974"/>
                </a:lnTo>
                <a:lnTo>
                  <a:pt x="887413" y="53974"/>
                </a:lnTo>
                <a:lnTo>
                  <a:pt x="887413" y="41274"/>
                </a:lnTo>
                <a:close/>
                <a:moveTo>
                  <a:pt x="1020763" y="28574"/>
                </a:moveTo>
                <a:cubicBezTo>
                  <a:pt x="1033010" y="28574"/>
                  <a:pt x="1033010" y="28574"/>
                  <a:pt x="1033010" y="28574"/>
                </a:cubicBezTo>
                <a:cubicBezTo>
                  <a:pt x="1033010" y="103584"/>
                  <a:pt x="1033010" y="103584"/>
                  <a:pt x="1033010" y="103584"/>
                </a:cubicBezTo>
                <a:cubicBezTo>
                  <a:pt x="1041174" y="91082"/>
                  <a:pt x="1053420" y="82748"/>
                  <a:pt x="1069749" y="82748"/>
                </a:cubicBezTo>
                <a:cubicBezTo>
                  <a:pt x="1098324" y="82748"/>
                  <a:pt x="1106488" y="99416"/>
                  <a:pt x="1106488" y="128587"/>
                </a:cubicBezTo>
                <a:cubicBezTo>
                  <a:pt x="1106488" y="195262"/>
                  <a:pt x="1106488" y="195262"/>
                  <a:pt x="1106488" y="195262"/>
                </a:cubicBezTo>
                <a:cubicBezTo>
                  <a:pt x="1090160" y="195262"/>
                  <a:pt x="1090160" y="195262"/>
                  <a:pt x="1090160" y="195262"/>
                </a:cubicBezTo>
                <a:cubicBezTo>
                  <a:pt x="1090160" y="128587"/>
                  <a:pt x="1090160" y="128587"/>
                  <a:pt x="1090160" y="128587"/>
                </a:cubicBezTo>
                <a:cubicBezTo>
                  <a:pt x="1090160" y="107751"/>
                  <a:pt x="1090160" y="91082"/>
                  <a:pt x="1065667" y="91082"/>
                </a:cubicBezTo>
                <a:cubicBezTo>
                  <a:pt x="1041174" y="91082"/>
                  <a:pt x="1033010" y="116085"/>
                  <a:pt x="1033010" y="136921"/>
                </a:cubicBezTo>
                <a:cubicBezTo>
                  <a:pt x="1033010" y="195262"/>
                  <a:pt x="1033010" y="195262"/>
                  <a:pt x="1033010" y="195262"/>
                </a:cubicBezTo>
                <a:cubicBezTo>
                  <a:pt x="1020763" y="195262"/>
                  <a:pt x="1020763" y="195262"/>
                  <a:pt x="1020763" y="195262"/>
                </a:cubicBezTo>
                <a:lnTo>
                  <a:pt x="1020763" y="28574"/>
                </a:lnTo>
                <a:close/>
                <a:moveTo>
                  <a:pt x="1704456" y="0"/>
                </a:moveTo>
                <a:cubicBezTo>
                  <a:pt x="1712741" y="0"/>
                  <a:pt x="1721026" y="0"/>
                  <a:pt x="1729310" y="0"/>
                </a:cubicBezTo>
                <a:cubicBezTo>
                  <a:pt x="1741737" y="20820"/>
                  <a:pt x="1745880" y="41641"/>
                  <a:pt x="1745880" y="62461"/>
                </a:cubicBezTo>
                <a:cubicBezTo>
                  <a:pt x="1750022" y="62461"/>
                  <a:pt x="1770734" y="66625"/>
                  <a:pt x="1774877" y="66625"/>
                </a:cubicBezTo>
                <a:cubicBezTo>
                  <a:pt x="1779019" y="45805"/>
                  <a:pt x="1791446" y="24984"/>
                  <a:pt x="1803873" y="12492"/>
                </a:cubicBezTo>
                <a:cubicBezTo>
                  <a:pt x="1808016" y="12492"/>
                  <a:pt x="1808016" y="12492"/>
                  <a:pt x="1808016" y="12492"/>
                </a:cubicBezTo>
                <a:cubicBezTo>
                  <a:pt x="1816300" y="12492"/>
                  <a:pt x="1824585" y="16656"/>
                  <a:pt x="1832870" y="16656"/>
                </a:cubicBezTo>
                <a:cubicBezTo>
                  <a:pt x="1832870" y="20820"/>
                  <a:pt x="1832870" y="20820"/>
                  <a:pt x="1832870" y="20820"/>
                </a:cubicBezTo>
                <a:cubicBezTo>
                  <a:pt x="1837012" y="29149"/>
                  <a:pt x="1837012" y="37477"/>
                  <a:pt x="1837012" y="49969"/>
                </a:cubicBezTo>
                <a:cubicBezTo>
                  <a:pt x="1837012" y="62461"/>
                  <a:pt x="1837012" y="70789"/>
                  <a:pt x="1832870" y="83282"/>
                </a:cubicBezTo>
                <a:cubicBezTo>
                  <a:pt x="1837012" y="83282"/>
                  <a:pt x="1853582" y="91610"/>
                  <a:pt x="1857724" y="91610"/>
                </a:cubicBezTo>
                <a:cubicBezTo>
                  <a:pt x="1870151" y="74953"/>
                  <a:pt x="1886721" y="58297"/>
                  <a:pt x="1903291" y="49969"/>
                </a:cubicBezTo>
                <a:cubicBezTo>
                  <a:pt x="1911575" y="49969"/>
                  <a:pt x="1919860" y="58297"/>
                  <a:pt x="1928145" y="62461"/>
                </a:cubicBezTo>
                <a:cubicBezTo>
                  <a:pt x="1928145" y="83282"/>
                  <a:pt x="1919860" y="104102"/>
                  <a:pt x="1911575" y="124922"/>
                </a:cubicBezTo>
                <a:cubicBezTo>
                  <a:pt x="1911575" y="124922"/>
                  <a:pt x="1928145" y="137414"/>
                  <a:pt x="1932287" y="141579"/>
                </a:cubicBezTo>
                <a:cubicBezTo>
                  <a:pt x="1948857" y="124922"/>
                  <a:pt x="1965426" y="112430"/>
                  <a:pt x="1986138" y="108266"/>
                </a:cubicBezTo>
                <a:cubicBezTo>
                  <a:pt x="1994423" y="112430"/>
                  <a:pt x="2002708" y="120758"/>
                  <a:pt x="2006850" y="129086"/>
                </a:cubicBezTo>
                <a:cubicBezTo>
                  <a:pt x="2002708" y="149907"/>
                  <a:pt x="1990281" y="166563"/>
                  <a:pt x="1973711" y="183219"/>
                </a:cubicBezTo>
                <a:cubicBezTo>
                  <a:pt x="1977853" y="187383"/>
                  <a:pt x="1990281" y="204040"/>
                  <a:pt x="1990281" y="204040"/>
                </a:cubicBezTo>
                <a:cubicBezTo>
                  <a:pt x="2010993" y="195711"/>
                  <a:pt x="2031705" y="187383"/>
                  <a:pt x="2052416" y="187383"/>
                </a:cubicBezTo>
                <a:cubicBezTo>
                  <a:pt x="2052416" y="191547"/>
                  <a:pt x="2052416" y="191547"/>
                  <a:pt x="2052416" y="191547"/>
                </a:cubicBezTo>
                <a:cubicBezTo>
                  <a:pt x="2056559" y="195711"/>
                  <a:pt x="2064844" y="204040"/>
                  <a:pt x="2064844" y="212368"/>
                </a:cubicBezTo>
                <a:cubicBezTo>
                  <a:pt x="2056559" y="233188"/>
                  <a:pt x="2039989" y="245680"/>
                  <a:pt x="2023420" y="258173"/>
                </a:cubicBezTo>
                <a:cubicBezTo>
                  <a:pt x="2023420" y="262337"/>
                  <a:pt x="2031705" y="278993"/>
                  <a:pt x="2031705" y="283157"/>
                </a:cubicBezTo>
                <a:cubicBezTo>
                  <a:pt x="2052416" y="278993"/>
                  <a:pt x="2073128" y="278993"/>
                  <a:pt x="2093840" y="283157"/>
                </a:cubicBezTo>
                <a:cubicBezTo>
                  <a:pt x="2097983" y="291485"/>
                  <a:pt x="2102125" y="299813"/>
                  <a:pt x="2102125" y="308141"/>
                </a:cubicBezTo>
                <a:cubicBezTo>
                  <a:pt x="2102125" y="312306"/>
                  <a:pt x="2102125" y="312306"/>
                  <a:pt x="2102125" y="312306"/>
                </a:cubicBezTo>
                <a:cubicBezTo>
                  <a:pt x="2089698" y="324798"/>
                  <a:pt x="2068986" y="337290"/>
                  <a:pt x="2048274" y="341454"/>
                </a:cubicBezTo>
                <a:cubicBezTo>
                  <a:pt x="2048274" y="345618"/>
                  <a:pt x="2052416" y="366438"/>
                  <a:pt x="2052416" y="366438"/>
                </a:cubicBezTo>
                <a:cubicBezTo>
                  <a:pt x="2073128" y="366438"/>
                  <a:pt x="2093840" y="374767"/>
                  <a:pt x="2110410" y="383095"/>
                </a:cubicBezTo>
                <a:cubicBezTo>
                  <a:pt x="2110410" y="387259"/>
                  <a:pt x="2110410" y="387259"/>
                  <a:pt x="2110410" y="387259"/>
                </a:cubicBezTo>
                <a:cubicBezTo>
                  <a:pt x="2114552" y="391423"/>
                  <a:pt x="2114552" y="395587"/>
                  <a:pt x="2114552" y="399751"/>
                </a:cubicBezTo>
                <a:cubicBezTo>
                  <a:pt x="2114552" y="403915"/>
                  <a:pt x="2114552" y="408079"/>
                  <a:pt x="2110410" y="412243"/>
                </a:cubicBezTo>
                <a:cubicBezTo>
                  <a:pt x="2093840" y="424736"/>
                  <a:pt x="2073128" y="428900"/>
                  <a:pt x="2052416" y="428900"/>
                </a:cubicBezTo>
                <a:cubicBezTo>
                  <a:pt x="2048274" y="433064"/>
                  <a:pt x="2048274" y="453884"/>
                  <a:pt x="2048274" y="453884"/>
                </a:cubicBezTo>
                <a:cubicBezTo>
                  <a:pt x="2068986" y="462212"/>
                  <a:pt x="2085556" y="470540"/>
                  <a:pt x="2102125" y="487197"/>
                </a:cubicBezTo>
                <a:cubicBezTo>
                  <a:pt x="2102125" y="495525"/>
                  <a:pt x="2097983" y="508017"/>
                  <a:pt x="2093840" y="512181"/>
                </a:cubicBezTo>
                <a:cubicBezTo>
                  <a:pt x="2093840" y="516345"/>
                  <a:pt x="2093840" y="516345"/>
                  <a:pt x="2093840" y="516345"/>
                </a:cubicBezTo>
                <a:cubicBezTo>
                  <a:pt x="2073128" y="520509"/>
                  <a:pt x="2052416" y="520509"/>
                  <a:pt x="2031705" y="516345"/>
                </a:cubicBezTo>
                <a:cubicBezTo>
                  <a:pt x="2031705" y="516345"/>
                  <a:pt x="2023420" y="537165"/>
                  <a:pt x="2023420" y="537165"/>
                </a:cubicBezTo>
                <a:cubicBezTo>
                  <a:pt x="2039989" y="549658"/>
                  <a:pt x="2056559" y="566314"/>
                  <a:pt x="2064844" y="582970"/>
                </a:cubicBezTo>
                <a:cubicBezTo>
                  <a:pt x="2064844" y="587134"/>
                  <a:pt x="2064844" y="587134"/>
                  <a:pt x="2064844" y="587134"/>
                </a:cubicBezTo>
                <a:cubicBezTo>
                  <a:pt x="2060701" y="591298"/>
                  <a:pt x="2056559" y="599627"/>
                  <a:pt x="2052416" y="607955"/>
                </a:cubicBezTo>
                <a:cubicBezTo>
                  <a:pt x="2031705" y="607955"/>
                  <a:pt x="2010993" y="603791"/>
                  <a:pt x="1990281" y="591298"/>
                </a:cubicBezTo>
                <a:cubicBezTo>
                  <a:pt x="1990281" y="595463"/>
                  <a:pt x="1977853" y="612119"/>
                  <a:pt x="1973711" y="612119"/>
                </a:cubicBezTo>
                <a:cubicBezTo>
                  <a:pt x="1990281" y="628775"/>
                  <a:pt x="2002708" y="649595"/>
                  <a:pt x="2006850" y="666252"/>
                </a:cubicBezTo>
                <a:cubicBezTo>
                  <a:pt x="2006850" y="670416"/>
                  <a:pt x="2006850" y="670416"/>
                  <a:pt x="2006850" y="670416"/>
                </a:cubicBezTo>
                <a:cubicBezTo>
                  <a:pt x="2002708" y="674580"/>
                  <a:pt x="1994423" y="682908"/>
                  <a:pt x="1986138" y="687072"/>
                </a:cubicBezTo>
                <a:cubicBezTo>
                  <a:pt x="1965426" y="682908"/>
                  <a:pt x="1944714" y="670416"/>
                  <a:pt x="1932287" y="657924"/>
                </a:cubicBezTo>
                <a:cubicBezTo>
                  <a:pt x="1928145" y="657924"/>
                  <a:pt x="1911575" y="670416"/>
                  <a:pt x="1911575" y="674580"/>
                </a:cubicBezTo>
                <a:cubicBezTo>
                  <a:pt x="1919860" y="691236"/>
                  <a:pt x="1928145" y="712057"/>
                  <a:pt x="1928145" y="732877"/>
                </a:cubicBezTo>
                <a:cubicBezTo>
                  <a:pt x="1928145" y="732877"/>
                  <a:pt x="1928145" y="737041"/>
                  <a:pt x="1928145" y="737041"/>
                </a:cubicBezTo>
                <a:cubicBezTo>
                  <a:pt x="1924002" y="737041"/>
                  <a:pt x="1924002" y="737041"/>
                  <a:pt x="1924002" y="737041"/>
                </a:cubicBezTo>
                <a:cubicBezTo>
                  <a:pt x="1919860" y="741205"/>
                  <a:pt x="1911575" y="745369"/>
                  <a:pt x="1903291" y="749533"/>
                </a:cubicBezTo>
                <a:cubicBezTo>
                  <a:pt x="1882579" y="737041"/>
                  <a:pt x="1870151" y="724549"/>
                  <a:pt x="1857724" y="703728"/>
                </a:cubicBezTo>
                <a:cubicBezTo>
                  <a:pt x="1853582" y="703728"/>
                  <a:pt x="1837012" y="712057"/>
                  <a:pt x="1832870" y="716221"/>
                </a:cubicBezTo>
                <a:cubicBezTo>
                  <a:pt x="1837012" y="724549"/>
                  <a:pt x="1837012" y="737041"/>
                  <a:pt x="1837012" y="745369"/>
                </a:cubicBezTo>
                <a:cubicBezTo>
                  <a:pt x="1837012" y="757861"/>
                  <a:pt x="1837012" y="766190"/>
                  <a:pt x="1832870" y="778682"/>
                </a:cubicBezTo>
                <a:cubicBezTo>
                  <a:pt x="1824585" y="782846"/>
                  <a:pt x="1816300" y="782846"/>
                  <a:pt x="1808016" y="787010"/>
                </a:cubicBezTo>
                <a:cubicBezTo>
                  <a:pt x="1803873" y="787010"/>
                  <a:pt x="1803873" y="787010"/>
                  <a:pt x="1803873" y="787010"/>
                </a:cubicBezTo>
                <a:cubicBezTo>
                  <a:pt x="1791446" y="770354"/>
                  <a:pt x="1779019" y="749533"/>
                  <a:pt x="1774877" y="732877"/>
                </a:cubicBezTo>
                <a:cubicBezTo>
                  <a:pt x="1770734" y="732877"/>
                  <a:pt x="1750022" y="732877"/>
                  <a:pt x="1750022" y="732877"/>
                </a:cubicBezTo>
                <a:cubicBezTo>
                  <a:pt x="1750022" y="757861"/>
                  <a:pt x="1741737" y="778682"/>
                  <a:pt x="1733453" y="795338"/>
                </a:cubicBezTo>
                <a:cubicBezTo>
                  <a:pt x="1729310" y="795338"/>
                  <a:pt x="1729310" y="795338"/>
                  <a:pt x="1729310" y="795338"/>
                </a:cubicBezTo>
                <a:cubicBezTo>
                  <a:pt x="1725168" y="795338"/>
                  <a:pt x="1712741" y="795338"/>
                  <a:pt x="1704456" y="795338"/>
                </a:cubicBezTo>
                <a:cubicBezTo>
                  <a:pt x="1692029" y="778682"/>
                  <a:pt x="1687886" y="757861"/>
                  <a:pt x="1687886" y="732877"/>
                </a:cubicBezTo>
                <a:cubicBezTo>
                  <a:pt x="1683744" y="732877"/>
                  <a:pt x="1663032" y="732877"/>
                  <a:pt x="1658890" y="732877"/>
                </a:cubicBezTo>
                <a:cubicBezTo>
                  <a:pt x="1654747" y="749533"/>
                  <a:pt x="1642320" y="770354"/>
                  <a:pt x="1629893" y="787010"/>
                </a:cubicBezTo>
                <a:cubicBezTo>
                  <a:pt x="1625751" y="787010"/>
                  <a:pt x="1625751" y="787010"/>
                  <a:pt x="1625751" y="787010"/>
                </a:cubicBezTo>
                <a:cubicBezTo>
                  <a:pt x="1617466" y="782846"/>
                  <a:pt x="1609181" y="782846"/>
                  <a:pt x="1600896" y="778682"/>
                </a:cubicBezTo>
                <a:cubicBezTo>
                  <a:pt x="1596754" y="766190"/>
                  <a:pt x="1596754" y="757861"/>
                  <a:pt x="1596754" y="745369"/>
                </a:cubicBezTo>
                <a:cubicBezTo>
                  <a:pt x="1596754" y="737041"/>
                  <a:pt x="1596754" y="724549"/>
                  <a:pt x="1600896" y="716221"/>
                </a:cubicBezTo>
                <a:cubicBezTo>
                  <a:pt x="1596754" y="712057"/>
                  <a:pt x="1580184" y="707892"/>
                  <a:pt x="1576042" y="703728"/>
                </a:cubicBezTo>
                <a:cubicBezTo>
                  <a:pt x="1567757" y="724549"/>
                  <a:pt x="1551188" y="741205"/>
                  <a:pt x="1534618" y="749533"/>
                </a:cubicBezTo>
                <a:cubicBezTo>
                  <a:pt x="1530476" y="749533"/>
                  <a:pt x="1530476" y="749533"/>
                  <a:pt x="1530476" y="749533"/>
                </a:cubicBezTo>
                <a:cubicBezTo>
                  <a:pt x="1522191" y="745369"/>
                  <a:pt x="1513906" y="741205"/>
                  <a:pt x="1509764" y="737041"/>
                </a:cubicBezTo>
                <a:cubicBezTo>
                  <a:pt x="1509764" y="737041"/>
                  <a:pt x="1509764" y="732877"/>
                  <a:pt x="1509764" y="732877"/>
                </a:cubicBezTo>
                <a:cubicBezTo>
                  <a:pt x="1509764" y="716221"/>
                  <a:pt x="1513906" y="691236"/>
                  <a:pt x="1522191" y="674580"/>
                </a:cubicBezTo>
                <a:cubicBezTo>
                  <a:pt x="1522191" y="674580"/>
                  <a:pt x="1505621" y="657924"/>
                  <a:pt x="1501479" y="657924"/>
                </a:cubicBezTo>
                <a:cubicBezTo>
                  <a:pt x="1489052" y="674580"/>
                  <a:pt x="1468340" y="682908"/>
                  <a:pt x="1447628" y="687072"/>
                </a:cubicBezTo>
                <a:cubicBezTo>
                  <a:pt x="1439343" y="682908"/>
                  <a:pt x="1435201" y="674580"/>
                  <a:pt x="1426916" y="670416"/>
                </a:cubicBezTo>
                <a:cubicBezTo>
                  <a:pt x="1435201" y="649595"/>
                  <a:pt x="1443486" y="628775"/>
                  <a:pt x="1460055" y="616283"/>
                </a:cubicBezTo>
                <a:cubicBezTo>
                  <a:pt x="1455913" y="612119"/>
                  <a:pt x="1443486" y="595463"/>
                  <a:pt x="1443486" y="591298"/>
                </a:cubicBezTo>
                <a:cubicBezTo>
                  <a:pt x="1422774" y="603791"/>
                  <a:pt x="1402062" y="607955"/>
                  <a:pt x="1381350" y="607955"/>
                </a:cubicBezTo>
                <a:cubicBezTo>
                  <a:pt x="1377208" y="603791"/>
                  <a:pt x="1373065" y="591298"/>
                  <a:pt x="1368923" y="587134"/>
                </a:cubicBezTo>
                <a:cubicBezTo>
                  <a:pt x="1368923" y="582970"/>
                  <a:pt x="1368923" y="582970"/>
                  <a:pt x="1368923" y="582970"/>
                </a:cubicBezTo>
                <a:cubicBezTo>
                  <a:pt x="1377208" y="566314"/>
                  <a:pt x="1393777" y="549658"/>
                  <a:pt x="1414489" y="541330"/>
                </a:cubicBezTo>
                <a:cubicBezTo>
                  <a:pt x="1410347" y="537165"/>
                  <a:pt x="1402062" y="516345"/>
                  <a:pt x="1402062" y="516345"/>
                </a:cubicBezTo>
                <a:cubicBezTo>
                  <a:pt x="1381350" y="520509"/>
                  <a:pt x="1360638" y="520509"/>
                  <a:pt x="1339926" y="516345"/>
                </a:cubicBezTo>
                <a:cubicBezTo>
                  <a:pt x="1335784" y="508017"/>
                  <a:pt x="1331641" y="495525"/>
                  <a:pt x="1331641" y="491361"/>
                </a:cubicBezTo>
                <a:cubicBezTo>
                  <a:pt x="1331641" y="487197"/>
                  <a:pt x="1331641" y="487197"/>
                  <a:pt x="1331641" y="487197"/>
                </a:cubicBezTo>
                <a:cubicBezTo>
                  <a:pt x="1344068" y="474704"/>
                  <a:pt x="1364780" y="462212"/>
                  <a:pt x="1385492" y="453884"/>
                </a:cubicBezTo>
                <a:cubicBezTo>
                  <a:pt x="1385492" y="453884"/>
                  <a:pt x="1381350" y="433064"/>
                  <a:pt x="1381350" y="428900"/>
                </a:cubicBezTo>
                <a:cubicBezTo>
                  <a:pt x="1360638" y="428900"/>
                  <a:pt x="1339926" y="424736"/>
                  <a:pt x="1323357" y="412243"/>
                </a:cubicBezTo>
                <a:cubicBezTo>
                  <a:pt x="1319214" y="412243"/>
                  <a:pt x="1319214" y="412243"/>
                  <a:pt x="1319214" y="412243"/>
                </a:cubicBezTo>
                <a:cubicBezTo>
                  <a:pt x="1319214" y="408079"/>
                  <a:pt x="1319214" y="403915"/>
                  <a:pt x="1319214" y="399751"/>
                </a:cubicBezTo>
                <a:cubicBezTo>
                  <a:pt x="1319214" y="391423"/>
                  <a:pt x="1319214" y="387259"/>
                  <a:pt x="1319214" y="383095"/>
                </a:cubicBezTo>
                <a:cubicBezTo>
                  <a:pt x="1323357" y="383095"/>
                  <a:pt x="1323357" y="383095"/>
                  <a:pt x="1323357" y="383095"/>
                </a:cubicBezTo>
                <a:cubicBezTo>
                  <a:pt x="1339926" y="374767"/>
                  <a:pt x="1360638" y="366438"/>
                  <a:pt x="1381350" y="366438"/>
                </a:cubicBezTo>
                <a:cubicBezTo>
                  <a:pt x="1381350" y="362274"/>
                  <a:pt x="1385492" y="345618"/>
                  <a:pt x="1385492" y="341454"/>
                </a:cubicBezTo>
                <a:cubicBezTo>
                  <a:pt x="1364780" y="333126"/>
                  <a:pt x="1344068" y="324798"/>
                  <a:pt x="1331641" y="308141"/>
                </a:cubicBezTo>
                <a:cubicBezTo>
                  <a:pt x="1331641" y="299813"/>
                  <a:pt x="1335784" y="291485"/>
                  <a:pt x="1339926" y="283157"/>
                </a:cubicBezTo>
                <a:cubicBezTo>
                  <a:pt x="1356496" y="274829"/>
                  <a:pt x="1381350" y="274829"/>
                  <a:pt x="1402062" y="283157"/>
                </a:cubicBezTo>
                <a:cubicBezTo>
                  <a:pt x="1402062" y="278993"/>
                  <a:pt x="1410347" y="262337"/>
                  <a:pt x="1410347" y="258173"/>
                </a:cubicBezTo>
                <a:cubicBezTo>
                  <a:pt x="1393777" y="245680"/>
                  <a:pt x="1377208" y="229024"/>
                  <a:pt x="1368923" y="212368"/>
                </a:cubicBezTo>
                <a:cubicBezTo>
                  <a:pt x="1368923" y="204040"/>
                  <a:pt x="1377208" y="195711"/>
                  <a:pt x="1381350" y="187383"/>
                </a:cubicBezTo>
                <a:cubicBezTo>
                  <a:pt x="1402062" y="187383"/>
                  <a:pt x="1422774" y="195711"/>
                  <a:pt x="1443486" y="204040"/>
                </a:cubicBezTo>
                <a:cubicBezTo>
                  <a:pt x="1443486" y="204040"/>
                  <a:pt x="1455913" y="183219"/>
                  <a:pt x="1460055" y="183219"/>
                </a:cubicBezTo>
                <a:cubicBezTo>
                  <a:pt x="1443486" y="166563"/>
                  <a:pt x="1431059" y="145743"/>
                  <a:pt x="1426916" y="129086"/>
                </a:cubicBezTo>
                <a:cubicBezTo>
                  <a:pt x="1426916" y="124922"/>
                  <a:pt x="1426916" y="124922"/>
                  <a:pt x="1426916" y="124922"/>
                </a:cubicBezTo>
                <a:cubicBezTo>
                  <a:pt x="1431059" y="120758"/>
                  <a:pt x="1439343" y="112430"/>
                  <a:pt x="1447628" y="108266"/>
                </a:cubicBezTo>
                <a:cubicBezTo>
                  <a:pt x="1468340" y="112430"/>
                  <a:pt x="1489052" y="124922"/>
                  <a:pt x="1501479" y="137414"/>
                </a:cubicBezTo>
                <a:cubicBezTo>
                  <a:pt x="1505621" y="137414"/>
                  <a:pt x="1518049" y="124922"/>
                  <a:pt x="1522191" y="124922"/>
                </a:cubicBezTo>
                <a:cubicBezTo>
                  <a:pt x="1509764" y="104102"/>
                  <a:pt x="1505621" y="83282"/>
                  <a:pt x="1505621" y="62461"/>
                </a:cubicBezTo>
                <a:cubicBezTo>
                  <a:pt x="1513906" y="58297"/>
                  <a:pt x="1522191" y="49969"/>
                  <a:pt x="1530476" y="49969"/>
                </a:cubicBezTo>
                <a:cubicBezTo>
                  <a:pt x="1547045" y="58297"/>
                  <a:pt x="1563615" y="74953"/>
                  <a:pt x="1576042" y="91610"/>
                </a:cubicBezTo>
                <a:cubicBezTo>
                  <a:pt x="1576042" y="91610"/>
                  <a:pt x="1596754" y="83282"/>
                  <a:pt x="1600896" y="83282"/>
                </a:cubicBezTo>
                <a:cubicBezTo>
                  <a:pt x="1596754" y="70789"/>
                  <a:pt x="1596754" y="62461"/>
                  <a:pt x="1596754" y="49969"/>
                </a:cubicBezTo>
                <a:cubicBezTo>
                  <a:pt x="1596754" y="37477"/>
                  <a:pt x="1596754" y="29149"/>
                  <a:pt x="1600896" y="20820"/>
                </a:cubicBezTo>
                <a:cubicBezTo>
                  <a:pt x="1600896" y="16656"/>
                  <a:pt x="1600896" y="16656"/>
                  <a:pt x="1600896" y="16656"/>
                </a:cubicBezTo>
                <a:cubicBezTo>
                  <a:pt x="1609181" y="16656"/>
                  <a:pt x="1617466" y="12492"/>
                  <a:pt x="1625751" y="12492"/>
                </a:cubicBezTo>
                <a:cubicBezTo>
                  <a:pt x="1629893" y="12492"/>
                  <a:pt x="1629893" y="12492"/>
                  <a:pt x="1629893" y="12492"/>
                </a:cubicBezTo>
                <a:cubicBezTo>
                  <a:pt x="1642320" y="24984"/>
                  <a:pt x="1654747" y="45805"/>
                  <a:pt x="1658890" y="66625"/>
                </a:cubicBezTo>
                <a:cubicBezTo>
                  <a:pt x="1663032" y="66625"/>
                  <a:pt x="1683744" y="62461"/>
                  <a:pt x="1687886" y="62461"/>
                </a:cubicBezTo>
                <a:cubicBezTo>
                  <a:pt x="1687886" y="41641"/>
                  <a:pt x="1692029" y="20820"/>
                  <a:pt x="1704456" y="0"/>
                </a:cubicBezTo>
                <a:close/>
              </a:path>
            </a:pathLst>
          </a:custGeom>
          <a:solidFill>
            <a:srgbClr val="8bd4e2"/>
          </a:solidFill>
          <a:ln w="0">
            <a:noFill/>
          </a:ln>
        </p:spPr>
        <p:style>
          <a:lnRef idx="0"/>
          <a:fillRef idx="0"/>
          <a:effectRef idx="0"/>
          <a:fontRef idx="minor"/>
        </p:style>
      </p:sp>
      <p:sp>
        <p:nvSpPr>
          <p:cNvPr id="501" name=""/>
          <p:cNvSpPr/>
          <p:nvPr/>
        </p:nvSpPr>
        <p:spPr>
          <a:xfrm>
            <a:off x="0" y="0"/>
            <a:ext cx="12189960" cy="1537560"/>
          </a:xfrm>
          <a:prstGeom prst="rect">
            <a:avLst/>
          </a:prstGeom>
          <a:solidFill>
            <a:srgbClr val="01b4e7"/>
          </a:solidFill>
          <a:ln w="0">
            <a:noFill/>
          </a:ln>
        </p:spPr>
        <p:style>
          <a:lnRef idx="0"/>
          <a:fillRef idx="0"/>
          <a:effectRef idx="0"/>
          <a:fontRef idx="minor"/>
        </p:style>
      </p:sp>
      <p:sp>
        <p:nvSpPr>
          <p:cNvPr id="502" name="" hidden="1"/>
          <p:cNvSpPr/>
          <p:nvPr/>
        </p:nvSpPr>
        <p:spPr>
          <a:xfrm>
            <a:off x="0" y="6673680"/>
            <a:ext cx="9141840" cy="181080"/>
          </a:xfrm>
          <a:prstGeom prst="rect">
            <a:avLst/>
          </a:prstGeom>
          <a:noFill/>
          <a:ln w="0">
            <a:noFill/>
          </a:ln>
        </p:spPr>
        <p:style>
          <a:lnRef idx="0"/>
          <a:fillRef idx="0"/>
          <a:effectRef idx="0"/>
          <a:fontRef idx="minor"/>
        </p:style>
        <p:txBody>
          <a:bodyPr lIns="90000" rIns="90000" tIns="45000" bIns="45000" anchor="t">
            <a:spAutoFit/>
          </a:bodyPr>
          <a:p>
            <a:pP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600" spc="-1" strike="noStrike">
                <a:solidFill>
                  <a:srgbClr val="afabab"/>
                </a:solidFill>
                <a:latin typeface="Arial"/>
                <a:ea typeface="DejaVu Sans"/>
              </a:rPr>
              <a:t>© 2019 Rotary International. Internal Use Only. Not For Distribution. Private and Confidential.</a:t>
            </a:r>
            <a:endParaRPr b="0" lang="en-GB" sz="600" spc="-1" strike="noStrike">
              <a:latin typeface="Arial"/>
            </a:endParaRPr>
          </a:p>
        </p:txBody>
      </p:sp>
      <p:sp>
        <p:nvSpPr>
          <p:cNvPr id="503" name="PlaceHolder 1"/>
          <p:cNvSpPr>
            <a:spLocks noGrp="1"/>
          </p:cNvSpPr>
          <p:nvPr>
            <p:ph type="sldNum" idx="11"/>
          </p:nvPr>
        </p:nvSpPr>
        <p:spPr>
          <a:xfrm>
            <a:off x="11649240" y="115560"/>
            <a:ext cx="408960" cy="351720"/>
          </a:xfrm>
          <a:prstGeom prst="rect">
            <a:avLst/>
          </a:prstGeom>
          <a:noFill/>
          <a:ln w="0">
            <a:noFill/>
          </a:ln>
        </p:spPr>
        <p:txBody>
          <a:bodyPr lIns="90000" rIns="90000" tIns="46800" bIns="46800" anchor="ctr">
            <a:noAutofit/>
          </a:bodyPr>
          <a:lstStyle>
            <a:lvl1pPr algn="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defRPr b="0" lang="en-US" sz="1200" spc="-1" strike="noStrike">
                <a:solidFill>
                  <a:srgbClr val="8b8b8b"/>
                </a:solidFill>
                <a:latin typeface="Times New Roman"/>
                <a:ea typeface="DejaVu Sans"/>
              </a:defRPr>
            </a:lvl1pPr>
          </a:lstStyle>
          <a:p>
            <a:pPr algn="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fld id="{A03E0FAD-1AB1-403A-B4E6-12FCFDE200D2}" type="slidenum">
              <a:rPr b="0" lang="en-US" sz="1200" spc="-1" strike="noStrike">
                <a:solidFill>
                  <a:srgbClr val="8b8b8b"/>
                </a:solidFill>
                <a:latin typeface="Times New Roman"/>
                <a:ea typeface="DejaVu Sans"/>
              </a:rPr>
              <a:t>&lt;number&gt;</a:t>
            </a:fld>
            <a:endParaRPr b="0" lang="en-GB" sz="1200" spc="-1" strike="noStrike">
              <a:latin typeface="Times New Roman"/>
            </a:endParaRPr>
          </a:p>
        </p:txBody>
      </p:sp>
      <p:sp>
        <p:nvSpPr>
          <p:cNvPr id="504" name="PlaceHolder 2"/>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r>
              <a:rPr b="0" lang="en-GB" sz="4400" spc="-1" strike="noStrike">
                <a:latin typeface="Arial"/>
              </a:rPr>
              <a:t>Click to edit the title text format</a:t>
            </a:r>
            <a:endParaRPr b="0" lang="en-GB" sz="4400" spc="-1" strike="noStrike">
              <a:latin typeface="Arial"/>
            </a:endParaRPr>
          </a:p>
        </p:txBody>
      </p:sp>
      <p:sp>
        <p:nvSpPr>
          <p:cNvPr id="505" name="PlaceHolder 3"/>
          <p:cNvSpPr>
            <a:spLocks noGrp="1"/>
          </p:cNvSpPr>
          <p:nvPr>
            <p:ph type="body"/>
          </p:nvPr>
        </p:nvSpPr>
        <p:spPr>
          <a:xfrm>
            <a:off x="609480" y="1604520"/>
            <a:ext cx="1097352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GB" sz="3200" spc="-1" strike="noStrike">
                <a:latin typeface="Arial"/>
              </a:rPr>
              <a:t>Click to edit the outline text format</a:t>
            </a:r>
            <a:endParaRPr b="0" lang="en-GB" sz="3200" spc="-1" strike="noStrike">
              <a:latin typeface="Arial"/>
            </a:endParaRPr>
          </a:p>
          <a:p>
            <a:pPr lvl="1" marL="864000" indent="-324000">
              <a:spcBef>
                <a:spcPts val="1134"/>
              </a:spcBef>
              <a:buClr>
                <a:srgbClr val="000000"/>
              </a:buClr>
              <a:buSzPct val="75000"/>
              <a:buFont typeface="Symbol" charset="2"/>
              <a:buChar char=""/>
            </a:pPr>
            <a:r>
              <a:rPr b="0" lang="en-GB" sz="2800" spc="-1" strike="noStrike">
                <a:latin typeface="Arial"/>
              </a:rPr>
              <a:t>Second Outline Level</a:t>
            </a:r>
            <a:endParaRPr b="0" lang="en-GB" sz="2800" spc="-1" strike="noStrike">
              <a:latin typeface="Arial"/>
            </a:endParaRPr>
          </a:p>
          <a:p>
            <a:pPr lvl="2" marL="1296000" indent="-288000">
              <a:spcBef>
                <a:spcPts val="850"/>
              </a:spcBef>
              <a:buClr>
                <a:srgbClr val="000000"/>
              </a:buClr>
              <a:buSzPct val="45000"/>
              <a:buFont typeface="Wingdings" charset="2"/>
              <a:buChar char=""/>
            </a:pPr>
            <a:r>
              <a:rPr b="0" lang="en-GB" sz="2400" spc="-1" strike="noStrike">
                <a:latin typeface="Arial"/>
              </a:rPr>
              <a:t>Third Outline Level</a:t>
            </a:r>
            <a:endParaRPr b="0" lang="en-GB" sz="2400" spc="-1" strike="noStrike">
              <a:latin typeface="Arial"/>
            </a:endParaRPr>
          </a:p>
          <a:p>
            <a:pPr lvl="3" marL="1728000" indent="-216000">
              <a:spcBef>
                <a:spcPts val="567"/>
              </a:spcBef>
              <a:buClr>
                <a:srgbClr val="000000"/>
              </a:buClr>
              <a:buSzPct val="75000"/>
              <a:buFont typeface="Symbol" charset="2"/>
              <a:buChar char=""/>
            </a:pPr>
            <a:r>
              <a:rPr b="0" lang="en-GB" sz="2000" spc="-1" strike="noStrike">
                <a:latin typeface="Arial"/>
              </a:rPr>
              <a:t>Fourth Outline Level</a:t>
            </a:r>
            <a:endParaRPr b="0" lang="en-GB" sz="2000" spc="-1" strike="noStrike">
              <a:latin typeface="Arial"/>
            </a:endParaRPr>
          </a:p>
          <a:p>
            <a:pPr lvl="4" marL="2160000" indent="-216000">
              <a:spcBef>
                <a:spcPts val="283"/>
              </a:spcBef>
              <a:buClr>
                <a:srgbClr val="000000"/>
              </a:buClr>
              <a:buSzPct val="45000"/>
              <a:buFont typeface="Wingdings" charset="2"/>
              <a:buChar char=""/>
            </a:pPr>
            <a:r>
              <a:rPr b="0" lang="en-GB" sz="2000" spc="-1" strike="noStrike">
                <a:latin typeface="Arial"/>
              </a:rPr>
              <a:t>Fifth Outline Level</a:t>
            </a:r>
            <a:endParaRPr b="0" lang="en-GB" sz="2000" spc="-1" strike="noStrike">
              <a:latin typeface="Arial"/>
            </a:endParaRPr>
          </a:p>
          <a:p>
            <a:pPr lvl="5" marL="2592000" indent="-216000">
              <a:spcBef>
                <a:spcPts val="283"/>
              </a:spcBef>
              <a:buClr>
                <a:srgbClr val="000000"/>
              </a:buClr>
              <a:buSzPct val="45000"/>
              <a:buFont typeface="Wingdings" charset="2"/>
              <a:buChar char=""/>
            </a:pPr>
            <a:r>
              <a:rPr b="0" lang="en-GB" sz="2000" spc="-1" strike="noStrike">
                <a:latin typeface="Arial"/>
              </a:rPr>
              <a:t>Sixth Outline Level</a:t>
            </a:r>
            <a:endParaRPr b="0" lang="en-GB" sz="2000" spc="-1" strike="noStrike">
              <a:latin typeface="Arial"/>
            </a:endParaRPr>
          </a:p>
          <a:p>
            <a:pPr lvl="6" marL="3024000" indent="-216000">
              <a:spcBef>
                <a:spcPts val="283"/>
              </a:spcBef>
              <a:buClr>
                <a:srgbClr val="000000"/>
              </a:buClr>
              <a:buSzPct val="45000"/>
              <a:buFont typeface="Wingdings" charset="2"/>
              <a:buChar char=""/>
            </a:pPr>
            <a:r>
              <a:rPr b="0" lang="en-GB" sz="2000" spc="-1" strike="noStrike">
                <a:latin typeface="Arial"/>
              </a:rPr>
              <a:t>Seventh Outline Level</a:t>
            </a:r>
            <a:endParaRPr b="0" lang="en-GB"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766" r:id="rId2"/>
    <p:sldLayoutId id="2147483767" r:id="rId3"/>
    <p:sldLayoutId id="2147483768" r:id="rId4"/>
    <p:sldLayoutId id="2147483769" r:id="rId5"/>
    <p:sldLayoutId id="2147483770" r:id="rId6"/>
    <p:sldLayoutId id="2147483771" r:id="rId7"/>
    <p:sldLayoutId id="2147483772" r:id="rId8"/>
    <p:sldLayoutId id="2147483773" r:id="rId9"/>
    <p:sldLayoutId id="2147483774" r:id="rId10"/>
    <p:sldLayoutId id="2147483775" r:id="rId11"/>
    <p:sldLayoutId id="2147483776" r:id="rId12"/>
    <p:sldLayoutId id="2147483777" r:id="rId13"/>
  </p:sldLayoutIdLst>
</p:sldMaster>
</file>

<file path=ppt/slideMasters/slideMaster1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542" name="" hidden="1"/>
          <p:cNvSpPr/>
          <p:nvPr/>
        </p:nvSpPr>
        <p:spPr>
          <a:xfrm>
            <a:off x="12192120" y="0"/>
            <a:ext cx="5610960" cy="6672600"/>
          </a:xfrm>
          <a:prstGeom prst="rect">
            <a:avLst/>
          </a:prstGeom>
          <a:noFill/>
          <a:ln w="0">
            <a:noFill/>
          </a:ln>
        </p:spPr>
        <p:style>
          <a:lnRef idx="0"/>
          <a:fillRef idx="0"/>
          <a:effectRef idx="0"/>
          <a:fontRef idx="minor"/>
        </p:style>
        <p:txBody>
          <a:bodyPr lIns="90000" rIns="90000" tIns="45000" bIns="45000" anchor="t">
            <a:spAutoFit/>
          </a:bodyPr>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222222"/>
                </a:solidFill>
                <a:latin typeface="Arial"/>
                <a:ea typeface="DejaVu Sans"/>
              </a:rPr>
              <a:t>As we discussed, I’m hoping to get this buttoned up as quickly as possible. What are you thinking for turn-around?</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222222"/>
                </a:solidFill>
                <a:latin typeface="Arial"/>
                <a:ea typeface="DejaVu Sans"/>
              </a:rPr>
              <a:t> </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revise any of the “how-to” text on the first pages</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make sure the template is properly set up for both Macs and PCs – Should there be 2 versions of the PPT, one for Mac, one for PC?</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create text placeholders within each slide</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how to create certain visual effects such as the transparent photo overlays (the process is different from Mac to PC)</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creating new generic infographics (such as bar charts and tables) so that we make it easy for users to create their own in a proper style</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need your advice on fonts – I’m thinking we should only use the “free option” fonts? (see attached)</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222222"/>
                </a:solidFill>
                <a:latin typeface="Arial"/>
                <a:ea typeface="DejaVu Sans"/>
              </a:rPr>
              <a:t>• </a:t>
            </a:r>
            <a:r>
              <a:rPr b="0" lang="en-US" sz="1800" spc="-1" strike="noStrike">
                <a:solidFill>
                  <a:srgbClr val="222222"/>
                </a:solidFill>
                <a:latin typeface="Arial"/>
                <a:ea typeface="DejaVu Sans"/>
              </a:rPr>
              <a:t>make sure all colors are the proper CMYK breakdown colors for Rotary (on the way)</a:t>
            </a:r>
            <a:endParaRPr b="0" lang="en-GB" sz="1800" spc="-1" strike="noStrike">
              <a:latin typeface="Arial"/>
            </a:endParaRPr>
          </a:p>
        </p:txBody>
      </p:sp>
      <p:grpSp>
        <p:nvGrpSpPr>
          <p:cNvPr id="543" name=""/>
          <p:cNvGrpSpPr/>
          <p:nvPr/>
        </p:nvGrpSpPr>
        <p:grpSpPr>
          <a:xfrm>
            <a:off x="0" y="6985080"/>
            <a:ext cx="10070640" cy="289800"/>
            <a:chOff x="0" y="6985080"/>
            <a:chExt cx="10070640" cy="289800"/>
          </a:xfrm>
        </p:grpSpPr>
        <p:sp>
          <p:nvSpPr>
            <p:cNvPr id="544" name=""/>
            <p:cNvSpPr/>
            <p:nvPr/>
          </p:nvSpPr>
          <p:spPr>
            <a:xfrm>
              <a:off x="0" y="6985080"/>
              <a:ext cx="1412280" cy="289800"/>
            </a:xfrm>
            <a:prstGeom prst="rect">
              <a:avLst/>
            </a:prstGeom>
            <a:solidFill>
              <a:srgbClr val="48595d"/>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72,89,93</a:t>
              </a:r>
              <a:endParaRPr b="0" lang="en-GB" sz="1800" spc="-1" strike="noStrike">
                <a:latin typeface="Arial"/>
              </a:endParaRPr>
            </a:p>
          </p:txBody>
        </p:sp>
        <p:sp>
          <p:nvSpPr>
            <p:cNvPr id="545" name=""/>
            <p:cNvSpPr/>
            <p:nvPr/>
          </p:nvSpPr>
          <p:spPr>
            <a:xfrm>
              <a:off x="1731960" y="6985080"/>
              <a:ext cx="1412280" cy="289800"/>
            </a:xfrm>
            <a:prstGeom prst="rect">
              <a:avLst/>
            </a:prstGeom>
            <a:solidFill>
              <a:srgbClr val="00b2b1"/>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0,178,177</a:t>
              </a:r>
              <a:endParaRPr b="0" lang="en-GB" sz="1800" spc="-1" strike="noStrike">
                <a:latin typeface="Arial"/>
              </a:endParaRPr>
            </a:p>
          </p:txBody>
        </p:sp>
        <p:sp>
          <p:nvSpPr>
            <p:cNvPr id="546" name=""/>
            <p:cNvSpPr/>
            <p:nvPr/>
          </p:nvSpPr>
          <p:spPr>
            <a:xfrm>
              <a:off x="3463920" y="6985080"/>
              <a:ext cx="1412280" cy="289800"/>
            </a:xfrm>
            <a:prstGeom prst="rect">
              <a:avLst/>
            </a:prstGeom>
            <a:solidFill>
              <a:srgbClr val="01b0e3"/>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1,176,227</a:t>
              </a:r>
              <a:endParaRPr b="0" lang="en-GB" sz="1800" spc="-1" strike="noStrike">
                <a:latin typeface="Arial"/>
              </a:endParaRPr>
            </a:p>
          </p:txBody>
        </p:sp>
        <p:sp>
          <p:nvSpPr>
            <p:cNvPr id="547" name=""/>
            <p:cNvSpPr/>
            <p:nvPr/>
          </p:nvSpPr>
          <p:spPr>
            <a:xfrm>
              <a:off x="5194440" y="6985080"/>
              <a:ext cx="1412280" cy="289800"/>
            </a:xfrm>
            <a:prstGeom prst="rect">
              <a:avLst/>
            </a:prstGeom>
            <a:solidFill>
              <a:srgbClr val="006fd3"/>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0,111,211</a:t>
              </a:r>
              <a:endParaRPr b="0" lang="en-GB" sz="1800" spc="-1" strike="noStrike">
                <a:latin typeface="Arial"/>
              </a:endParaRPr>
            </a:p>
          </p:txBody>
        </p:sp>
        <p:sp>
          <p:nvSpPr>
            <p:cNvPr id="548" name=""/>
            <p:cNvSpPr/>
            <p:nvPr/>
          </p:nvSpPr>
          <p:spPr>
            <a:xfrm>
              <a:off x="6926400" y="6985080"/>
              <a:ext cx="1412280" cy="289800"/>
            </a:xfrm>
            <a:prstGeom prst="rect">
              <a:avLst/>
            </a:prstGeom>
            <a:solidFill>
              <a:srgbClr val="7d179e"/>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125,23,158</a:t>
              </a:r>
              <a:endParaRPr b="0" lang="en-GB" sz="1800" spc="-1" strike="noStrike">
                <a:latin typeface="Arial"/>
              </a:endParaRPr>
            </a:p>
          </p:txBody>
        </p:sp>
        <p:sp>
          <p:nvSpPr>
            <p:cNvPr id="549" name=""/>
            <p:cNvSpPr/>
            <p:nvPr/>
          </p:nvSpPr>
          <p:spPr>
            <a:xfrm>
              <a:off x="8658360" y="6985080"/>
              <a:ext cx="1412280" cy="289800"/>
            </a:xfrm>
            <a:prstGeom prst="rect">
              <a:avLst/>
            </a:prstGeom>
            <a:solidFill>
              <a:srgbClr val="eb0675"/>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235,6,117</a:t>
              </a:r>
              <a:endParaRPr b="0" lang="en-GB" sz="1800" spc="-1" strike="noStrike">
                <a:latin typeface="Arial"/>
              </a:endParaRPr>
            </a:p>
          </p:txBody>
        </p:sp>
      </p:grpSp>
      <p:sp>
        <p:nvSpPr>
          <p:cNvPr id="550" name="" hidden="1"/>
          <p:cNvSpPr/>
          <p:nvPr/>
        </p:nvSpPr>
        <p:spPr>
          <a:xfrm>
            <a:off x="12939840" y="6040440"/>
            <a:ext cx="1748880" cy="661320"/>
          </a:xfrm>
          <a:custGeom>
            <a:avLst/>
            <a:gdLst/>
            <a:ahLst/>
            <a:rect l="l" t="t" r="r" b="b"/>
            <a:pathLst>
              <a:path w="1751012" h="663575">
                <a:moveTo>
                  <a:pt x="1869753" y="541874"/>
                </a:moveTo>
                <a:cubicBezTo>
                  <a:pt x="1869753" y="541874"/>
                  <a:pt x="1869753" y="541874"/>
                  <a:pt x="1745039" y="604157"/>
                </a:cubicBezTo>
                <a:cubicBezTo>
                  <a:pt x="1742268" y="604157"/>
                  <a:pt x="1736725" y="606988"/>
                  <a:pt x="1736725" y="609819"/>
                </a:cubicBezTo>
                <a:cubicBezTo>
                  <a:pt x="1736725" y="612651"/>
                  <a:pt x="1736725" y="612651"/>
                  <a:pt x="1736725" y="612651"/>
                </a:cubicBezTo>
                <a:cubicBezTo>
                  <a:pt x="1736725" y="615482"/>
                  <a:pt x="1739496" y="618313"/>
                  <a:pt x="1742268" y="621144"/>
                </a:cubicBezTo>
                <a:cubicBezTo>
                  <a:pt x="1783839" y="666440"/>
                  <a:pt x="1825410" y="691920"/>
                  <a:pt x="1886381" y="706075"/>
                </a:cubicBezTo>
                <a:cubicBezTo>
                  <a:pt x="1889152" y="706075"/>
                  <a:pt x="1891924" y="708906"/>
                  <a:pt x="1894695" y="706075"/>
                </a:cubicBezTo>
                <a:cubicBezTo>
                  <a:pt x="1897467" y="703244"/>
                  <a:pt x="1900238" y="700413"/>
                  <a:pt x="1897467" y="691920"/>
                </a:cubicBezTo>
                <a:cubicBezTo>
                  <a:pt x="1897467" y="691920"/>
                  <a:pt x="1897467" y="691920"/>
                  <a:pt x="1889152" y="553198"/>
                </a:cubicBezTo>
                <a:cubicBezTo>
                  <a:pt x="1889152" y="547536"/>
                  <a:pt x="1886381" y="544705"/>
                  <a:pt x="1883610" y="541874"/>
                </a:cubicBezTo>
                <a:cubicBezTo>
                  <a:pt x="1878067" y="539043"/>
                  <a:pt x="1875295" y="539043"/>
                  <a:pt x="1869753" y="541874"/>
                </a:cubicBezTo>
                <a:close/>
                <a:moveTo>
                  <a:pt x="1982115" y="539043"/>
                </a:moveTo>
                <a:cubicBezTo>
                  <a:pt x="1979317" y="541868"/>
                  <a:pt x="1976518" y="547519"/>
                  <a:pt x="1976518" y="550344"/>
                </a:cubicBezTo>
                <a:cubicBezTo>
                  <a:pt x="1976518" y="550344"/>
                  <a:pt x="1976518" y="550344"/>
                  <a:pt x="1965325" y="691605"/>
                </a:cubicBezTo>
                <a:cubicBezTo>
                  <a:pt x="1965325" y="694430"/>
                  <a:pt x="1965325" y="700081"/>
                  <a:pt x="1968123" y="702906"/>
                </a:cubicBezTo>
                <a:cubicBezTo>
                  <a:pt x="1970922" y="705731"/>
                  <a:pt x="1973720" y="705731"/>
                  <a:pt x="1979317" y="702906"/>
                </a:cubicBezTo>
                <a:cubicBezTo>
                  <a:pt x="2038081" y="688780"/>
                  <a:pt x="2082854" y="663353"/>
                  <a:pt x="2124828" y="618149"/>
                </a:cubicBezTo>
                <a:cubicBezTo>
                  <a:pt x="2127627" y="615324"/>
                  <a:pt x="2130425" y="612499"/>
                  <a:pt x="2130425" y="609674"/>
                </a:cubicBezTo>
                <a:cubicBezTo>
                  <a:pt x="2127627" y="606849"/>
                  <a:pt x="2124828" y="604023"/>
                  <a:pt x="2119232" y="601198"/>
                </a:cubicBezTo>
                <a:cubicBezTo>
                  <a:pt x="2119232" y="601198"/>
                  <a:pt x="2119232" y="601198"/>
                  <a:pt x="1996106" y="539043"/>
                </a:cubicBezTo>
                <a:cubicBezTo>
                  <a:pt x="1990510" y="539043"/>
                  <a:pt x="1987711" y="539043"/>
                  <a:pt x="1982115" y="539043"/>
                </a:cubicBezTo>
                <a:close/>
                <a:moveTo>
                  <a:pt x="871538" y="485068"/>
                </a:moveTo>
                <a:lnTo>
                  <a:pt x="814983" y="487862"/>
                </a:lnTo>
                <a:cubicBezTo>
                  <a:pt x="792361" y="490656"/>
                  <a:pt x="781050" y="501832"/>
                  <a:pt x="781050" y="521390"/>
                </a:cubicBezTo>
                <a:cubicBezTo>
                  <a:pt x="781050" y="532566"/>
                  <a:pt x="783878" y="554918"/>
                  <a:pt x="806500" y="554918"/>
                </a:cubicBezTo>
                <a:cubicBezTo>
                  <a:pt x="834777" y="554918"/>
                  <a:pt x="871538" y="543742"/>
                  <a:pt x="871538" y="543742"/>
                </a:cubicBezTo>
                <a:cubicBezTo>
                  <a:pt x="871538" y="485068"/>
                  <a:pt x="871538" y="485068"/>
                  <a:pt x="871538" y="485068"/>
                </a:cubicBezTo>
                <a:close/>
                <a:moveTo>
                  <a:pt x="396876" y="389818"/>
                </a:moveTo>
                <a:cubicBezTo>
                  <a:pt x="355204" y="389818"/>
                  <a:pt x="341313" y="412372"/>
                  <a:pt x="341313" y="471575"/>
                </a:cubicBezTo>
                <a:cubicBezTo>
                  <a:pt x="341313" y="522320"/>
                  <a:pt x="349648" y="553331"/>
                  <a:pt x="396876" y="553331"/>
                </a:cubicBezTo>
                <a:cubicBezTo>
                  <a:pt x="444104" y="553331"/>
                  <a:pt x="452438" y="522320"/>
                  <a:pt x="452438" y="471575"/>
                </a:cubicBezTo>
                <a:cubicBezTo>
                  <a:pt x="452438" y="412372"/>
                  <a:pt x="435769" y="389818"/>
                  <a:pt x="396876" y="389818"/>
                </a:cubicBezTo>
                <a:close/>
                <a:moveTo>
                  <a:pt x="1964442" y="378529"/>
                </a:moveTo>
                <a:cubicBezTo>
                  <a:pt x="1960604" y="379235"/>
                  <a:pt x="1957114" y="381352"/>
                  <a:pt x="1954322" y="385585"/>
                </a:cubicBezTo>
                <a:cubicBezTo>
                  <a:pt x="1948738" y="394052"/>
                  <a:pt x="1951530" y="402518"/>
                  <a:pt x="1957114" y="408163"/>
                </a:cubicBezTo>
                <a:cubicBezTo>
                  <a:pt x="1971073" y="416629"/>
                  <a:pt x="1979448" y="433563"/>
                  <a:pt x="1979448" y="450496"/>
                </a:cubicBezTo>
                <a:cubicBezTo>
                  <a:pt x="1979448" y="475896"/>
                  <a:pt x="1957114" y="498474"/>
                  <a:pt x="1931987" y="498474"/>
                </a:cubicBezTo>
                <a:cubicBezTo>
                  <a:pt x="1906861" y="498474"/>
                  <a:pt x="1884527" y="475896"/>
                  <a:pt x="1884527" y="450496"/>
                </a:cubicBezTo>
                <a:cubicBezTo>
                  <a:pt x="1884527" y="433563"/>
                  <a:pt x="1892902" y="416629"/>
                  <a:pt x="1906861" y="408163"/>
                </a:cubicBezTo>
                <a:cubicBezTo>
                  <a:pt x="1912445" y="402518"/>
                  <a:pt x="1915237" y="394052"/>
                  <a:pt x="1909653" y="385585"/>
                </a:cubicBezTo>
                <a:cubicBezTo>
                  <a:pt x="1904069" y="377118"/>
                  <a:pt x="1895694" y="377118"/>
                  <a:pt x="1887319" y="382763"/>
                </a:cubicBezTo>
                <a:cubicBezTo>
                  <a:pt x="1864984" y="396874"/>
                  <a:pt x="1851025" y="422274"/>
                  <a:pt x="1851025" y="450496"/>
                </a:cubicBezTo>
                <a:cubicBezTo>
                  <a:pt x="1851025" y="492829"/>
                  <a:pt x="1887319" y="529518"/>
                  <a:pt x="1931987" y="529518"/>
                </a:cubicBezTo>
                <a:cubicBezTo>
                  <a:pt x="1976656" y="529518"/>
                  <a:pt x="2012950" y="492829"/>
                  <a:pt x="2012950" y="450496"/>
                </a:cubicBezTo>
                <a:cubicBezTo>
                  <a:pt x="2012950" y="422274"/>
                  <a:pt x="1998991" y="396874"/>
                  <a:pt x="1976656" y="379940"/>
                </a:cubicBezTo>
                <a:cubicBezTo>
                  <a:pt x="1972469" y="378529"/>
                  <a:pt x="1968281" y="377824"/>
                  <a:pt x="1964442" y="378529"/>
                </a:cubicBezTo>
                <a:close/>
                <a:moveTo>
                  <a:pt x="2166711" y="358068"/>
                </a:moveTo>
                <a:cubicBezTo>
                  <a:pt x="2163905" y="358068"/>
                  <a:pt x="2158292" y="358068"/>
                  <a:pt x="2155485" y="360888"/>
                </a:cubicBezTo>
                <a:cubicBezTo>
                  <a:pt x="2155485" y="360888"/>
                  <a:pt x="2155485" y="360888"/>
                  <a:pt x="2040419" y="439837"/>
                </a:cubicBezTo>
                <a:cubicBezTo>
                  <a:pt x="2034806" y="442656"/>
                  <a:pt x="2032000" y="448295"/>
                  <a:pt x="2032000" y="451115"/>
                </a:cubicBezTo>
                <a:cubicBezTo>
                  <a:pt x="2032000" y="456754"/>
                  <a:pt x="2034806" y="459574"/>
                  <a:pt x="2040419" y="462393"/>
                </a:cubicBezTo>
                <a:cubicBezTo>
                  <a:pt x="2040419" y="462393"/>
                  <a:pt x="2040419" y="462393"/>
                  <a:pt x="2155485" y="541342"/>
                </a:cubicBezTo>
                <a:cubicBezTo>
                  <a:pt x="2158292" y="544162"/>
                  <a:pt x="2161098" y="546981"/>
                  <a:pt x="2166711" y="544162"/>
                </a:cubicBezTo>
                <a:cubicBezTo>
                  <a:pt x="2169518" y="544162"/>
                  <a:pt x="2169518" y="541342"/>
                  <a:pt x="2172324" y="535703"/>
                </a:cubicBezTo>
                <a:cubicBezTo>
                  <a:pt x="2189163" y="476491"/>
                  <a:pt x="2189163" y="425739"/>
                  <a:pt x="2172324" y="366527"/>
                </a:cubicBezTo>
                <a:cubicBezTo>
                  <a:pt x="2172324" y="363707"/>
                  <a:pt x="2169518" y="358068"/>
                  <a:pt x="2166711" y="358068"/>
                </a:cubicBezTo>
                <a:close/>
                <a:moveTo>
                  <a:pt x="1697038" y="358068"/>
                </a:moveTo>
                <a:cubicBezTo>
                  <a:pt x="1694260" y="360888"/>
                  <a:pt x="1691482" y="363707"/>
                  <a:pt x="1691482" y="366527"/>
                </a:cubicBezTo>
                <a:cubicBezTo>
                  <a:pt x="1674813" y="428558"/>
                  <a:pt x="1674813" y="476491"/>
                  <a:pt x="1691482" y="535703"/>
                </a:cubicBezTo>
                <a:cubicBezTo>
                  <a:pt x="1691482" y="541342"/>
                  <a:pt x="1694260" y="544162"/>
                  <a:pt x="1697038" y="544162"/>
                </a:cubicBezTo>
                <a:cubicBezTo>
                  <a:pt x="1699816" y="546981"/>
                  <a:pt x="1702594" y="544162"/>
                  <a:pt x="1708151" y="541342"/>
                </a:cubicBezTo>
                <a:lnTo>
                  <a:pt x="1822054" y="462393"/>
                </a:lnTo>
                <a:cubicBezTo>
                  <a:pt x="1827610" y="459574"/>
                  <a:pt x="1830388" y="456754"/>
                  <a:pt x="1830388" y="451115"/>
                </a:cubicBezTo>
                <a:cubicBezTo>
                  <a:pt x="1830388" y="448295"/>
                  <a:pt x="1827610" y="442656"/>
                  <a:pt x="1822054" y="439837"/>
                </a:cubicBezTo>
                <a:cubicBezTo>
                  <a:pt x="1822054" y="439837"/>
                  <a:pt x="1822054" y="439837"/>
                  <a:pt x="1708151" y="363707"/>
                </a:cubicBezTo>
                <a:cubicBezTo>
                  <a:pt x="1705372" y="360888"/>
                  <a:pt x="1702594" y="358068"/>
                  <a:pt x="1697038" y="358068"/>
                </a:cubicBezTo>
                <a:close/>
                <a:moveTo>
                  <a:pt x="1170028" y="343781"/>
                </a:moveTo>
                <a:cubicBezTo>
                  <a:pt x="1170028" y="343781"/>
                  <a:pt x="1170028" y="343781"/>
                  <a:pt x="1206276" y="343781"/>
                </a:cubicBezTo>
                <a:cubicBezTo>
                  <a:pt x="1211853" y="343781"/>
                  <a:pt x="1214641" y="346602"/>
                  <a:pt x="1214641" y="349423"/>
                </a:cubicBezTo>
                <a:cubicBezTo>
                  <a:pt x="1214641" y="349423"/>
                  <a:pt x="1214641" y="349423"/>
                  <a:pt x="1267619" y="541235"/>
                </a:cubicBezTo>
                <a:cubicBezTo>
                  <a:pt x="1267619" y="541235"/>
                  <a:pt x="1267619" y="541235"/>
                  <a:pt x="1270407" y="541235"/>
                </a:cubicBezTo>
                <a:cubicBezTo>
                  <a:pt x="1270407" y="541235"/>
                  <a:pt x="1270407" y="541235"/>
                  <a:pt x="1320597" y="349423"/>
                </a:cubicBezTo>
                <a:cubicBezTo>
                  <a:pt x="1320597" y="346602"/>
                  <a:pt x="1326173" y="343781"/>
                  <a:pt x="1328962" y="343781"/>
                </a:cubicBezTo>
                <a:cubicBezTo>
                  <a:pt x="1328962" y="343781"/>
                  <a:pt x="1328962" y="343781"/>
                  <a:pt x="1367998" y="343781"/>
                </a:cubicBezTo>
                <a:cubicBezTo>
                  <a:pt x="1370786" y="343781"/>
                  <a:pt x="1373575" y="343781"/>
                  <a:pt x="1373575" y="346602"/>
                </a:cubicBezTo>
                <a:cubicBezTo>
                  <a:pt x="1376363" y="349423"/>
                  <a:pt x="1376363" y="352244"/>
                  <a:pt x="1376363" y="355064"/>
                </a:cubicBezTo>
                <a:cubicBezTo>
                  <a:pt x="1376363" y="355064"/>
                  <a:pt x="1376363" y="355064"/>
                  <a:pt x="1370786" y="383272"/>
                </a:cubicBezTo>
                <a:cubicBezTo>
                  <a:pt x="1365210" y="397376"/>
                  <a:pt x="1359633" y="417121"/>
                  <a:pt x="1354057" y="439687"/>
                </a:cubicBezTo>
                <a:cubicBezTo>
                  <a:pt x="1342903" y="490461"/>
                  <a:pt x="1323385" y="560980"/>
                  <a:pt x="1309444" y="614575"/>
                </a:cubicBezTo>
                <a:cubicBezTo>
                  <a:pt x="1298290" y="662528"/>
                  <a:pt x="1273196" y="685094"/>
                  <a:pt x="1236948" y="685094"/>
                </a:cubicBezTo>
                <a:cubicBezTo>
                  <a:pt x="1234159" y="685094"/>
                  <a:pt x="1234159" y="685094"/>
                  <a:pt x="1234159" y="685094"/>
                </a:cubicBezTo>
                <a:cubicBezTo>
                  <a:pt x="1211853" y="685094"/>
                  <a:pt x="1183970" y="682273"/>
                  <a:pt x="1170028" y="676632"/>
                </a:cubicBezTo>
                <a:cubicBezTo>
                  <a:pt x="1164452" y="676632"/>
                  <a:pt x="1161663" y="673811"/>
                  <a:pt x="1161663" y="668170"/>
                </a:cubicBezTo>
                <a:cubicBezTo>
                  <a:pt x="1161663" y="668170"/>
                  <a:pt x="1161663" y="668170"/>
                  <a:pt x="1161663" y="642783"/>
                </a:cubicBezTo>
                <a:cubicBezTo>
                  <a:pt x="1161663" y="639962"/>
                  <a:pt x="1161663" y="637141"/>
                  <a:pt x="1164452" y="637141"/>
                </a:cubicBezTo>
                <a:cubicBezTo>
                  <a:pt x="1167240" y="634320"/>
                  <a:pt x="1170028" y="631500"/>
                  <a:pt x="1172817" y="634320"/>
                </a:cubicBezTo>
                <a:cubicBezTo>
                  <a:pt x="1172817" y="634320"/>
                  <a:pt x="1172817" y="634320"/>
                  <a:pt x="1220218" y="637141"/>
                </a:cubicBezTo>
                <a:cubicBezTo>
                  <a:pt x="1248101" y="637141"/>
                  <a:pt x="1250889" y="620217"/>
                  <a:pt x="1253677" y="611754"/>
                </a:cubicBezTo>
                <a:cubicBezTo>
                  <a:pt x="1253677" y="611754"/>
                  <a:pt x="1253677" y="611754"/>
                  <a:pt x="1253677" y="608933"/>
                </a:cubicBezTo>
                <a:cubicBezTo>
                  <a:pt x="1256466" y="606113"/>
                  <a:pt x="1256466" y="603292"/>
                  <a:pt x="1259254" y="597650"/>
                </a:cubicBezTo>
                <a:cubicBezTo>
                  <a:pt x="1259254" y="597650"/>
                  <a:pt x="1259254" y="597650"/>
                  <a:pt x="1248101" y="597650"/>
                </a:cubicBezTo>
                <a:cubicBezTo>
                  <a:pt x="1228583" y="597650"/>
                  <a:pt x="1217429" y="580726"/>
                  <a:pt x="1214641" y="569443"/>
                </a:cubicBezTo>
                <a:cubicBezTo>
                  <a:pt x="1214641" y="569443"/>
                  <a:pt x="1214641" y="569443"/>
                  <a:pt x="1158875" y="355064"/>
                </a:cubicBezTo>
                <a:cubicBezTo>
                  <a:pt x="1158875" y="352244"/>
                  <a:pt x="1158875" y="349423"/>
                  <a:pt x="1161663" y="346602"/>
                </a:cubicBezTo>
                <a:cubicBezTo>
                  <a:pt x="1164452" y="343781"/>
                  <a:pt x="1167240" y="343781"/>
                  <a:pt x="1170028" y="343781"/>
                </a:cubicBezTo>
                <a:close/>
                <a:moveTo>
                  <a:pt x="1116013" y="340606"/>
                </a:moveTo>
                <a:cubicBezTo>
                  <a:pt x="1118791" y="340606"/>
                  <a:pt x="1121569" y="340606"/>
                  <a:pt x="1124347" y="343432"/>
                </a:cubicBezTo>
                <a:cubicBezTo>
                  <a:pt x="1127125" y="343432"/>
                  <a:pt x="1127125" y="346258"/>
                  <a:pt x="1127125" y="349085"/>
                </a:cubicBezTo>
                <a:cubicBezTo>
                  <a:pt x="1127125" y="349085"/>
                  <a:pt x="1127125" y="349085"/>
                  <a:pt x="1127125" y="385824"/>
                </a:cubicBezTo>
                <a:cubicBezTo>
                  <a:pt x="1127125" y="388650"/>
                  <a:pt x="1124347" y="394302"/>
                  <a:pt x="1118791" y="394302"/>
                </a:cubicBezTo>
                <a:cubicBezTo>
                  <a:pt x="1085453" y="397128"/>
                  <a:pt x="1060450" y="416911"/>
                  <a:pt x="1049337" y="425389"/>
                </a:cubicBezTo>
                <a:cubicBezTo>
                  <a:pt x="1049337" y="425389"/>
                  <a:pt x="1049337" y="425389"/>
                  <a:pt x="1049337" y="589303"/>
                </a:cubicBezTo>
                <a:cubicBezTo>
                  <a:pt x="1049337" y="594955"/>
                  <a:pt x="1046559" y="597781"/>
                  <a:pt x="1041003" y="597781"/>
                </a:cubicBezTo>
                <a:cubicBezTo>
                  <a:pt x="1041003" y="597781"/>
                  <a:pt x="1041003" y="597781"/>
                  <a:pt x="1002109" y="597781"/>
                </a:cubicBezTo>
                <a:cubicBezTo>
                  <a:pt x="996553" y="597781"/>
                  <a:pt x="993775" y="594955"/>
                  <a:pt x="993775" y="589303"/>
                </a:cubicBezTo>
                <a:cubicBezTo>
                  <a:pt x="993775" y="589303"/>
                  <a:pt x="993775" y="589303"/>
                  <a:pt x="993775" y="351911"/>
                </a:cubicBezTo>
                <a:cubicBezTo>
                  <a:pt x="993775" y="346258"/>
                  <a:pt x="996553" y="343432"/>
                  <a:pt x="1002109" y="343432"/>
                </a:cubicBezTo>
                <a:cubicBezTo>
                  <a:pt x="1002109" y="343432"/>
                  <a:pt x="1002109" y="343432"/>
                  <a:pt x="1041003" y="343432"/>
                </a:cubicBezTo>
                <a:cubicBezTo>
                  <a:pt x="1046559" y="343432"/>
                  <a:pt x="1049337" y="346258"/>
                  <a:pt x="1049337" y="351911"/>
                </a:cubicBezTo>
                <a:cubicBezTo>
                  <a:pt x="1049337" y="351911"/>
                  <a:pt x="1049337" y="351911"/>
                  <a:pt x="1049337" y="368867"/>
                </a:cubicBezTo>
                <a:cubicBezTo>
                  <a:pt x="1066006" y="357563"/>
                  <a:pt x="1091009" y="340606"/>
                  <a:pt x="1116013" y="340606"/>
                </a:cubicBezTo>
                <a:close/>
                <a:moveTo>
                  <a:pt x="843157" y="335843"/>
                </a:moveTo>
                <a:cubicBezTo>
                  <a:pt x="902173" y="335843"/>
                  <a:pt x="930276" y="364084"/>
                  <a:pt x="930276" y="423390"/>
                </a:cubicBezTo>
                <a:cubicBezTo>
                  <a:pt x="930276" y="592835"/>
                  <a:pt x="930276" y="592835"/>
                  <a:pt x="930276" y="592835"/>
                </a:cubicBezTo>
                <a:cubicBezTo>
                  <a:pt x="930276" y="595659"/>
                  <a:pt x="927466" y="598483"/>
                  <a:pt x="927466" y="601307"/>
                </a:cubicBezTo>
                <a:cubicBezTo>
                  <a:pt x="924656" y="604131"/>
                  <a:pt x="921845" y="604131"/>
                  <a:pt x="919035" y="604131"/>
                </a:cubicBezTo>
                <a:cubicBezTo>
                  <a:pt x="899363" y="601307"/>
                  <a:pt x="890932" y="595659"/>
                  <a:pt x="879691" y="587187"/>
                </a:cubicBezTo>
                <a:cubicBezTo>
                  <a:pt x="879691" y="587187"/>
                  <a:pt x="837536" y="604131"/>
                  <a:pt x="798192" y="604131"/>
                </a:cubicBezTo>
                <a:cubicBezTo>
                  <a:pt x="750416" y="604131"/>
                  <a:pt x="722313" y="575890"/>
                  <a:pt x="722313" y="522233"/>
                </a:cubicBezTo>
                <a:cubicBezTo>
                  <a:pt x="722313" y="471399"/>
                  <a:pt x="747606" y="448807"/>
                  <a:pt x="809433" y="445983"/>
                </a:cubicBezTo>
                <a:cubicBezTo>
                  <a:pt x="871260" y="440334"/>
                  <a:pt x="871260" y="440334"/>
                  <a:pt x="871260" y="440334"/>
                </a:cubicBezTo>
                <a:cubicBezTo>
                  <a:pt x="871260" y="423390"/>
                  <a:pt x="871260" y="423390"/>
                  <a:pt x="871260" y="423390"/>
                </a:cubicBezTo>
                <a:cubicBezTo>
                  <a:pt x="871260" y="403621"/>
                  <a:pt x="860018" y="392325"/>
                  <a:pt x="840346" y="392325"/>
                </a:cubicBezTo>
                <a:cubicBezTo>
                  <a:pt x="812243" y="392325"/>
                  <a:pt x="772899" y="397973"/>
                  <a:pt x="750416" y="397973"/>
                </a:cubicBezTo>
                <a:cubicBezTo>
                  <a:pt x="747606" y="397973"/>
                  <a:pt x="747606" y="397973"/>
                  <a:pt x="744796" y="395149"/>
                </a:cubicBezTo>
                <a:cubicBezTo>
                  <a:pt x="741985" y="395149"/>
                  <a:pt x="741985" y="392325"/>
                  <a:pt x="741985" y="389501"/>
                </a:cubicBezTo>
                <a:cubicBezTo>
                  <a:pt x="739175" y="355612"/>
                  <a:pt x="739175" y="355612"/>
                  <a:pt x="739175" y="355612"/>
                </a:cubicBezTo>
                <a:cubicBezTo>
                  <a:pt x="739175" y="352788"/>
                  <a:pt x="741985" y="347140"/>
                  <a:pt x="747606" y="347140"/>
                </a:cubicBezTo>
                <a:cubicBezTo>
                  <a:pt x="767278" y="344316"/>
                  <a:pt x="815054" y="335843"/>
                  <a:pt x="843157" y="335843"/>
                </a:cubicBezTo>
                <a:close/>
                <a:moveTo>
                  <a:pt x="396875" y="335843"/>
                </a:moveTo>
                <a:cubicBezTo>
                  <a:pt x="460001" y="335843"/>
                  <a:pt x="511175" y="395901"/>
                  <a:pt x="511175" y="469987"/>
                </a:cubicBezTo>
                <a:cubicBezTo>
                  <a:pt x="511175" y="544073"/>
                  <a:pt x="460001" y="604131"/>
                  <a:pt x="396875" y="604131"/>
                </a:cubicBezTo>
                <a:cubicBezTo>
                  <a:pt x="333749" y="604131"/>
                  <a:pt x="282575" y="544073"/>
                  <a:pt x="282575" y="469987"/>
                </a:cubicBezTo>
                <a:cubicBezTo>
                  <a:pt x="282575" y="395901"/>
                  <a:pt x="333749" y="335843"/>
                  <a:pt x="396875" y="335843"/>
                </a:cubicBezTo>
                <a:close/>
                <a:moveTo>
                  <a:pt x="103585" y="300918"/>
                </a:moveTo>
                <a:cubicBezTo>
                  <a:pt x="81360" y="300918"/>
                  <a:pt x="67470" y="300918"/>
                  <a:pt x="61913" y="303759"/>
                </a:cubicBezTo>
                <a:cubicBezTo>
                  <a:pt x="61913" y="406027"/>
                  <a:pt x="61913" y="406027"/>
                  <a:pt x="61913" y="406027"/>
                </a:cubicBezTo>
                <a:cubicBezTo>
                  <a:pt x="73026" y="406027"/>
                  <a:pt x="92473" y="408868"/>
                  <a:pt x="123032" y="406027"/>
                </a:cubicBezTo>
                <a:cubicBezTo>
                  <a:pt x="159148" y="406027"/>
                  <a:pt x="184151" y="386142"/>
                  <a:pt x="184151" y="354893"/>
                </a:cubicBezTo>
                <a:cubicBezTo>
                  <a:pt x="184151" y="329326"/>
                  <a:pt x="167482" y="300918"/>
                  <a:pt x="125810" y="300918"/>
                </a:cubicBezTo>
                <a:cubicBezTo>
                  <a:pt x="103585" y="300918"/>
                  <a:pt x="103585" y="300918"/>
                  <a:pt x="103585" y="300918"/>
                </a:cubicBezTo>
                <a:close/>
                <a:moveTo>
                  <a:pt x="614557" y="285043"/>
                </a:moveTo>
                <a:cubicBezTo>
                  <a:pt x="617342" y="285043"/>
                  <a:pt x="620127" y="285043"/>
                  <a:pt x="622912" y="285043"/>
                </a:cubicBezTo>
                <a:cubicBezTo>
                  <a:pt x="622912" y="287870"/>
                  <a:pt x="625698" y="290697"/>
                  <a:pt x="625698" y="293524"/>
                </a:cubicBezTo>
                <a:cubicBezTo>
                  <a:pt x="625698" y="344407"/>
                  <a:pt x="625698" y="344407"/>
                  <a:pt x="625698" y="344407"/>
                </a:cubicBezTo>
                <a:cubicBezTo>
                  <a:pt x="684184" y="344407"/>
                  <a:pt x="684184" y="344407"/>
                  <a:pt x="684184" y="344407"/>
                </a:cubicBezTo>
                <a:cubicBezTo>
                  <a:pt x="689755" y="344407"/>
                  <a:pt x="692540" y="347234"/>
                  <a:pt x="692540" y="352888"/>
                </a:cubicBezTo>
                <a:cubicBezTo>
                  <a:pt x="692540" y="386811"/>
                  <a:pt x="692540" y="386811"/>
                  <a:pt x="692540" y="386811"/>
                </a:cubicBezTo>
                <a:cubicBezTo>
                  <a:pt x="692540" y="392464"/>
                  <a:pt x="689755" y="395291"/>
                  <a:pt x="684184" y="395291"/>
                </a:cubicBezTo>
                <a:cubicBezTo>
                  <a:pt x="625698" y="395291"/>
                  <a:pt x="625698" y="395291"/>
                  <a:pt x="625698" y="395291"/>
                </a:cubicBezTo>
                <a:cubicBezTo>
                  <a:pt x="625698" y="499885"/>
                  <a:pt x="625698" y="499885"/>
                  <a:pt x="625698" y="499885"/>
                </a:cubicBezTo>
                <a:cubicBezTo>
                  <a:pt x="625698" y="536635"/>
                  <a:pt x="625698" y="550769"/>
                  <a:pt x="650763" y="550769"/>
                </a:cubicBezTo>
                <a:cubicBezTo>
                  <a:pt x="661904" y="550769"/>
                  <a:pt x="675829" y="547942"/>
                  <a:pt x="684184" y="547942"/>
                </a:cubicBezTo>
                <a:cubicBezTo>
                  <a:pt x="689755" y="547942"/>
                  <a:pt x="692540" y="553596"/>
                  <a:pt x="692540" y="559249"/>
                </a:cubicBezTo>
                <a:cubicBezTo>
                  <a:pt x="695325" y="590345"/>
                  <a:pt x="695325" y="590345"/>
                  <a:pt x="695325" y="590345"/>
                </a:cubicBezTo>
                <a:cubicBezTo>
                  <a:pt x="695325" y="595999"/>
                  <a:pt x="692540" y="598826"/>
                  <a:pt x="686969" y="601652"/>
                </a:cubicBezTo>
                <a:cubicBezTo>
                  <a:pt x="673044" y="601652"/>
                  <a:pt x="656334" y="607306"/>
                  <a:pt x="642408" y="607306"/>
                </a:cubicBezTo>
                <a:cubicBezTo>
                  <a:pt x="586706" y="607306"/>
                  <a:pt x="567211" y="584691"/>
                  <a:pt x="567211" y="508366"/>
                </a:cubicBezTo>
                <a:cubicBezTo>
                  <a:pt x="567211" y="395291"/>
                  <a:pt x="567211" y="395291"/>
                  <a:pt x="567211" y="395291"/>
                </a:cubicBezTo>
                <a:cubicBezTo>
                  <a:pt x="544930" y="395291"/>
                  <a:pt x="544930" y="395291"/>
                  <a:pt x="544930" y="395291"/>
                </a:cubicBezTo>
                <a:cubicBezTo>
                  <a:pt x="539360" y="395291"/>
                  <a:pt x="536575" y="392464"/>
                  <a:pt x="536575" y="386811"/>
                </a:cubicBezTo>
                <a:cubicBezTo>
                  <a:pt x="536575" y="352888"/>
                  <a:pt x="536575" y="352888"/>
                  <a:pt x="536575" y="352888"/>
                </a:cubicBezTo>
                <a:cubicBezTo>
                  <a:pt x="536575" y="347234"/>
                  <a:pt x="539360" y="344407"/>
                  <a:pt x="544930" y="344407"/>
                </a:cubicBezTo>
                <a:cubicBezTo>
                  <a:pt x="567211" y="344407"/>
                  <a:pt x="567211" y="344407"/>
                  <a:pt x="567211" y="344407"/>
                </a:cubicBezTo>
                <a:cubicBezTo>
                  <a:pt x="567211" y="302004"/>
                  <a:pt x="567211" y="302004"/>
                  <a:pt x="567211" y="302004"/>
                </a:cubicBezTo>
                <a:cubicBezTo>
                  <a:pt x="567211" y="299178"/>
                  <a:pt x="569996" y="296351"/>
                  <a:pt x="575566" y="293524"/>
                </a:cubicBezTo>
                <a:cubicBezTo>
                  <a:pt x="614557" y="285043"/>
                  <a:pt x="614557" y="285043"/>
                  <a:pt x="614557" y="285043"/>
                </a:cubicBezTo>
                <a:close/>
                <a:moveTo>
                  <a:pt x="117618" y="245356"/>
                </a:moveTo>
                <a:cubicBezTo>
                  <a:pt x="123219" y="245356"/>
                  <a:pt x="126019" y="245356"/>
                  <a:pt x="126019" y="245356"/>
                </a:cubicBezTo>
                <a:cubicBezTo>
                  <a:pt x="224034" y="245356"/>
                  <a:pt x="246438" y="304564"/>
                  <a:pt x="246438" y="352493"/>
                </a:cubicBezTo>
                <a:cubicBezTo>
                  <a:pt x="246438" y="394784"/>
                  <a:pt x="226835" y="425798"/>
                  <a:pt x="184828" y="445534"/>
                </a:cubicBezTo>
                <a:lnTo>
                  <a:pt x="249238" y="586504"/>
                </a:lnTo>
                <a:cubicBezTo>
                  <a:pt x="249238" y="589323"/>
                  <a:pt x="249238" y="592142"/>
                  <a:pt x="246438" y="594962"/>
                </a:cubicBezTo>
                <a:cubicBezTo>
                  <a:pt x="246438" y="597781"/>
                  <a:pt x="243637" y="597781"/>
                  <a:pt x="238037" y="597781"/>
                </a:cubicBezTo>
                <a:cubicBezTo>
                  <a:pt x="193230" y="597781"/>
                  <a:pt x="193230" y="597781"/>
                  <a:pt x="193230" y="597781"/>
                </a:cubicBezTo>
                <a:cubicBezTo>
                  <a:pt x="190429" y="597781"/>
                  <a:pt x="187629" y="597781"/>
                  <a:pt x="184828" y="592142"/>
                </a:cubicBezTo>
                <a:cubicBezTo>
                  <a:pt x="128820" y="462450"/>
                  <a:pt x="128820" y="462450"/>
                  <a:pt x="128820" y="462450"/>
                </a:cubicBezTo>
                <a:cubicBezTo>
                  <a:pt x="98015" y="462450"/>
                  <a:pt x="72811" y="459631"/>
                  <a:pt x="61610" y="459631"/>
                </a:cubicBezTo>
                <a:cubicBezTo>
                  <a:pt x="61610" y="589323"/>
                  <a:pt x="61610" y="589323"/>
                  <a:pt x="61610" y="589323"/>
                </a:cubicBezTo>
                <a:cubicBezTo>
                  <a:pt x="61610" y="594962"/>
                  <a:pt x="56009" y="597781"/>
                  <a:pt x="50408" y="597781"/>
                </a:cubicBezTo>
                <a:cubicBezTo>
                  <a:pt x="11202" y="597781"/>
                  <a:pt x="11202" y="597781"/>
                  <a:pt x="11202" y="597781"/>
                </a:cubicBezTo>
                <a:cubicBezTo>
                  <a:pt x="5601" y="597781"/>
                  <a:pt x="0" y="594962"/>
                  <a:pt x="0" y="589323"/>
                </a:cubicBezTo>
                <a:cubicBezTo>
                  <a:pt x="0" y="262273"/>
                  <a:pt x="0" y="262273"/>
                  <a:pt x="0" y="262273"/>
                </a:cubicBezTo>
                <a:cubicBezTo>
                  <a:pt x="0" y="256634"/>
                  <a:pt x="5601" y="250995"/>
                  <a:pt x="8402" y="250995"/>
                </a:cubicBezTo>
                <a:cubicBezTo>
                  <a:pt x="61610" y="245356"/>
                  <a:pt x="103616" y="245356"/>
                  <a:pt x="117618" y="245356"/>
                </a:cubicBezTo>
                <a:close/>
                <a:moveTo>
                  <a:pt x="1968123" y="200530"/>
                </a:moveTo>
                <a:cubicBezTo>
                  <a:pt x="1965325" y="203328"/>
                  <a:pt x="1965325" y="206126"/>
                  <a:pt x="1965325" y="211723"/>
                </a:cubicBezTo>
                <a:cubicBezTo>
                  <a:pt x="1965325" y="211723"/>
                  <a:pt x="1965325" y="211723"/>
                  <a:pt x="1976518" y="348840"/>
                </a:cubicBezTo>
                <a:cubicBezTo>
                  <a:pt x="1976518" y="354436"/>
                  <a:pt x="1979317" y="360033"/>
                  <a:pt x="1982115" y="362831"/>
                </a:cubicBezTo>
                <a:cubicBezTo>
                  <a:pt x="1984913" y="362831"/>
                  <a:pt x="1990510" y="362831"/>
                  <a:pt x="1996106" y="360033"/>
                </a:cubicBezTo>
                <a:cubicBezTo>
                  <a:pt x="1996106" y="360033"/>
                  <a:pt x="1996106" y="360033"/>
                  <a:pt x="2119232" y="301269"/>
                </a:cubicBezTo>
                <a:cubicBezTo>
                  <a:pt x="2124828" y="298470"/>
                  <a:pt x="2127627" y="298470"/>
                  <a:pt x="2130425" y="292874"/>
                </a:cubicBezTo>
                <a:cubicBezTo>
                  <a:pt x="2130425" y="290075"/>
                  <a:pt x="2127627" y="287277"/>
                  <a:pt x="2124828" y="284479"/>
                </a:cubicBezTo>
                <a:cubicBezTo>
                  <a:pt x="2082854" y="239706"/>
                  <a:pt x="2038081" y="214521"/>
                  <a:pt x="1979317" y="200530"/>
                </a:cubicBezTo>
                <a:cubicBezTo>
                  <a:pt x="1976518" y="197731"/>
                  <a:pt x="1970922" y="197731"/>
                  <a:pt x="1968123" y="200530"/>
                </a:cubicBezTo>
                <a:close/>
                <a:moveTo>
                  <a:pt x="1890255" y="199484"/>
                </a:moveTo>
                <a:cubicBezTo>
                  <a:pt x="1888156" y="199835"/>
                  <a:pt x="1886057" y="200536"/>
                  <a:pt x="1884658" y="200536"/>
                </a:cubicBezTo>
                <a:cubicBezTo>
                  <a:pt x="1825894" y="214559"/>
                  <a:pt x="1781121" y="239800"/>
                  <a:pt x="1739147" y="284673"/>
                </a:cubicBezTo>
                <a:cubicBezTo>
                  <a:pt x="1736348" y="287478"/>
                  <a:pt x="1733550" y="290282"/>
                  <a:pt x="1733550" y="293087"/>
                </a:cubicBezTo>
                <a:cubicBezTo>
                  <a:pt x="1736348" y="298696"/>
                  <a:pt x="1739147" y="301501"/>
                  <a:pt x="1744743" y="301501"/>
                </a:cubicBezTo>
                <a:cubicBezTo>
                  <a:pt x="1744743" y="301501"/>
                  <a:pt x="1744743" y="301501"/>
                  <a:pt x="1867869" y="363202"/>
                </a:cubicBezTo>
                <a:cubicBezTo>
                  <a:pt x="1873465" y="366006"/>
                  <a:pt x="1876264" y="366006"/>
                  <a:pt x="1881860" y="363202"/>
                </a:cubicBezTo>
                <a:cubicBezTo>
                  <a:pt x="1884658" y="360397"/>
                  <a:pt x="1887457" y="357592"/>
                  <a:pt x="1887457" y="351983"/>
                </a:cubicBezTo>
                <a:cubicBezTo>
                  <a:pt x="1887457" y="351983"/>
                  <a:pt x="1887457" y="351983"/>
                  <a:pt x="1898650" y="214559"/>
                </a:cubicBezTo>
                <a:cubicBezTo>
                  <a:pt x="1898650" y="206145"/>
                  <a:pt x="1895852" y="203340"/>
                  <a:pt x="1895852" y="200536"/>
                </a:cubicBezTo>
                <a:cubicBezTo>
                  <a:pt x="1894453" y="199134"/>
                  <a:pt x="1892354" y="199134"/>
                  <a:pt x="1890255" y="199484"/>
                </a:cubicBezTo>
                <a:close/>
                <a:moveTo>
                  <a:pt x="1932782" y="151693"/>
                </a:moveTo>
                <a:cubicBezTo>
                  <a:pt x="2095420" y="151693"/>
                  <a:pt x="2227264" y="284959"/>
                  <a:pt x="2227264" y="449350"/>
                </a:cubicBezTo>
                <a:cubicBezTo>
                  <a:pt x="2227264" y="613741"/>
                  <a:pt x="2095420" y="747007"/>
                  <a:pt x="1932782" y="747007"/>
                </a:cubicBezTo>
                <a:cubicBezTo>
                  <a:pt x="1770144" y="747007"/>
                  <a:pt x="1638300" y="613741"/>
                  <a:pt x="1638300" y="449350"/>
                </a:cubicBezTo>
                <a:cubicBezTo>
                  <a:pt x="1638300" y="284959"/>
                  <a:pt x="1770144" y="151693"/>
                  <a:pt x="1932782" y="151693"/>
                </a:cubicBezTo>
                <a:close/>
                <a:moveTo>
                  <a:pt x="1931988" y="108832"/>
                </a:moveTo>
                <a:cubicBezTo>
                  <a:pt x="1746993" y="108832"/>
                  <a:pt x="1597025" y="260577"/>
                  <a:pt x="1597025" y="447764"/>
                </a:cubicBezTo>
                <a:cubicBezTo>
                  <a:pt x="1597025" y="634951"/>
                  <a:pt x="1746993" y="786696"/>
                  <a:pt x="1931988" y="786696"/>
                </a:cubicBezTo>
                <a:cubicBezTo>
                  <a:pt x="2116983" y="786696"/>
                  <a:pt x="2266951" y="634951"/>
                  <a:pt x="2266951" y="447764"/>
                </a:cubicBezTo>
                <a:cubicBezTo>
                  <a:pt x="2266951" y="260577"/>
                  <a:pt x="2116983" y="108832"/>
                  <a:pt x="1931988" y="108832"/>
                </a:cubicBezTo>
                <a:close/>
                <a:moveTo>
                  <a:pt x="1914436" y="2117"/>
                </a:moveTo>
                <a:cubicBezTo>
                  <a:pt x="1914436" y="2117"/>
                  <a:pt x="1914436" y="2117"/>
                  <a:pt x="1917229" y="2117"/>
                </a:cubicBezTo>
                <a:cubicBezTo>
                  <a:pt x="1925608" y="-706"/>
                  <a:pt x="1936781" y="-706"/>
                  <a:pt x="1945160" y="2117"/>
                </a:cubicBezTo>
                <a:cubicBezTo>
                  <a:pt x="1945160" y="2117"/>
                  <a:pt x="1945160" y="2117"/>
                  <a:pt x="1947953" y="2117"/>
                </a:cubicBezTo>
                <a:cubicBezTo>
                  <a:pt x="1959125" y="21876"/>
                  <a:pt x="1964711" y="47281"/>
                  <a:pt x="1964711" y="69864"/>
                </a:cubicBezTo>
                <a:cubicBezTo>
                  <a:pt x="1970297" y="69864"/>
                  <a:pt x="1992641" y="72686"/>
                  <a:pt x="1995434" y="75509"/>
                </a:cubicBezTo>
                <a:cubicBezTo>
                  <a:pt x="2001020" y="50104"/>
                  <a:pt x="2014985" y="27522"/>
                  <a:pt x="2031743" y="13408"/>
                </a:cubicBezTo>
                <a:cubicBezTo>
                  <a:pt x="2042915" y="13408"/>
                  <a:pt x="2054087" y="16231"/>
                  <a:pt x="2059673" y="19054"/>
                </a:cubicBezTo>
                <a:cubicBezTo>
                  <a:pt x="2059673" y="19054"/>
                  <a:pt x="2059673" y="19054"/>
                  <a:pt x="2062466" y="19054"/>
                </a:cubicBezTo>
                <a:cubicBezTo>
                  <a:pt x="2062466" y="19054"/>
                  <a:pt x="2062466" y="19054"/>
                  <a:pt x="2062466" y="21876"/>
                </a:cubicBezTo>
                <a:cubicBezTo>
                  <a:pt x="2065259" y="33168"/>
                  <a:pt x="2068052" y="44459"/>
                  <a:pt x="2068052" y="55750"/>
                </a:cubicBezTo>
                <a:cubicBezTo>
                  <a:pt x="2068052" y="69864"/>
                  <a:pt x="2065259" y="81155"/>
                  <a:pt x="2062466" y="92446"/>
                </a:cubicBezTo>
                <a:cubicBezTo>
                  <a:pt x="2065259" y="95269"/>
                  <a:pt x="2087603" y="103737"/>
                  <a:pt x="2090396" y="103737"/>
                </a:cubicBezTo>
                <a:cubicBezTo>
                  <a:pt x="2104361" y="83977"/>
                  <a:pt x="2121119" y="64218"/>
                  <a:pt x="2140670" y="55750"/>
                </a:cubicBezTo>
                <a:cubicBezTo>
                  <a:pt x="2140670" y="55750"/>
                  <a:pt x="2140670" y="55750"/>
                  <a:pt x="2140670" y="52927"/>
                </a:cubicBezTo>
                <a:cubicBezTo>
                  <a:pt x="2140670" y="52927"/>
                  <a:pt x="2140670" y="52927"/>
                  <a:pt x="2143463" y="55750"/>
                </a:cubicBezTo>
                <a:cubicBezTo>
                  <a:pt x="2149049" y="58573"/>
                  <a:pt x="2160221" y="64218"/>
                  <a:pt x="2168600" y="69864"/>
                </a:cubicBezTo>
                <a:cubicBezTo>
                  <a:pt x="2168600" y="69864"/>
                  <a:pt x="2168600" y="72686"/>
                  <a:pt x="2168600" y="72686"/>
                </a:cubicBezTo>
                <a:cubicBezTo>
                  <a:pt x="2168600" y="95269"/>
                  <a:pt x="2163014" y="117851"/>
                  <a:pt x="2149049" y="140433"/>
                </a:cubicBezTo>
                <a:cubicBezTo>
                  <a:pt x="2151842" y="143256"/>
                  <a:pt x="2171393" y="157370"/>
                  <a:pt x="2174186" y="157370"/>
                </a:cubicBezTo>
                <a:cubicBezTo>
                  <a:pt x="2190944" y="140433"/>
                  <a:pt x="2213288" y="129142"/>
                  <a:pt x="2235633" y="123496"/>
                </a:cubicBezTo>
                <a:cubicBezTo>
                  <a:pt x="2244012" y="129142"/>
                  <a:pt x="2252391" y="137610"/>
                  <a:pt x="2257977" y="143256"/>
                </a:cubicBezTo>
                <a:cubicBezTo>
                  <a:pt x="2257977" y="143256"/>
                  <a:pt x="2257977" y="143256"/>
                  <a:pt x="2257977" y="146079"/>
                </a:cubicBezTo>
                <a:cubicBezTo>
                  <a:pt x="2252391" y="168661"/>
                  <a:pt x="2238425" y="191243"/>
                  <a:pt x="2221667" y="208180"/>
                </a:cubicBezTo>
                <a:cubicBezTo>
                  <a:pt x="2224461" y="211002"/>
                  <a:pt x="2238425" y="230762"/>
                  <a:pt x="2241219" y="230762"/>
                </a:cubicBezTo>
                <a:cubicBezTo>
                  <a:pt x="2260770" y="219471"/>
                  <a:pt x="2285907" y="213825"/>
                  <a:pt x="2308251" y="213825"/>
                </a:cubicBezTo>
                <a:cubicBezTo>
                  <a:pt x="2308251" y="213825"/>
                  <a:pt x="2308251" y="213825"/>
                  <a:pt x="2311044" y="213825"/>
                </a:cubicBezTo>
                <a:cubicBezTo>
                  <a:pt x="2316630" y="222293"/>
                  <a:pt x="2322216" y="233585"/>
                  <a:pt x="2325009" y="239230"/>
                </a:cubicBezTo>
                <a:cubicBezTo>
                  <a:pt x="2325009" y="239230"/>
                  <a:pt x="2325009" y="239230"/>
                  <a:pt x="2325009" y="242053"/>
                </a:cubicBezTo>
                <a:cubicBezTo>
                  <a:pt x="2313837" y="261812"/>
                  <a:pt x="2297079" y="281572"/>
                  <a:pt x="2274735" y="292863"/>
                </a:cubicBezTo>
                <a:cubicBezTo>
                  <a:pt x="2277528" y="295686"/>
                  <a:pt x="2285907" y="318268"/>
                  <a:pt x="2285907" y="321091"/>
                </a:cubicBezTo>
                <a:cubicBezTo>
                  <a:pt x="2311044" y="315445"/>
                  <a:pt x="2336181" y="312622"/>
                  <a:pt x="2355732" y="321091"/>
                </a:cubicBezTo>
                <a:cubicBezTo>
                  <a:pt x="2355732" y="321091"/>
                  <a:pt x="2355732" y="321091"/>
                  <a:pt x="2358525" y="321091"/>
                </a:cubicBezTo>
                <a:cubicBezTo>
                  <a:pt x="2361318" y="329559"/>
                  <a:pt x="2364111" y="340850"/>
                  <a:pt x="2366904" y="349318"/>
                </a:cubicBezTo>
                <a:cubicBezTo>
                  <a:pt x="2366904" y="349318"/>
                  <a:pt x="2366904" y="349318"/>
                  <a:pt x="2366904" y="352141"/>
                </a:cubicBezTo>
                <a:cubicBezTo>
                  <a:pt x="2366904" y="352141"/>
                  <a:pt x="2366904" y="352141"/>
                  <a:pt x="2364111" y="352141"/>
                </a:cubicBezTo>
                <a:cubicBezTo>
                  <a:pt x="2350146" y="369078"/>
                  <a:pt x="2327802" y="380369"/>
                  <a:pt x="2305458" y="388837"/>
                </a:cubicBezTo>
                <a:cubicBezTo>
                  <a:pt x="2305458" y="391660"/>
                  <a:pt x="2308251" y="414242"/>
                  <a:pt x="2308251" y="417065"/>
                </a:cubicBezTo>
                <a:cubicBezTo>
                  <a:pt x="2333388" y="417065"/>
                  <a:pt x="2358525" y="425533"/>
                  <a:pt x="2375283" y="436824"/>
                </a:cubicBezTo>
                <a:cubicBezTo>
                  <a:pt x="2375283" y="436824"/>
                  <a:pt x="2375283" y="436824"/>
                  <a:pt x="2378076" y="436824"/>
                </a:cubicBezTo>
                <a:cubicBezTo>
                  <a:pt x="2378076" y="442470"/>
                  <a:pt x="2378076" y="448115"/>
                  <a:pt x="2378076" y="450938"/>
                </a:cubicBezTo>
                <a:cubicBezTo>
                  <a:pt x="2378076" y="456584"/>
                  <a:pt x="2378076" y="462229"/>
                  <a:pt x="2378076" y="467875"/>
                </a:cubicBezTo>
                <a:cubicBezTo>
                  <a:pt x="2378076" y="467875"/>
                  <a:pt x="2378076" y="467875"/>
                  <a:pt x="2375283" y="467875"/>
                </a:cubicBezTo>
                <a:cubicBezTo>
                  <a:pt x="2358525" y="479166"/>
                  <a:pt x="2333388" y="487634"/>
                  <a:pt x="2308251" y="487634"/>
                </a:cubicBezTo>
                <a:cubicBezTo>
                  <a:pt x="2308251" y="490457"/>
                  <a:pt x="2305458" y="513039"/>
                  <a:pt x="2302665" y="515862"/>
                </a:cubicBezTo>
                <a:cubicBezTo>
                  <a:pt x="2327802" y="524330"/>
                  <a:pt x="2350146" y="535621"/>
                  <a:pt x="2364111" y="552558"/>
                </a:cubicBezTo>
                <a:cubicBezTo>
                  <a:pt x="2364111" y="552558"/>
                  <a:pt x="2364111" y="552558"/>
                  <a:pt x="2364111" y="555381"/>
                </a:cubicBezTo>
                <a:cubicBezTo>
                  <a:pt x="2364111" y="563849"/>
                  <a:pt x="2361318" y="575140"/>
                  <a:pt x="2358525" y="583609"/>
                </a:cubicBezTo>
                <a:cubicBezTo>
                  <a:pt x="2358525" y="583609"/>
                  <a:pt x="2358525" y="583609"/>
                  <a:pt x="2355732" y="583609"/>
                </a:cubicBezTo>
                <a:cubicBezTo>
                  <a:pt x="2333388" y="589254"/>
                  <a:pt x="2308251" y="589254"/>
                  <a:pt x="2285907" y="583609"/>
                </a:cubicBezTo>
                <a:cubicBezTo>
                  <a:pt x="2285907" y="586431"/>
                  <a:pt x="2274735" y="606191"/>
                  <a:pt x="2274735" y="611836"/>
                </a:cubicBezTo>
                <a:cubicBezTo>
                  <a:pt x="2294286" y="623127"/>
                  <a:pt x="2313837" y="642887"/>
                  <a:pt x="2325009" y="659824"/>
                </a:cubicBezTo>
                <a:cubicBezTo>
                  <a:pt x="2325009" y="659824"/>
                  <a:pt x="2325009" y="659824"/>
                  <a:pt x="2325009" y="662646"/>
                </a:cubicBezTo>
                <a:cubicBezTo>
                  <a:pt x="2322216" y="671115"/>
                  <a:pt x="2313837" y="682406"/>
                  <a:pt x="2311044" y="688051"/>
                </a:cubicBezTo>
                <a:cubicBezTo>
                  <a:pt x="2311044" y="688051"/>
                  <a:pt x="2311044" y="688051"/>
                  <a:pt x="2308251" y="690874"/>
                </a:cubicBezTo>
                <a:cubicBezTo>
                  <a:pt x="2285907" y="690874"/>
                  <a:pt x="2260770" y="682406"/>
                  <a:pt x="2238425" y="671115"/>
                </a:cubicBezTo>
                <a:cubicBezTo>
                  <a:pt x="2238425" y="673937"/>
                  <a:pt x="2224461" y="693697"/>
                  <a:pt x="2221667" y="696520"/>
                </a:cubicBezTo>
                <a:cubicBezTo>
                  <a:pt x="2238425" y="713456"/>
                  <a:pt x="2252391" y="736038"/>
                  <a:pt x="2257977" y="758621"/>
                </a:cubicBezTo>
                <a:cubicBezTo>
                  <a:pt x="2257977" y="758621"/>
                  <a:pt x="2257977" y="758621"/>
                  <a:pt x="2255184" y="758621"/>
                </a:cubicBezTo>
                <a:cubicBezTo>
                  <a:pt x="2252391" y="767089"/>
                  <a:pt x="2241219" y="775557"/>
                  <a:pt x="2235633" y="781203"/>
                </a:cubicBezTo>
                <a:cubicBezTo>
                  <a:pt x="2235633" y="781203"/>
                  <a:pt x="2235633" y="781203"/>
                  <a:pt x="2232839" y="781203"/>
                </a:cubicBezTo>
                <a:cubicBezTo>
                  <a:pt x="2213288" y="775557"/>
                  <a:pt x="2190944" y="761443"/>
                  <a:pt x="2171393" y="744507"/>
                </a:cubicBezTo>
                <a:cubicBezTo>
                  <a:pt x="2168600" y="747330"/>
                  <a:pt x="2151842" y="761443"/>
                  <a:pt x="2149049" y="764266"/>
                </a:cubicBezTo>
                <a:cubicBezTo>
                  <a:pt x="2160221" y="784026"/>
                  <a:pt x="2168600" y="809431"/>
                  <a:pt x="2168600" y="829190"/>
                </a:cubicBezTo>
                <a:cubicBezTo>
                  <a:pt x="2168600" y="832013"/>
                  <a:pt x="2168600" y="832013"/>
                  <a:pt x="2168600" y="832013"/>
                </a:cubicBezTo>
                <a:cubicBezTo>
                  <a:pt x="2168600" y="832013"/>
                  <a:pt x="2168600" y="832013"/>
                  <a:pt x="2165807" y="834836"/>
                </a:cubicBezTo>
                <a:cubicBezTo>
                  <a:pt x="2160221" y="840481"/>
                  <a:pt x="2149049" y="846127"/>
                  <a:pt x="2140670" y="848949"/>
                </a:cubicBezTo>
                <a:cubicBezTo>
                  <a:pt x="2121119" y="837658"/>
                  <a:pt x="2101568" y="820722"/>
                  <a:pt x="2090396" y="798140"/>
                </a:cubicBezTo>
                <a:cubicBezTo>
                  <a:pt x="2087603" y="800962"/>
                  <a:pt x="2065259" y="809431"/>
                  <a:pt x="2062466" y="809431"/>
                </a:cubicBezTo>
                <a:cubicBezTo>
                  <a:pt x="2065259" y="820722"/>
                  <a:pt x="2065259" y="834836"/>
                  <a:pt x="2065259" y="846127"/>
                </a:cubicBezTo>
                <a:cubicBezTo>
                  <a:pt x="2065259" y="857418"/>
                  <a:pt x="2065259" y="871532"/>
                  <a:pt x="2062466" y="882823"/>
                </a:cubicBezTo>
                <a:cubicBezTo>
                  <a:pt x="2062466" y="882823"/>
                  <a:pt x="2062466" y="882823"/>
                  <a:pt x="2059673" y="882823"/>
                </a:cubicBezTo>
                <a:cubicBezTo>
                  <a:pt x="2054087" y="885646"/>
                  <a:pt x="2040122" y="888468"/>
                  <a:pt x="2031743" y="891291"/>
                </a:cubicBezTo>
                <a:cubicBezTo>
                  <a:pt x="2014985" y="874354"/>
                  <a:pt x="2001020" y="851772"/>
                  <a:pt x="1995434" y="829190"/>
                </a:cubicBezTo>
                <a:cubicBezTo>
                  <a:pt x="1992641" y="829190"/>
                  <a:pt x="1970297" y="832013"/>
                  <a:pt x="1967504" y="832013"/>
                </a:cubicBezTo>
                <a:cubicBezTo>
                  <a:pt x="1964711" y="857418"/>
                  <a:pt x="1959125" y="882823"/>
                  <a:pt x="1947953" y="902582"/>
                </a:cubicBezTo>
                <a:cubicBezTo>
                  <a:pt x="1947953" y="902582"/>
                  <a:pt x="1947953" y="902582"/>
                  <a:pt x="1945160" y="902582"/>
                </a:cubicBezTo>
                <a:cubicBezTo>
                  <a:pt x="1939574" y="902582"/>
                  <a:pt x="1925608" y="902582"/>
                  <a:pt x="1917229" y="902582"/>
                </a:cubicBezTo>
                <a:cubicBezTo>
                  <a:pt x="1917229" y="902582"/>
                  <a:pt x="1917229" y="902582"/>
                  <a:pt x="1914436" y="902582"/>
                </a:cubicBezTo>
                <a:cubicBezTo>
                  <a:pt x="1903264" y="882823"/>
                  <a:pt x="1897678" y="857418"/>
                  <a:pt x="1897678" y="832013"/>
                </a:cubicBezTo>
                <a:cubicBezTo>
                  <a:pt x="1894885" y="832013"/>
                  <a:pt x="1869748" y="829190"/>
                  <a:pt x="1866955" y="829190"/>
                </a:cubicBezTo>
                <a:cubicBezTo>
                  <a:pt x="1861369" y="851772"/>
                  <a:pt x="1847404" y="874354"/>
                  <a:pt x="1833439" y="891291"/>
                </a:cubicBezTo>
                <a:cubicBezTo>
                  <a:pt x="1833439" y="891291"/>
                  <a:pt x="1833439" y="891291"/>
                  <a:pt x="1830646" y="891291"/>
                </a:cubicBezTo>
                <a:cubicBezTo>
                  <a:pt x="1822267" y="888468"/>
                  <a:pt x="1808302" y="885646"/>
                  <a:pt x="1802716" y="882823"/>
                </a:cubicBezTo>
                <a:cubicBezTo>
                  <a:pt x="1802716" y="882823"/>
                  <a:pt x="1802716" y="882823"/>
                  <a:pt x="1799923" y="882823"/>
                </a:cubicBezTo>
                <a:cubicBezTo>
                  <a:pt x="1799923" y="882823"/>
                  <a:pt x="1799923" y="882823"/>
                  <a:pt x="1799923" y="880000"/>
                </a:cubicBezTo>
                <a:cubicBezTo>
                  <a:pt x="1797130" y="871532"/>
                  <a:pt x="1797130" y="857418"/>
                  <a:pt x="1797130" y="846127"/>
                </a:cubicBezTo>
                <a:cubicBezTo>
                  <a:pt x="1797130" y="834836"/>
                  <a:pt x="1797130" y="820722"/>
                  <a:pt x="1799923" y="809431"/>
                </a:cubicBezTo>
                <a:cubicBezTo>
                  <a:pt x="1797130" y="809431"/>
                  <a:pt x="1777579" y="800962"/>
                  <a:pt x="1774786" y="798140"/>
                </a:cubicBezTo>
                <a:cubicBezTo>
                  <a:pt x="1760821" y="820722"/>
                  <a:pt x="1744063" y="837658"/>
                  <a:pt x="1724512" y="848949"/>
                </a:cubicBezTo>
                <a:cubicBezTo>
                  <a:pt x="1724512" y="848949"/>
                  <a:pt x="1724512" y="848949"/>
                  <a:pt x="1721719" y="851772"/>
                </a:cubicBezTo>
                <a:cubicBezTo>
                  <a:pt x="1721719" y="851772"/>
                  <a:pt x="1721719" y="851772"/>
                  <a:pt x="1721719" y="848949"/>
                </a:cubicBezTo>
                <a:cubicBezTo>
                  <a:pt x="1713340" y="846127"/>
                  <a:pt x="1702168" y="840481"/>
                  <a:pt x="1696582" y="834836"/>
                </a:cubicBezTo>
                <a:cubicBezTo>
                  <a:pt x="1696582" y="834836"/>
                  <a:pt x="1696582" y="832013"/>
                  <a:pt x="1696582" y="832013"/>
                </a:cubicBezTo>
                <a:cubicBezTo>
                  <a:pt x="1696582" y="809431"/>
                  <a:pt x="1702168" y="786848"/>
                  <a:pt x="1713340" y="764266"/>
                </a:cubicBezTo>
                <a:cubicBezTo>
                  <a:pt x="1710547" y="761443"/>
                  <a:pt x="1693789" y="747330"/>
                  <a:pt x="1690996" y="744507"/>
                </a:cubicBezTo>
                <a:cubicBezTo>
                  <a:pt x="1671445" y="764266"/>
                  <a:pt x="1649101" y="775557"/>
                  <a:pt x="1629549" y="781203"/>
                </a:cubicBezTo>
                <a:cubicBezTo>
                  <a:pt x="1629549" y="781203"/>
                  <a:pt x="1629549" y="781203"/>
                  <a:pt x="1626756" y="781203"/>
                </a:cubicBezTo>
                <a:cubicBezTo>
                  <a:pt x="1621170" y="775557"/>
                  <a:pt x="1609998" y="767089"/>
                  <a:pt x="1607205" y="761443"/>
                </a:cubicBezTo>
                <a:cubicBezTo>
                  <a:pt x="1607205" y="761443"/>
                  <a:pt x="1607205" y="761443"/>
                  <a:pt x="1604412" y="758621"/>
                </a:cubicBezTo>
                <a:cubicBezTo>
                  <a:pt x="1609998" y="736038"/>
                  <a:pt x="1623963" y="713456"/>
                  <a:pt x="1640722" y="696520"/>
                </a:cubicBezTo>
                <a:cubicBezTo>
                  <a:pt x="1637929" y="693697"/>
                  <a:pt x="1623963" y="673937"/>
                  <a:pt x="1623963" y="671115"/>
                </a:cubicBezTo>
                <a:cubicBezTo>
                  <a:pt x="1601619" y="685229"/>
                  <a:pt x="1576482" y="690874"/>
                  <a:pt x="1554138" y="690874"/>
                </a:cubicBezTo>
                <a:cubicBezTo>
                  <a:pt x="1548552" y="682406"/>
                  <a:pt x="1540173" y="671115"/>
                  <a:pt x="1537380" y="665469"/>
                </a:cubicBezTo>
                <a:cubicBezTo>
                  <a:pt x="1537380" y="665469"/>
                  <a:pt x="1537380" y="665469"/>
                  <a:pt x="1537380" y="662646"/>
                </a:cubicBezTo>
                <a:cubicBezTo>
                  <a:pt x="1548552" y="642887"/>
                  <a:pt x="1568103" y="623127"/>
                  <a:pt x="1587654" y="611836"/>
                </a:cubicBezTo>
                <a:cubicBezTo>
                  <a:pt x="1587654" y="609014"/>
                  <a:pt x="1576482" y="586431"/>
                  <a:pt x="1576482" y="583609"/>
                </a:cubicBezTo>
                <a:cubicBezTo>
                  <a:pt x="1554138" y="589254"/>
                  <a:pt x="1526208" y="592077"/>
                  <a:pt x="1506657" y="583609"/>
                </a:cubicBezTo>
                <a:cubicBezTo>
                  <a:pt x="1506657" y="583609"/>
                  <a:pt x="1506657" y="583609"/>
                  <a:pt x="1503864" y="583609"/>
                </a:cubicBezTo>
                <a:cubicBezTo>
                  <a:pt x="1501071" y="575140"/>
                  <a:pt x="1498278" y="563849"/>
                  <a:pt x="1495485" y="555381"/>
                </a:cubicBezTo>
                <a:cubicBezTo>
                  <a:pt x="1495485" y="555381"/>
                  <a:pt x="1495485" y="555381"/>
                  <a:pt x="1495485" y="552558"/>
                </a:cubicBezTo>
                <a:cubicBezTo>
                  <a:pt x="1495485" y="552558"/>
                  <a:pt x="1495485" y="552558"/>
                  <a:pt x="1498278" y="552558"/>
                </a:cubicBezTo>
                <a:cubicBezTo>
                  <a:pt x="1512243" y="535621"/>
                  <a:pt x="1534587" y="524330"/>
                  <a:pt x="1559724" y="515862"/>
                </a:cubicBezTo>
                <a:cubicBezTo>
                  <a:pt x="1556931" y="513039"/>
                  <a:pt x="1554138" y="490457"/>
                  <a:pt x="1554138" y="484812"/>
                </a:cubicBezTo>
                <a:cubicBezTo>
                  <a:pt x="1529001" y="484812"/>
                  <a:pt x="1503864" y="479166"/>
                  <a:pt x="1487106" y="467875"/>
                </a:cubicBezTo>
                <a:cubicBezTo>
                  <a:pt x="1487106" y="467875"/>
                  <a:pt x="1487106" y="467875"/>
                  <a:pt x="1484313" y="467875"/>
                </a:cubicBezTo>
                <a:cubicBezTo>
                  <a:pt x="1484313" y="467875"/>
                  <a:pt x="1484313" y="467875"/>
                  <a:pt x="1484313" y="465052"/>
                </a:cubicBezTo>
                <a:cubicBezTo>
                  <a:pt x="1484313" y="462229"/>
                  <a:pt x="1484313" y="456584"/>
                  <a:pt x="1484313" y="450938"/>
                </a:cubicBezTo>
                <a:cubicBezTo>
                  <a:pt x="1484313" y="445293"/>
                  <a:pt x="1484313" y="439647"/>
                  <a:pt x="1484313" y="436824"/>
                </a:cubicBezTo>
                <a:cubicBezTo>
                  <a:pt x="1484313" y="436824"/>
                  <a:pt x="1484313" y="436824"/>
                  <a:pt x="1484313" y="434002"/>
                </a:cubicBezTo>
                <a:cubicBezTo>
                  <a:pt x="1484313" y="434002"/>
                  <a:pt x="1484313" y="434002"/>
                  <a:pt x="1487106" y="434002"/>
                </a:cubicBezTo>
                <a:cubicBezTo>
                  <a:pt x="1503864" y="422710"/>
                  <a:pt x="1529001" y="417065"/>
                  <a:pt x="1554138" y="417065"/>
                </a:cubicBezTo>
                <a:cubicBezTo>
                  <a:pt x="1554138" y="414242"/>
                  <a:pt x="1556931" y="388837"/>
                  <a:pt x="1556931" y="386014"/>
                </a:cubicBezTo>
                <a:cubicBezTo>
                  <a:pt x="1534587" y="380369"/>
                  <a:pt x="1512243" y="366255"/>
                  <a:pt x="1498278" y="352141"/>
                </a:cubicBezTo>
                <a:cubicBezTo>
                  <a:pt x="1498278" y="352141"/>
                  <a:pt x="1498278" y="352141"/>
                  <a:pt x="1495485" y="349318"/>
                </a:cubicBezTo>
                <a:cubicBezTo>
                  <a:pt x="1498278" y="340850"/>
                  <a:pt x="1501071" y="329559"/>
                  <a:pt x="1503864" y="321091"/>
                </a:cubicBezTo>
                <a:cubicBezTo>
                  <a:pt x="1503864" y="321091"/>
                  <a:pt x="1503864" y="321091"/>
                  <a:pt x="1503864" y="318268"/>
                </a:cubicBezTo>
                <a:cubicBezTo>
                  <a:pt x="1503864" y="318268"/>
                  <a:pt x="1503864" y="318268"/>
                  <a:pt x="1506657" y="318268"/>
                </a:cubicBezTo>
                <a:cubicBezTo>
                  <a:pt x="1526208" y="312622"/>
                  <a:pt x="1551345" y="312622"/>
                  <a:pt x="1576482" y="318268"/>
                </a:cubicBezTo>
                <a:cubicBezTo>
                  <a:pt x="1576482" y="315445"/>
                  <a:pt x="1584861" y="295686"/>
                  <a:pt x="1587654" y="292863"/>
                </a:cubicBezTo>
                <a:cubicBezTo>
                  <a:pt x="1565310" y="278749"/>
                  <a:pt x="1548552" y="261812"/>
                  <a:pt x="1537380" y="242053"/>
                </a:cubicBezTo>
                <a:cubicBezTo>
                  <a:pt x="1537380" y="242053"/>
                  <a:pt x="1537380" y="242053"/>
                  <a:pt x="1537380" y="239230"/>
                </a:cubicBezTo>
                <a:cubicBezTo>
                  <a:pt x="1540173" y="230762"/>
                  <a:pt x="1545759" y="219471"/>
                  <a:pt x="1551345" y="213825"/>
                </a:cubicBezTo>
                <a:cubicBezTo>
                  <a:pt x="1551345" y="213825"/>
                  <a:pt x="1551345" y="213825"/>
                  <a:pt x="1554138" y="213825"/>
                </a:cubicBezTo>
                <a:cubicBezTo>
                  <a:pt x="1576482" y="213825"/>
                  <a:pt x="1601619" y="219471"/>
                  <a:pt x="1621170" y="230762"/>
                </a:cubicBezTo>
                <a:cubicBezTo>
                  <a:pt x="1623963" y="227939"/>
                  <a:pt x="1637929" y="208180"/>
                  <a:pt x="1640722" y="208180"/>
                </a:cubicBezTo>
                <a:cubicBezTo>
                  <a:pt x="1623963" y="188420"/>
                  <a:pt x="1609998" y="165838"/>
                  <a:pt x="1604412" y="146079"/>
                </a:cubicBezTo>
                <a:cubicBezTo>
                  <a:pt x="1604412" y="146079"/>
                  <a:pt x="1604412" y="146079"/>
                  <a:pt x="1604412" y="143256"/>
                </a:cubicBezTo>
                <a:cubicBezTo>
                  <a:pt x="1609998" y="134787"/>
                  <a:pt x="1618377" y="126319"/>
                  <a:pt x="1626756" y="123496"/>
                </a:cubicBezTo>
                <a:cubicBezTo>
                  <a:pt x="1626756" y="123496"/>
                  <a:pt x="1626756" y="123496"/>
                  <a:pt x="1626756" y="120674"/>
                </a:cubicBezTo>
                <a:cubicBezTo>
                  <a:pt x="1626756" y="120674"/>
                  <a:pt x="1626756" y="120674"/>
                  <a:pt x="1629549" y="120674"/>
                </a:cubicBezTo>
                <a:cubicBezTo>
                  <a:pt x="1649101" y="126319"/>
                  <a:pt x="1671445" y="140433"/>
                  <a:pt x="1688203" y="157370"/>
                </a:cubicBezTo>
                <a:cubicBezTo>
                  <a:pt x="1690996" y="154547"/>
                  <a:pt x="1707754" y="143256"/>
                  <a:pt x="1710547" y="140433"/>
                </a:cubicBezTo>
                <a:cubicBezTo>
                  <a:pt x="1699375" y="117851"/>
                  <a:pt x="1693789" y="95269"/>
                  <a:pt x="1693789" y="72686"/>
                </a:cubicBezTo>
                <a:cubicBezTo>
                  <a:pt x="1693789" y="72686"/>
                  <a:pt x="1693789" y="69864"/>
                  <a:pt x="1693789" y="69864"/>
                </a:cubicBezTo>
                <a:cubicBezTo>
                  <a:pt x="1702168" y="64218"/>
                  <a:pt x="1710547" y="58573"/>
                  <a:pt x="1718926" y="52927"/>
                </a:cubicBezTo>
                <a:cubicBezTo>
                  <a:pt x="1718926" y="52927"/>
                  <a:pt x="1718926" y="52927"/>
                  <a:pt x="1721719" y="52927"/>
                </a:cubicBezTo>
                <a:cubicBezTo>
                  <a:pt x="1721719" y="52927"/>
                  <a:pt x="1721719" y="52927"/>
                  <a:pt x="1721719" y="55750"/>
                </a:cubicBezTo>
                <a:cubicBezTo>
                  <a:pt x="1741270" y="64218"/>
                  <a:pt x="1758028" y="83977"/>
                  <a:pt x="1771993" y="103737"/>
                </a:cubicBezTo>
                <a:cubicBezTo>
                  <a:pt x="1774786" y="103737"/>
                  <a:pt x="1797130" y="92446"/>
                  <a:pt x="1799923" y="92446"/>
                </a:cubicBezTo>
                <a:cubicBezTo>
                  <a:pt x="1797130" y="81155"/>
                  <a:pt x="1794337" y="69864"/>
                  <a:pt x="1794337" y="55750"/>
                </a:cubicBezTo>
                <a:cubicBezTo>
                  <a:pt x="1794337" y="44459"/>
                  <a:pt x="1797130" y="33168"/>
                  <a:pt x="1799923" y="21876"/>
                </a:cubicBezTo>
                <a:cubicBezTo>
                  <a:pt x="1799923" y="21876"/>
                  <a:pt x="1799923" y="21876"/>
                  <a:pt x="1799923" y="19054"/>
                </a:cubicBezTo>
                <a:cubicBezTo>
                  <a:pt x="1808302" y="16231"/>
                  <a:pt x="1819474" y="13408"/>
                  <a:pt x="1827853" y="13408"/>
                </a:cubicBezTo>
                <a:cubicBezTo>
                  <a:pt x="1827853" y="13408"/>
                  <a:pt x="1827853" y="13408"/>
                  <a:pt x="1830646" y="10585"/>
                </a:cubicBezTo>
                <a:cubicBezTo>
                  <a:pt x="1830646" y="10585"/>
                  <a:pt x="1830646" y="10585"/>
                  <a:pt x="1830646" y="13408"/>
                </a:cubicBezTo>
                <a:cubicBezTo>
                  <a:pt x="1847404" y="27522"/>
                  <a:pt x="1858576" y="50104"/>
                  <a:pt x="1866955" y="75509"/>
                </a:cubicBezTo>
                <a:cubicBezTo>
                  <a:pt x="1869748" y="72686"/>
                  <a:pt x="1892092" y="69864"/>
                  <a:pt x="1897678" y="69864"/>
                </a:cubicBezTo>
                <a:cubicBezTo>
                  <a:pt x="1897678" y="47281"/>
                  <a:pt x="1903264" y="21876"/>
                  <a:pt x="1914436" y="2117"/>
                </a:cubicBezTo>
                <a:close/>
              </a:path>
            </a:pathLst>
          </a:custGeom>
          <a:solidFill>
            <a:srgbClr val="ffffff"/>
          </a:solidFill>
          <a:ln w="0">
            <a:noFill/>
          </a:ln>
        </p:spPr>
        <p:style>
          <a:lnRef idx="0"/>
          <a:fillRef idx="0"/>
          <a:effectRef idx="0"/>
          <a:fontRef idx="minor"/>
        </p:style>
      </p:sp>
      <p:grpSp>
        <p:nvGrpSpPr>
          <p:cNvPr id="551" name=""/>
          <p:cNvGrpSpPr/>
          <p:nvPr/>
        </p:nvGrpSpPr>
        <p:grpSpPr>
          <a:xfrm>
            <a:off x="94680" y="6985080"/>
            <a:ext cx="4970520" cy="444600"/>
            <a:chOff x="94680" y="6985080"/>
            <a:chExt cx="4970520" cy="444600"/>
          </a:xfrm>
        </p:grpSpPr>
        <p:grpSp>
          <p:nvGrpSpPr>
            <p:cNvPr id="552" name=""/>
            <p:cNvGrpSpPr/>
            <p:nvPr/>
          </p:nvGrpSpPr>
          <p:grpSpPr>
            <a:xfrm>
              <a:off x="1382760" y="6985080"/>
              <a:ext cx="3682440" cy="413640"/>
              <a:chOff x="1382760" y="6985080"/>
              <a:chExt cx="3682440" cy="413640"/>
            </a:xfrm>
          </p:grpSpPr>
          <p:sp>
            <p:nvSpPr>
              <p:cNvPr id="553" name=""/>
              <p:cNvSpPr/>
              <p:nvPr/>
            </p:nvSpPr>
            <p:spPr>
              <a:xfrm>
                <a:off x="1382760" y="6985080"/>
                <a:ext cx="878760" cy="186840"/>
              </a:xfrm>
              <a:prstGeom prst="rect">
                <a:avLst/>
              </a:prstGeom>
              <a:solidFill>
                <a:srgbClr val="17458f"/>
              </a:solidFill>
              <a:ln w="0">
                <a:noFill/>
              </a:ln>
            </p:spPr>
            <p:style>
              <a:lnRef idx="0"/>
              <a:fillRef idx="0"/>
              <a:effectRef idx="0"/>
              <a:fontRef idx="minor"/>
            </p:style>
            <p:txBody>
              <a:bodyPr wrap="none" lIns="0" rIns="0" tIns="0" bIns="0" anchor="t">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Royal Blue</a:t>
                </a:r>
                <a:br>
                  <a:rPr sz="700"/>
                </a:br>
                <a:r>
                  <a:rPr b="0" lang="en-US" sz="600" spc="-1" strike="noStrike">
                    <a:solidFill>
                      <a:srgbClr val="ffffff"/>
                    </a:solidFill>
                    <a:latin typeface="Arial"/>
                    <a:ea typeface="DejaVu Sans"/>
                  </a:rPr>
                  <a:t>R23,G69,B143</a:t>
                </a:r>
                <a:endParaRPr b="0" lang="en-GB" sz="600" spc="-1" strike="noStrike">
                  <a:latin typeface="Arial"/>
                </a:endParaRPr>
              </a:p>
            </p:txBody>
          </p:sp>
          <p:sp>
            <p:nvSpPr>
              <p:cNvPr id="554" name=""/>
              <p:cNvSpPr/>
              <p:nvPr/>
            </p:nvSpPr>
            <p:spPr>
              <a:xfrm>
                <a:off x="2317680" y="6985080"/>
                <a:ext cx="879120" cy="186840"/>
              </a:xfrm>
              <a:prstGeom prst="rect">
                <a:avLst/>
              </a:prstGeom>
              <a:solidFill>
                <a:srgbClr val="005daa"/>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Azure</a:t>
                </a:r>
                <a:br>
                  <a:rPr sz="600"/>
                </a:br>
                <a:r>
                  <a:rPr b="0" lang="en-US" sz="600" spc="-1" strike="noStrike">
                    <a:solidFill>
                      <a:srgbClr val="ffffff"/>
                    </a:solidFill>
                    <a:latin typeface="Arial"/>
                    <a:ea typeface="DejaVu Sans"/>
                  </a:rPr>
                  <a:t>R0,G93,B170</a:t>
                </a:r>
                <a:endParaRPr b="0" lang="en-GB" sz="600" spc="-1" strike="noStrike">
                  <a:latin typeface="Arial"/>
                </a:endParaRPr>
              </a:p>
            </p:txBody>
          </p:sp>
          <p:sp>
            <p:nvSpPr>
              <p:cNvPr id="555" name=""/>
              <p:cNvSpPr/>
              <p:nvPr/>
            </p:nvSpPr>
            <p:spPr>
              <a:xfrm>
                <a:off x="3251160" y="6985080"/>
                <a:ext cx="879120" cy="186840"/>
              </a:xfrm>
              <a:prstGeom prst="rect">
                <a:avLst/>
              </a:prstGeom>
              <a:solidFill>
                <a:srgbClr val="01b4e7"/>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000000"/>
                    </a:solidFill>
                    <a:latin typeface="Arial"/>
                    <a:ea typeface="DejaVu Sans"/>
                  </a:rPr>
                  <a:t>Sky Blue </a:t>
                </a:r>
                <a:br>
                  <a:rPr sz="600"/>
                </a:br>
                <a:r>
                  <a:rPr b="0" lang="en-US" sz="600" spc="-1" strike="noStrike">
                    <a:solidFill>
                      <a:srgbClr val="000000"/>
                    </a:solidFill>
                    <a:latin typeface="Arial"/>
                    <a:ea typeface="DejaVu Sans"/>
                  </a:rPr>
                  <a:t>R1,G180,B231</a:t>
                </a:r>
                <a:endParaRPr b="0" lang="en-GB" sz="600" spc="-1" strike="noStrike">
                  <a:latin typeface="Arial"/>
                </a:endParaRPr>
              </a:p>
            </p:txBody>
          </p:sp>
          <p:sp>
            <p:nvSpPr>
              <p:cNvPr id="556" name=""/>
              <p:cNvSpPr/>
              <p:nvPr/>
            </p:nvSpPr>
            <p:spPr>
              <a:xfrm>
                <a:off x="3251160" y="7211880"/>
                <a:ext cx="879120" cy="186840"/>
              </a:xfrm>
              <a:prstGeom prst="rect">
                <a:avLst/>
              </a:prstGeom>
              <a:solidFill>
                <a:srgbClr val="872175"/>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Violet</a:t>
                </a:r>
                <a:br>
                  <a:rPr sz="600"/>
                </a:br>
                <a:r>
                  <a:rPr b="0" lang="en-US" sz="600" spc="-1" strike="noStrike">
                    <a:solidFill>
                      <a:srgbClr val="ffffff"/>
                    </a:solidFill>
                    <a:latin typeface="Arial"/>
                    <a:ea typeface="DejaVu Sans"/>
                  </a:rPr>
                  <a:t>R135,G33,B117</a:t>
                </a:r>
                <a:endParaRPr b="0" lang="en-GB" sz="600" spc="-1" strike="noStrike">
                  <a:latin typeface="Arial"/>
                </a:endParaRPr>
              </a:p>
            </p:txBody>
          </p:sp>
          <p:sp>
            <p:nvSpPr>
              <p:cNvPr id="557" name=""/>
              <p:cNvSpPr/>
              <p:nvPr/>
            </p:nvSpPr>
            <p:spPr>
              <a:xfrm>
                <a:off x="4186080" y="7211880"/>
                <a:ext cx="879120" cy="186840"/>
              </a:xfrm>
              <a:prstGeom prst="rect">
                <a:avLst/>
              </a:prstGeom>
              <a:solidFill>
                <a:srgbClr val="ff7600"/>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Orange</a:t>
                </a:r>
                <a:br>
                  <a:rPr sz="600"/>
                </a:br>
                <a:r>
                  <a:rPr b="0" lang="en-US" sz="600" spc="-1" strike="noStrike">
                    <a:solidFill>
                      <a:srgbClr val="ffffff"/>
                    </a:solidFill>
                    <a:latin typeface="Arial"/>
                    <a:ea typeface="DejaVu Sans"/>
                  </a:rPr>
                  <a:t>R255,G118,B0</a:t>
                </a:r>
                <a:endParaRPr b="0" lang="en-GB" sz="600" spc="-1" strike="noStrike">
                  <a:latin typeface="Arial"/>
                </a:endParaRPr>
              </a:p>
            </p:txBody>
          </p:sp>
          <p:sp>
            <p:nvSpPr>
              <p:cNvPr id="558" name=""/>
              <p:cNvSpPr/>
              <p:nvPr/>
            </p:nvSpPr>
            <p:spPr>
              <a:xfrm>
                <a:off x="4186080" y="6985080"/>
                <a:ext cx="879120" cy="186840"/>
              </a:xfrm>
              <a:prstGeom prst="rect">
                <a:avLst/>
              </a:prstGeom>
              <a:solidFill>
                <a:srgbClr val="f7a81b"/>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000000"/>
                    </a:solidFill>
                    <a:latin typeface="Arial"/>
                    <a:ea typeface="DejaVu Sans"/>
                  </a:rPr>
                  <a:t>Gold</a:t>
                </a:r>
                <a:br>
                  <a:rPr sz="600"/>
                </a:br>
                <a:r>
                  <a:rPr b="0" lang="en-US" sz="600" spc="-1" strike="noStrike">
                    <a:solidFill>
                      <a:srgbClr val="000000"/>
                    </a:solidFill>
                    <a:latin typeface="Arial"/>
                    <a:ea typeface="DejaVu Sans"/>
                  </a:rPr>
                  <a:t>R247,G168,B27</a:t>
                </a:r>
                <a:endParaRPr b="0" lang="en-GB" sz="600" spc="-1" strike="noStrike">
                  <a:latin typeface="Arial"/>
                </a:endParaRPr>
              </a:p>
            </p:txBody>
          </p:sp>
          <p:sp>
            <p:nvSpPr>
              <p:cNvPr id="559" name=""/>
              <p:cNvSpPr/>
              <p:nvPr/>
            </p:nvSpPr>
            <p:spPr>
              <a:xfrm>
                <a:off x="1382760" y="7211880"/>
                <a:ext cx="878760" cy="186840"/>
              </a:xfrm>
              <a:prstGeom prst="rect">
                <a:avLst/>
              </a:prstGeom>
              <a:solidFill>
                <a:srgbClr val="d91b5c"/>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Cranberry</a:t>
                </a:r>
                <a:br>
                  <a:rPr sz="600"/>
                </a:br>
                <a:r>
                  <a:rPr b="0" lang="en-US" sz="600" spc="-1" strike="noStrike">
                    <a:solidFill>
                      <a:srgbClr val="ffffff"/>
                    </a:solidFill>
                    <a:latin typeface="Arial"/>
                    <a:ea typeface="DejaVu Sans"/>
                  </a:rPr>
                  <a:t>R217,G27, B92</a:t>
                </a:r>
                <a:endParaRPr b="0" lang="en-GB" sz="600" spc="-1" strike="noStrike">
                  <a:latin typeface="Arial"/>
                </a:endParaRPr>
              </a:p>
            </p:txBody>
          </p:sp>
          <p:sp>
            <p:nvSpPr>
              <p:cNvPr id="560" name=""/>
              <p:cNvSpPr/>
              <p:nvPr/>
            </p:nvSpPr>
            <p:spPr>
              <a:xfrm>
                <a:off x="2317680" y="7211880"/>
                <a:ext cx="879120" cy="186840"/>
              </a:xfrm>
              <a:prstGeom prst="rect">
                <a:avLst/>
              </a:prstGeom>
              <a:solidFill>
                <a:srgbClr val="009999"/>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Turquoise</a:t>
                </a:r>
                <a:br>
                  <a:rPr sz="600"/>
                </a:br>
                <a:r>
                  <a:rPr b="0" lang="en-US" sz="600" spc="-1" strike="noStrike">
                    <a:solidFill>
                      <a:srgbClr val="ffffff"/>
                    </a:solidFill>
                    <a:latin typeface="Arial"/>
                    <a:ea typeface="DejaVu Sans"/>
                  </a:rPr>
                  <a:t>R0,G153,B153</a:t>
                </a:r>
                <a:endParaRPr b="0" lang="en-GB" sz="600" spc="-1" strike="noStrike">
                  <a:latin typeface="Arial"/>
                </a:endParaRPr>
              </a:p>
            </p:txBody>
          </p:sp>
        </p:grpSp>
        <p:sp>
          <p:nvSpPr>
            <p:cNvPr id="561" name=""/>
            <p:cNvSpPr/>
            <p:nvPr/>
          </p:nvSpPr>
          <p:spPr>
            <a:xfrm>
              <a:off x="94680" y="6985080"/>
              <a:ext cx="1246320" cy="211320"/>
            </a:xfrm>
            <a:prstGeom prst="rect">
              <a:avLst/>
            </a:prstGeom>
            <a:noFill/>
            <a:ln w="0">
              <a:noFill/>
            </a:ln>
          </p:spPr>
          <p:style>
            <a:lnRef idx="0"/>
            <a:fillRef idx="0"/>
            <a:effectRef idx="0"/>
            <a:fontRef idx="minor"/>
          </p:style>
          <p:txBody>
            <a:bodyPr wrap="none" lIns="0" rIns="0" tIns="45000" bIns="45000" anchor="t">
              <a:spAutoFit/>
            </a:bodyPr>
            <a:p>
              <a:pPr algn="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US" sz="800" spc="-1" strike="noStrike">
                  <a:solidFill>
                    <a:srgbClr val="000000"/>
                  </a:solidFill>
                  <a:latin typeface="Arial"/>
                  <a:ea typeface="DejaVu Sans"/>
                </a:rPr>
                <a:t>Rotary Leadership Colors</a:t>
              </a:r>
              <a:endParaRPr b="0" lang="en-GB" sz="800" spc="-1" strike="noStrike">
                <a:latin typeface="Arial"/>
              </a:endParaRPr>
            </a:p>
          </p:txBody>
        </p:sp>
        <p:sp>
          <p:nvSpPr>
            <p:cNvPr id="562" name=""/>
            <p:cNvSpPr/>
            <p:nvPr/>
          </p:nvSpPr>
          <p:spPr>
            <a:xfrm>
              <a:off x="464760" y="7218360"/>
              <a:ext cx="873000" cy="211320"/>
            </a:xfrm>
            <a:prstGeom prst="rect">
              <a:avLst/>
            </a:prstGeom>
            <a:noFill/>
            <a:ln w="0">
              <a:noFill/>
            </a:ln>
          </p:spPr>
          <p:style>
            <a:lnRef idx="0"/>
            <a:fillRef idx="0"/>
            <a:effectRef idx="0"/>
            <a:fontRef idx="minor"/>
          </p:style>
          <p:txBody>
            <a:bodyPr wrap="none" lIns="0" rIns="0" tIns="45000" bIns="45000" anchor="t">
              <a:spAutoFit/>
            </a:bodyPr>
            <a:p>
              <a:pPr algn="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US" sz="800" spc="-1" strike="noStrike">
                  <a:solidFill>
                    <a:srgbClr val="595959"/>
                  </a:solidFill>
                  <a:latin typeface="Arial"/>
                  <a:ea typeface="DejaVu Sans"/>
                </a:rPr>
                <a:t>Secondary Colors</a:t>
              </a:r>
              <a:endParaRPr b="0" lang="en-GB" sz="800" spc="-1" strike="noStrike">
                <a:latin typeface="Arial"/>
              </a:endParaRPr>
            </a:p>
          </p:txBody>
        </p:sp>
      </p:grpSp>
      <p:sp>
        <p:nvSpPr>
          <p:cNvPr id="563" name="" hidden="1"/>
          <p:cNvSpPr/>
          <p:nvPr/>
        </p:nvSpPr>
        <p:spPr>
          <a:xfrm>
            <a:off x="2209680" y="-1027080"/>
            <a:ext cx="2112480" cy="797760"/>
          </a:xfrm>
          <a:custGeom>
            <a:avLst/>
            <a:gdLst/>
            <a:ahLst/>
            <a:rect l="l" t="t" r="r" b="b"/>
            <a:pathLst>
              <a:path w="2114550" h="800100">
                <a:moveTo>
                  <a:pt x="2068305" y="749732"/>
                </a:moveTo>
                <a:lnTo>
                  <a:pt x="2068305" y="761609"/>
                </a:lnTo>
                <a:lnTo>
                  <a:pt x="2076013" y="761609"/>
                </a:lnTo>
                <a:cubicBezTo>
                  <a:pt x="2079697" y="761609"/>
                  <a:pt x="2082210" y="761060"/>
                  <a:pt x="2083551" y="759961"/>
                </a:cubicBezTo>
                <a:cubicBezTo>
                  <a:pt x="2084892" y="758862"/>
                  <a:pt x="2085563" y="757408"/>
                  <a:pt x="2085563" y="755598"/>
                </a:cubicBezTo>
                <a:cubicBezTo>
                  <a:pt x="2085563" y="754435"/>
                  <a:pt x="2085240" y="753392"/>
                  <a:pt x="2084594" y="752471"/>
                </a:cubicBezTo>
                <a:cubicBezTo>
                  <a:pt x="2083947" y="751550"/>
                  <a:pt x="2083050" y="750863"/>
                  <a:pt x="2081903" y="750411"/>
                </a:cubicBezTo>
                <a:cubicBezTo>
                  <a:pt x="2080756" y="749959"/>
                  <a:pt x="2078631" y="749732"/>
                  <a:pt x="2075528" y="749732"/>
                </a:cubicBezTo>
                <a:lnTo>
                  <a:pt x="2068305" y="749732"/>
                </a:lnTo>
                <a:close/>
                <a:moveTo>
                  <a:pt x="2061954" y="744400"/>
                </a:moveTo>
                <a:lnTo>
                  <a:pt x="2075480" y="744400"/>
                </a:lnTo>
                <a:cubicBezTo>
                  <a:pt x="2080101" y="744400"/>
                  <a:pt x="2083446" y="744763"/>
                  <a:pt x="2085514" y="745491"/>
                </a:cubicBezTo>
                <a:cubicBezTo>
                  <a:pt x="2087583" y="746218"/>
                  <a:pt x="2089231" y="747486"/>
                  <a:pt x="2090459" y="749296"/>
                </a:cubicBezTo>
                <a:cubicBezTo>
                  <a:pt x="2091687" y="751106"/>
                  <a:pt x="2092301" y="753029"/>
                  <a:pt x="2092301" y="755065"/>
                </a:cubicBezTo>
                <a:cubicBezTo>
                  <a:pt x="2092301" y="757941"/>
                  <a:pt x="2091275" y="760446"/>
                  <a:pt x="2089223" y="762579"/>
                </a:cubicBezTo>
                <a:cubicBezTo>
                  <a:pt x="2087171" y="764712"/>
                  <a:pt x="2084448" y="765907"/>
                  <a:pt x="2081055" y="766166"/>
                </a:cubicBezTo>
                <a:cubicBezTo>
                  <a:pt x="2082444" y="766748"/>
                  <a:pt x="2083559" y="767443"/>
                  <a:pt x="2084400" y="768251"/>
                </a:cubicBezTo>
                <a:cubicBezTo>
                  <a:pt x="2085983" y="769802"/>
                  <a:pt x="2087922" y="772403"/>
                  <a:pt x="2090217" y="776055"/>
                </a:cubicBezTo>
                <a:lnTo>
                  <a:pt x="2095016" y="783763"/>
                </a:lnTo>
                <a:lnTo>
                  <a:pt x="2087260" y="783763"/>
                </a:lnTo>
                <a:lnTo>
                  <a:pt x="2083769" y="777558"/>
                </a:lnTo>
                <a:cubicBezTo>
                  <a:pt x="2081022" y="772678"/>
                  <a:pt x="2078808" y="769624"/>
                  <a:pt x="2077128" y="768396"/>
                </a:cubicBezTo>
                <a:cubicBezTo>
                  <a:pt x="2075965" y="767491"/>
                  <a:pt x="2074268" y="767039"/>
                  <a:pt x="2072038" y="767039"/>
                </a:cubicBezTo>
                <a:lnTo>
                  <a:pt x="2068305" y="767039"/>
                </a:lnTo>
                <a:lnTo>
                  <a:pt x="2068305" y="783763"/>
                </a:lnTo>
                <a:lnTo>
                  <a:pt x="2061954" y="783763"/>
                </a:lnTo>
                <a:lnTo>
                  <a:pt x="2061954" y="744400"/>
                </a:lnTo>
                <a:close/>
                <a:moveTo>
                  <a:pt x="834048" y="741362"/>
                </a:moveTo>
                <a:cubicBezTo>
                  <a:pt x="813289" y="741362"/>
                  <a:pt x="784225" y="741362"/>
                  <a:pt x="784225" y="766474"/>
                </a:cubicBezTo>
                <a:cubicBezTo>
                  <a:pt x="784225" y="783215"/>
                  <a:pt x="792529" y="787400"/>
                  <a:pt x="804985" y="787400"/>
                </a:cubicBezTo>
                <a:cubicBezTo>
                  <a:pt x="838200" y="787400"/>
                  <a:pt x="838200" y="758103"/>
                  <a:pt x="838200" y="745547"/>
                </a:cubicBezTo>
                <a:lnTo>
                  <a:pt x="838200" y="741362"/>
                </a:lnTo>
                <a:cubicBezTo>
                  <a:pt x="834048" y="741362"/>
                  <a:pt x="834048" y="741362"/>
                  <a:pt x="834048" y="741362"/>
                </a:cubicBezTo>
                <a:close/>
                <a:moveTo>
                  <a:pt x="2078001" y="733008"/>
                </a:moveTo>
                <a:cubicBezTo>
                  <a:pt x="2072862" y="733008"/>
                  <a:pt x="2067861" y="734325"/>
                  <a:pt x="2062997" y="736959"/>
                </a:cubicBezTo>
                <a:cubicBezTo>
                  <a:pt x="2058133" y="739592"/>
                  <a:pt x="2054328" y="743358"/>
                  <a:pt x="2051581" y="748254"/>
                </a:cubicBezTo>
                <a:cubicBezTo>
                  <a:pt x="2048833" y="753150"/>
                  <a:pt x="2047460" y="758248"/>
                  <a:pt x="2047460" y="763548"/>
                </a:cubicBezTo>
                <a:cubicBezTo>
                  <a:pt x="2047460" y="768816"/>
                  <a:pt x="2048809" y="773866"/>
                  <a:pt x="2051508" y="778697"/>
                </a:cubicBezTo>
                <a:cubicBezTo>
                  <a:pt x="2054206" y="783529"/>
                  <a:pt x="2057980" y="787294"/>
                  <a:pt x="2062827" y="789993"/>
                </a:cubicBezTo>
                <a:cubicBezTo>
                  <a:pt x="2067675" y="792691"/>
                  <a:pt x="2072733" y="794041"/>
                  <a:pt x="2078001" y="794041"/>
                </a:cubicBezTo>
                <a:cubicBezTo>
                  <a:pt x="2083269" y="794041"/>
                  <a:pt x="2088326" y="792691"/>
                  <a:pt x="2093174" y="789993"/>
                </a:cubicBezTo>
                <a:cubicBezTo>
                  <a:pt x="2098022" y="787294"/>
                  <a:pt x="2101787" y="783529"/>
                  <a:pt x="2104469" y="778697"/>
                </a:cubicBezTo>
                <a:cubicBezTo>
                  <a:pt x="2107152" y="773866"/>
                  <a:pt x="2108493" y="768816"/>
                  <a:pt x="2108493" y="763548"/>
                </a:cubicBezTo>
                <a:cubicBezTo>
                  <a:pt x="2108493" y="758248"/>
                  <a:pt x="2107127" y="753150"/>
                  <a:pt x="2104397" y="748254"/>
                </a:cubicBezTo>
                <a:cubicBezTo>
                  <a:pt x="2101666" y="743358"/>
                  <a:pt x="2097860" y="739592"/>
                  <a:pt x="2092980" y="736959"/>
                </a:cubicBezTo>
                <a:cubicBezTo>
                  <a:pt x="2088100" y="734325"/>
                  <a:pt x="2083107" y="733008"/>
                  <a:pt x="2078001" y="733008"/>
                </a:cubicBezTo>
                <a:close/>
                <a:moveTo>
                  <a:pt x="2078001" y="726948"/>
                </a:moveTo>
                <a:cubicBezTo>
                  <a:pt x="2084141" y="726948"/>
                  <a:pt x="2090136" y="728524"/>
                  <a:pt x="2095985" y="731675"/>
                </a:cubicBezTo>
                <a:cubicBezTo>
                  <a:pt x="2101835" y="734825"/>
                  <a:pt x="2106392" y="739334"/>
                  <a:pt x="2109656" y="745200"/>
                </a:cubicBezTo>
                <a:cubicBezTo>
                  <a:pt x="2112920" y="751065"/>
                  <a:pt x="2114552" y="757181"/>
                  <a:pt x="2114552" y="763548"/>
                </a:cubicBezTo>
                <a:cubicBezTo>
                  <a:pt x="2114552" y="769850"/>
                  <a:pt x="2112944" y="775910"/>
                  <a:pt x="2109729" y="781727"/>
                </a:cubicBezTo>
                <a:cubicBezTo>
                  <a:pt x="2106513" y="787544"/>
                  <a:pt x="2102005" y="792061"/>
                  <a:pt x="2096204" y="795277"/>
                </a:cubicBezTo>
                <a:cubicBezTo>
                  <a:pt x="2090402" y="798492"/>
                  <a:pt x="2084335" y="800100"/>
                  <a:pt x="2078001" y="800100"/>
                </a:cubicBezTo>
                <a:cubicBezTo>
                  <a:pt x="2071666" y="800100"/>
                  <a:pt x="2065599" y="798492"/>
                  <a:pt x="2059797" y="795277"/>
                </a:cubicBezTo>
                <a:cubicBezTo>
                  <a:pt x="2053996" y="792061"/>
                  <a:pt x="2049480" y="787544"/>
                  <a:pt x="2046248" y="781727"/>
                </a:cubicBezTo>
                <a:cubicBezTo>
                  <a:pt x="2043016" y="775910"/>
                  <a:pt x="2041400" y="769850"/>
                  <a:pt x="2041400" y="763548"/>
                </a:cubicBezTo>
                <a:cubicBezTo>
                  <a:pt x="2041400" y="757181"/>
                  <a:pt x="2043041" y="751065"/>
                  <a:pt x="2046321" y="745200"/>
                </a:cubicBezTo>
                <a:cubicBezTo>
                  <a:pt x="2049601" y="739334"/>
                  <a:pt x="2054166" y="734825"/>
                  <a:pt x="2060016" y="731675"/>
                </a:cubicBezTo>
                <a:cubicBezTo>
                  <a:pt x="2065865" y="728524"/>
                  <a:pt x="2071860" y="726948"/>
                  <a:pt x="2078001" y="726948"/>
                </a:cubicBezTo>
                <a:close/>
                <a:moveTo>
                  <a:pt x="1058070" y="692149"/>
                </a:moveTo>
                <a:cubicBezTo>
                  <a:pt x="1037466" y="692149"/>
                  <a:pt x="1020763" y="713471"/>
                  <a:pt x="1020763" y="739774"/>
                </a:cubicBezTo>
                <a:cubicBezTo>
                  <a:pt x="1020763" y="766077"/>
                  <a:pt x="1037466" y="787399"/>
                  <a:pt x="1058070" y="787399"/>
                </a:cubicBezTo>
                <a:cubicBezTo>
                  <a:pt x="1078674" y="787399"/>
                  <a:pt x="1095377" y="766077"/>
                  <a:pt x="1095377" y="739774"/>
                </a:cubicBezTo>
                <a:cubicBezTo>
                  <a:pt x="1095377" y="713471"/>
                  <a:pt x="1078674" y="692149"/>
                  <a:pt x="1058070" y="692149"/>
                </a:cubicBezTo>
                <a:close/>
                <a:moveTo>
                  <a:pt x="692151" y="692149"/>
                </a:moveTo>
                <a:cubicBezTo>
                  <a:pt x="673739" y="692149"/>
                  <a:pt x="658813" y="713471"/>
                  <a:pt x="658813" y="739774"/>
                </a:cubicBezTo>
                <a:cubicBezTo>
                  <a:pt x="658813" y="766077"/>
                  <a:pt x="673739" y="787399"/>
                  <a:pt x="692151" y="787399"/>
                </a:cubicBezTo>
                <a:cubicBezTo>
                  <a:pt x="710563" y="787399"/>
                  <a:pt x="725489" y="766077"/>
                  <a:pt x="725489" y="739774"/>
                </a:cubicBezTo>
                <a:cubicBezTo>
                  <a:pt x="725489" y="713471"/>
                  <a:pt x="710563" y="692149"/>
                  <a:pt x="692151" y="692149"/>
                </a:cubicBezTo>
                <a:close/>
                <a:moveTo>
                  <a:pt x="323056" y="692149"/>
                </a:moveTo>
                <a:cubicBezTo>
                  <a:pt x="302452" y="692149"/>
                  <a:pt x="285749" y="713471"/>
                  <a:pt x="285749" y="739774"/>
                </a:cubicBezTo>
                <a:cubicBezTo>
                  <a:pt x="285749" y="766077"/>
                  <a:pt x="302452" y="787399"/>
                  <a:pt x="323056" y="787399"/>
                </a:cubicBezTo>
                <a:cubicBezTo>
                  <a:pt x="343660" y="787399"/>
                  <a:pt x="360363" y="766077"/>
                  <a:pt x="360363" y="739774"/>
                </a:cubicBezTo>
                <a:cubicBezTo>
                  <a:pt x="360363" y="713471"/>
                  <a:pt x="343660" y="692149"/>
                  <a:pt x="323056" y="692149"/>
                </a:cubicBezTo>
                <a:close/>
                <a:moveTo>
                  <a:pt x="966943" y="685949"/>
                </a:moveTo>
                <a:lnTo>
                  <a:pt x="981464" y="685949"/>
                </a:lnTo>
                <a:lnTo>
                  <a:pt x="981464" y="799333"/>
                </a:lnTo>
                <a:lnTo>
                  <a:pt x="966943" y="799333"/>
                </a:lnTo>
                <a:lnTo>
                  <a:pt x="966943" y="685949"/>
                </a:lnTo>
                <a:close/>
                <a:moveTo>
                  <a:pt x="1136650" y="684212"/>
                </a:moveTo>
                <a:cubicBezTo>
                  <a:pt x="1148897" y="684212"/>
                  <a:pt x="1148897" y="684212"/>
                  <a:pt x="1148897" y="684212"/>
                </a:cubicBezTo>
                <a:cubicBezTo>
                  <a:pt x="1148897" y="704791"/>
                  <a:pt x="1148897" y="704791"/>
                  <a:pt x="1148897" y="704791"/>
                </a:cubicBezTo>
                <a:cubicBezTo>
                  <a:pt x="1157061" y="696559"/>
                  <a:pt x="1165225" y="684212"/>
                  <a:pt x="1185636" y="684212"/>
                </a:cubicBezTo>
                <a:cubicBezTo>
                  <a:pt x="1214211" y="684212"/>
                  <a:pt x="1222375" y="700675"/>
                  <a:pt x="1222375" y="725369"/>
                </a:cubicBezTo>
                <a:cubicBezTo>
                  <a:pt x="1222375" y="795337"/>
                  <a:pt x="1222375" y="795337"/>
                  <a:pt x="1222375" y="795337"/>
                </a:cubicBezTo>
                <a:cubicBezTo>
                  <a:pt x="1210129" y="795337"/>
                  <a:pt x="1210129" y="795337"/>
                  <a:pt x="1210129" y="795337"/>
                </a:cubicBezTo>
                <a:cubicBezTo>
                  <a:pt x="1210129" y="729485"/>
                  <a:pt x="1210129" y="729485"/>
                  <a:pt x="1210129" y="729485"/>
                </a:cubicBezTo>
                <a:cubicBezTo>
                  <a:pt x="1210129" y="708906"/>
                  <a:pt x="1201964" y="692443"/>
                  <a:pt x="1185636" y="692443"/>
                </a:cubicBezTo>
                <a:cubicBezTo>
                  <a:pt x="1161143" y="692443"/>
                  <a:pt x="1152979" y="717138"/>
                  <a:pt x="1152979" y="733601"/>
                </a:cubicBezTo>
                <a:cubicBezTo>
                  <a:pt x="1152979" y="795337"/>
                  <a:pt x="1152979" y="795337"/>
                  <a:pt x="1152979" y="795337"/>
                </a:cubicBezTo>
                <a:cubicBezTo>
                  <a:pt x="1136650" y="795337"/>
                  <a:pt x="1136650" y="795337"/>
                  <a:pt x="1136650" y="795337"/>
                </a:cubicBezTo>
                <a:lnTo>
                  <a:pt x="1136650" y="713022"/>
                </a:lnTo>
                <a:cubicBezTo>
                  <a:pt x="1136650" y="704791"/>
                  <a:pt x="1136650" y="692443"/>
                  <a:pt x="1136650" y="684212"/>
                </a:cubicBezTo>
                <a:close/>
                <a:moveTo>
                  <a:pt x="1054894" y="684212"/>
                </a:moveTo>
                <a:cubicBezTo>
                  <a:pt x="1083389" y="684212"/>
                  <a:pt x="1106488" y="710154"/>
                  <a:pt x="1106488" y="742156"/>
                </a:cubicBezTo>
                <a:cubicBezTo>
                  <a:pt x="1106488" y="774158"/>
                  <a:pt x="1083389" y="800100"/>
                  <a:pt x="1054894" y="800100"/>
                </a:cubicBezTo>
                <a:cubicBezTo>
                  <a:pt x="1026399" y="800100"/>
                  <a:pt x="1003300" y="774158"/>
                  <a:pt x="1003300" y="742156"/>
                </a:cubicBezTo>
                <a:cubicBezTo>
                  <a:pt x="1003300" y="710154"/>
                  <a:pt x="1026399" y="684212"/>
                  <a:pt x="1054894" y="684212"/>
                </a:cubicBezTo>
                <a:close/>
                <a:moveTo>
                  <a:pt x="812499" y="684212"/>
                </a:moveTo>
                <a:cubicBezTo>
                  <a:pt x="841603" y="684212"/>
                  <a:pt x="854076" y="696629"/>
                  <a:pt x="854076" y="725601"/>
                </a:cubicBezTo>
                <a:cubicBezTo>
                  <a:pt x="854076" y="775267"/>
                  <a:pt x="854076" y="775267"/>
                  <a:pt x="854076" y="775267"/>
                </a:cubicBezTo>
                <a:cubicBezTo>
                  <a:pt x="854076" y="783545"/>
                  <a:pt x="854076" y="791822"/>
                  <a:pt x="854076" y="795961"/>
                </a:cubicBezTo>
                <a:cubicBezTo>
                  <a:pt x="841603" y="795961"/>
                  <a:pt x="841603" y="795961"/>
                  <a:pt x="841603" y="795961"/>
                </a:cubicBezTo>
                <a:lnTo>
                  <a:pt x="841603" y="779406"/>
                </a:lnTo>
                <a:cubicBezTo>
                  <a:pt x="837445" y="779406"/>
                  <a:pt x="837445" y="779406"/>
                  <a:pt x="837445" y="779406"/>
                </a:cubicBezTo>
                <a:cubicBezTo>
                  <a:pt x="833287" y="791822"/>
                  <a:pt x="816656" y="800100"/>
                  <a:pt x="804183" y="800100"/>
                </a:cubicBezTo>
                <a:cubicBezTo>
                  <a:pt x="770921" y="800100"/>
                  <a:pt x="766763" y="779406"/>
                  <a:pt x="766763" y="766989"/>
                </a:cubicBezTo>
                <a:cubicBezTo>
                  <a:pt x="766763" y="729739"/>
                  <a:pt x="808341" y="729739"/>
                  <a:pt x="837445" y="729739"/>
                </a:cubicBezTo>
                <a:cubicBezTo>
                  <a:pt x="837445" y="721462"/>
                  <a:pt x="837445" y="721462"/>
                  <a:pt x="837445" y="721462"/>
                </a:cubicBezTo>
                <a:cubicBezTo>
                  <a:pt x="837445" y="704906"/>
                  <a:pt x="833287" y="692490"/>
                  <a:pt x="812499" y="692490"/>
                </a:cubicBezTo>
                <a:cubicBezTo>
                  <a:pt x="800025" y="692490"/>
                  <a:pt x="791710" y="696629"/>
                  <a:pt x="779236" y="704906"/>
                </a:cubicBezTo>
                <a:cubicBezTo>
                  <a:pt x="779236" y="688351"/>
                  <a:pt x="779236" y="688351"/>
                  <a:pt x="779236" y="688351"/>
                </a:cubicBezTo>
                <a:cubicBezTo>
                  <a:pt x="787552" y="684212"/>
                  <a:pt x="804183" y="684212"/>
                  <a:pt x="812499" y="684212"/>
                </a:cubicBezTo>
                <a:close/>
                <a:moveTo>
                  <a:pt x="527050" y="684212"/>
                </a:moveTo>
                <a:cubicBezTo>
                  <a:pt x="539523" y="684212"/>
                  <a:pt x="539523" y="684212"/>
                  <a:pt x="539523" y="684212"/>
                </a:cubicBezTo>
                <a:cubicBezTo>
                  <a:pt x="539523" y="704791"/>
                  <a:pt x="539523" y="704791"/>
                  <a:pt x="539523" y="704791"/>
                </a:cubicBezTo>
                <a:cubicBezTo>
                  <a:pt x="547839" y="696559"/>
                  <a:pt x="556154" y="684212"/>
                  <a:pt x="576943" y="684212"/>
                </a:cubicBezTo>
                <a:cubicBezTo>
                  <a:pt x="606047" y="684212"/>
                  <a:pt x="614363" y="700675"/>
                  <a:pt x="614363" y="725369"/>
                </a:cubicBezTo>
                <a:cubicBezTo>
                  <a:pt x="614363" y="795337"/>
                  <a:pt x="614363" y="795337"/>
                  <a:pt x="614363" y="795337"/>
                </a:cubicBezTo>
                <a:cubicBezTo>
                  <a:pt x="601890" y="795337"/>
                  <a:pt x="601890" y="795337"/>
                  <a:pt x="601890" y="795337"/>
                </a:cubicBezTo>
                <a:cubicBezTo>
                  <a:pt x="601890" y="729485"/>
                  <a:pt x="601890" y="729485"/>
                  <a:pt x="601890" y="729485"/>
                </a:cubicBezTo>
                <a:cubicBezTo>
                  <a:pt x="601890" y="708906"/>
                  <a:pt x="593574" y="692443"/>
                  <a:pt x="576943" y="692443"/>
                </a:cubicBezTo>
                <a:cubicBezTo>
                  <a:pt x="551996" y="692443"/>
                  <a:pt x="543681" y="717138"/>
                  <a:pt x="543681" y="733601"/>
                </a:cubicBezTo>
                <a:cubicBezTo>
                  <a:pt x="543681" y="795337"/>
                  <a:pt x="543681" y="795337"/>
                  <a:pt x="543681" y="795337"/>
                </a:cubicBezTo>
                <a:cubicBezTo>
                  <a:pt x="527050" y="795337"/>
                  <a:pt x="527050" y="795337"/>
                  <a:pt x="527050" y="795337"/>
                </a:cubicBezTo>
                <a:lnTo>
                  <a:pt x="527050" y="713022"/>
                </a:lnTo>
                <a:cubicBezTo>
                  <a:pt x="527050" y="704791"/>
                  <a:pt x="527050" y="692443"/>
                  <a:pt x="527050" y="684212"/>
                </a:cubicBezTo>
                <a:close/>
                <a:moveTo>
                  <a:pt x="406400" y="684212"/>
                </a:moveTo>
                <a:cubicBezTo>
                  <a:pt x="418873" y="684212"/>
                  <a:pt x="418873" y="684212"/>
                  <a:pt x="418873" y="684212"/>
                </a:cubicBezTo>
                <a:cubicBezTo>
                  <a:pt x="418873" y="754573"/>
                  <a:pt x="418873" y="754573"/>
                  <a:pt x="418873" y="754573"/>
                </a:cubicBezTo>
                <a:cubicBezTo>
                  <a:pt x="418873" y="775267"/>
                  <a:pt x="427189" y="787683"/>
                  <a:pt x="443820" y="787683"/>
                </a:cubicBezTo>
                <a:cubicBezTo>
                  <a:pt x="468766" y="787683"/>
                  <a:pt x="477082" y="766989"/>
                  <a:pt x="477082" y="746295"/>
                </a:cubicBezTo>
                <a:cubicBezTo>
                  <a:pt x="477082" y="684212"/>
                  <a:pt x="477082" y="684212"/>
                  <a:pt x="477082" y="684212"/>
                </a:cubicBezTo>
                <a:cubicBezTo>
                  <a:pt x="493713" y="684212"/>
                  <a:pt x="493713" y="684212"/>
                  <a:pt x="493713" y="684212"/>
                </a:cubicBezTo>
                <a:lnTo>
                  <a:pt x="493713" y="771128"/>
                </a:lnTo>
                <a:cubicBezTo>
                  <a:pt x="493713" y="779406"/>
                  <a:pt x="493713" y="787683"/>
                  <a:pt x="493713" y="795961"/>
                </a:cubicBezTo>
                <a:cubicBezTo>
                  <a:pt x="481240" y="795961"/>
                  <a:pt x="481240" y="795961"/>
                  <a:pt x="481240" y="795961"/>
                </a:cubicBezTo>
                <a:cubicBezTo>
                  <a:pt x="481240" y="779406"/>
                  <a:pt x="481240" y="779406"/>
                  <a:pt x="481240" y="779406"/>
                </a:cubicBezTo>
                <a:cubicBezTo>
                  <a:pt x="472924" y="787683"/>
                  <a:pt x="464609" y="800100"/>
                  <a:pt x="443820" y="800100"/>
                </a:cubicBezTo>
                <a:cubicBezTo>
                  <a:pt x="414715" y="800100"/>
                  <a:pt x="406400" y="783545"/>
                  <a:pt x="406400" y="758711"/>
                </a:cubicBezTo>
                <a:cubicBezTo>
                  <a:pt x="406400" y="684212"/>
                  <a:pt x="406400" y="684212"/>
                  <a:pt x="406400" y="684212"/>
                </a:cubicBezTo>
                <a:close/>
                <a:moveTo>
                  <a:pt x="325437" y="684212"/>
                </a:moveTo>
                <a:cubicBezTo>
                  <a:pt x="354370" y="684212"/>
                  <a:pt x="377825" y="710154"/>
                  <a:pt x="377825" y="742156"/>
                </a:cubicBezTo>
                <a:cubicBezTo>
                  <a:pt x="377825" y="774158"/>
                  <a:pt x="354370" y="800100"/>
                  <a:pt x="325437" y="800100"/>
                </a:cubicBezTo>
                <a:cubicBezTo>
                  <a:pt x="296504" y="800100"/>
                  <a:pt x="273049" y="774158"/>
                  <a:pt x="273049" y="742156"/>
                </a:cubicBezTo>
                <a:cubicBezTo>
                  <a:pt x="273049" y="710154"/>
                  <a:pt x="296504" y="684212"/>
                  <a:pt x="325437" y="684212"/>
                </a:cubicBezTo>
                <a:close/>
                <a:moveTo>
                  <a:pt x="1724027" y="666750"/>
                </a:moveTo>
                <a:lnTo>
                  <a:pt x="1720852" y="679450"/>
                </a:lnTo>
                <a:lnTo>
                  <a:pt x="1716089" y="687388"/>
                </a:lnTo>
                <a:lnTo>
                  <a:pt x="1733552" y="687388"/>
                </a:lnTo>
                <a:lnTo>
                  <a:pt x="1728789" y="679450"/>
                </a:lnTo>
                <a:lnTo>
                  <a:pt x="1724027" y="666750"/>
                </a:lnTo>
                <a:close/>
                <a:moveTo>
                  <a:pt x="1728922" y="654050"/>
                </a:moveTo>
                <a:cubicBezTo>
                  <a:pt x="1728922" y="658202"/>
                  <a:pt x="1728922" y="658202"/>
                  <a:pt x="1728922" y="658202"/>
                </a:cubicBezTo>
                <a:lnTo>
                  <a:pt x="1737124" y="678962"/>
                </a:lnTo>
                <a:cubicBezTo>
                  <a:pt x="1749427" y="703873"/>
                  <a:pt x="1749427" y="703873"/>
                  <a:pt x="1749427" y="703873"/>
                </a:cubicBezTo>
                <a:cubicBezTo>
                  <a:pt x="1745326" y="703873"/>
                  <a:pt x="1741225" y="703873"/>
                  <a:pt x="1737124" y="703873"/>
                </a:cubicBezTo>
                <a:cubicBezTo>
                  <a:pt x="1737124" y="695569"/>
                  <a:pt x="1737124" y="695569"/>
                  <a:pt x="1737124" y="695569"/>
                </a:cubicBezTo>
                <a:cubicBezTo>
                  <a:pt x="1712517" y="695569"/>
                  <a:pt x="1712517" y="695569"/>
                  <a:pt x="1712517" y="695569"/>
                </a:cubicBezTo>
                <a:cubicBezTo>
                  <a:pt x="1712517" y="708025"/>
                  <a:pt x="1712517" y="708025"/>
                  <a:pt x="1712517" y="708025"/>
                </a:cubicBezTo>
                <a:cubicBezTo>
                  <a:pt x="1708416" y="703873"/>
                  <a:pt x="1704315" y="703873"/>
                  <a:pt x="1700214" y="703873"/>
                </a:cubicBezTo>
                <a:cubicBezTo>
                  <a:pt x="1712517" y="678962"/>
                  <a:pt x="1712517" y="678962"/>
                  <a:pt x="1712517" y="678962"/>
                </a:cubicBezTo>
                <a:cubicBezTo>
                  <a:pt x="1716618" y="658202"/>
                  <a:pt x="1716618" y="658202"/>
                  <a:pt x="1716618" y="658202"/>
                </a:cubicBezTo>
                <a:cubicBezTo>
                  <a:pt x="1728922" y="654050"/>
                  <a:pt x="1728922" y="654050"/>
                  <a:pt x="1728922" y="654050"/>
                </a:cubicBezTo>
                <a:close/>
                <a:moveTo>
                  <a:pt x="907733" y="654049"/>
                </a:moveTo>
                <a:cubicBezTo>
                  <a:pt x="907733" y="683259"/>
                  <a:pt x="907733" y="683259"/>
                  <a:pt x="907733" y="683259"/>
                </a:cubicBezTo>
                <a:cubicBezTo>
                  <a:pt x="932498" y="683259"/>
                  <a:pt x="932498" y="683259"/>
                  <a:pt x="932498" y="683259"/>
                </a:cubicBezTo>
                <a:lnTo>
                  <a:pt x="932498" y="695778"/>
                </a:lnTo>
                <a:cubicBezTo>
                  <a:pt x="907733" y="695778"/>
                  <a:pt x="907733" y="695778"/>
                  <a:pt x="907733" y="695778"/>
                </a:cubicBezTo>
                <a:cubicBezTo>
                  <a:pt x="907733" y="770889"/>
                  <a:pt x="907733" y="770889"/>
                  <a:pt x="907733" y="770889"/>
                </a:cubicBezTo>
                <a:cubicBezTo>
                  <a:pt x="907733" y="779235"/>
                  <a:pt x="911861" y="787580"/>
                  <a:pt x="924243" y="787580"/>
                </a:cubicBezTo>
                <a:cubicBezTo>
                  <a:pt x="928371" y="787580"/>
                  <a:pt x="932498" y="787580"/>
                  <a:pt x="936626" y="783408"/>
                </a:cubicBezTo>
                <a:cubicBezTo>
                  <a:pt x="936626" y="795926"/>
                  <a:pt x="936626" y="795926"/>
                  <a:pt x="936626" y="795926"/>
                </a:cubicBezTo>
                <a:cubicBezTo>
                  <a:pt x="932498" y="800099"/>
                  <a:pt x="928371" y="800099"/>
                  <a:pt x="920116" y="800099"/>
                </a:cubicBezTo>
                <a:cubicBezTo>
                  <a:pt x="895351" y="800099"/>
                  <a:pt x="895351" y="783408"/>
                  <a:pt x="895351" y="762543"/>
                </a:cubicBezTo>
                <a:cubicBezTo>
                  <a:pt x="895351" y="695778"/>
                  <a:pt x="895351" y="695778"/>
                  <a:pt x="895351" y="695778"/>
                </a:cubicBezTo>
                <a:cubicBezTo>
                  <a:pt x="874713" y="695778"/>
                  <a:pt x="874713" y="695778"/>
                  <a:pt x="874713" y="695778"/>
                </a:cubicBezTo>
                <a:cubicBezTo>
                  <a:pt x="874713" y="683259"/>
                  <a:pt x="874713" y="683259"/>
                  <a:pt x="874713" y="683259"/>
                </a:cubicBezTo>
                <a:cubicBezTo>
                  <a:pt x="895351" y="683259"/>
                  <a:pt x="895351" y="683259"/>
                  <a:pt x="895351" y="683259"/>
                </a:cubicBezTo>
                <a:cubicBezTo>
                  <a:pt x="895351" y="658222"/>
                  <a:pt x="895351" y="658222"/>
                  <a:pt x="895351" y="658222"/>
                </a:cubicBezTo>
                <a:cubicBezTo>
                  <a:pt x="907733" y="654049"/>
                  <a:pt x="907733" y="654049"/>
                  <a:pt x="907733" y="654049"/>
                </a:cubicBezTo>
                <a:close/>
                <a:moveTo>
                  <a:pt x="1658542" y="650875"/>
                </a:moveTo>
                <a:cubicBezTo>
                  <a:pt x="1662643" y="650875"/>
                  <a:pt x="1662643" y="650875"/>
                  <a:pt x="1666745" y="650875"/>
                </a:cubicBezTo>
                <a:cubicBezTo>
                  <a:pt x="1666745" y="650875"/>
                  <a:pt x="1666745" y="650875"/>
                  <a:pt x="1683149" y="688242"/>
                </a:cubicBezTo>
                <a:cubicBezTo>
                  <a:pt x="1683149" y="688242"/>
                  <a:pt x="1683149" y="688242"/>
                  <a:pt x="1687250" y="655027"/>
                </a:cubicBezTo>
                <a:cubicBezTo>
                  <a:pt x="1687250" y="655027"/>
                  <a:pt x="1691351" y="655027"/>
                  <a:pt x="1695452" y="655027"/>
                </a:cubicBezTo>
                <a:cubicBezTo>
                  <a:pt x="1695452" y="655027"/>
                  <a:pt x="1695452" y="655027"/>
                  <a:pt x="1687250" y="704850"/>
                </a:cubicBezTo>
                <a:cubicBezTo>
                  <a:pt x="1687250" y="704850"/>
                  <a:pt x="1683149" y="704850"/>
                  <a:pt x="1679048" y="704850"/>
                </a:cubicBezTo>
                <a:cubicBezTo>
                  <a:pt x="1679048" y="704850"/>
                  <a:pt x="1679048" y="704850"/>
                  <a:pt x="1662643" y="671635"/>
                </a:cubicBezTo>
                <a:cubicBezTo>
                  <a:pt x="1662643" y="671635"/>
                  <a:pt x="1662643" y="671635"/>
                  <a:pt x="1658542" y="700698"/>
                </a:cubicBezTo>
                <a:cubicBezTo>
                  <a:pt x="1654441" y="700698"/>
                  <a:pt x="1650340" y="700698"/>
                  <a:pt x="1646239" y="700698"/>
                </a:cubicBezTo>
                <a:cubicBezTo>
                  <a:pt x="1646239" y="700698"/>
                  <a:pt x="1646239" y="700698"/>
                  <a:pt x="1658542" y="650875"/>
                </a:cubicBezTo>
                <a:close/>
                <a:moveTo>
                  <a:pt x="1787526" y="646113"/>
                </a:moveTo>
                <a:lnTo>
                  <a:pt x="1787526" y="654504"/>
                </a:lnTo>
                <a:cubicBezTo>
                  <a:pt x="1783399" y="658700"/>
                  <a:pt x="1779271" y="658700"/>
                  <a:pt x="1771016" y="658700"/>
                </a:cubicBezTo>
                <a:cubicBezTo>
                  <a:pt x="1771016" y="658700"/>
                  <a:pt x="1771016" y="658700"/>
                  <a:pt x="1779271" y="700655"/>
                </a:cubicBezTo>
                <a:cubicBezTo>
                  <a:pt x="1779271" y="700655"/>
                  <a:pt x="1779271" y="700655"/>
                  <a:pt x="1771016" y="704851"/>
                </a:cubicBezTo>
                <a:cubicBezTo>
                  <a:pt x="1771016" y="704851"/>
                  <a:pt x="1771016" y="704851"/>
                  <a:pt x="1762761" y="662895"/>
                </a:cubicBezTo>
                <a:cubicBezTo>
                  <a:pt x="1758634" y="662895"/>
                  <a:pt x="1754506" y="662895"/>
                  <a:pt x="1746251" y="662895"/>
                </a:cubicBezTo>
                <a:cubicBezTo>
                  <a:pt x="1746251" y="662895"/>
                  <a:pt x="1746251" y="662895"/>
                  <a:pt x="1746251" y="654504"/>
                </a:cubicBezTo>
                <a:cubicBezTo>
                  <a:pt x="1758634" y="654504"/>
                  <a:pt x="1771016" y="650309"/>
                  <a:pt x="1787526" y="646113"/>
                </a:cubicBezTo>
                <a:close/>
                <a:moveTo>
                  <a:pt x="1617029" y="646113"/>
                </a:moveTo>
                <a:cubicBezTo>
                  <a:pt x="1617029" y="654051"/>
                  <a:pt x="1617029" y="654051"/>
                  <a:pt x="1617029" y="654051"/>
                </a:cubicBezTo>
                <a:cubicBezTo>
                  <a:pt x="1612901" y="658019"/>
                  <a:pt x="1612901" y="658019"/>
                  <a:pt x="1612901" y="658019"/>
                </a:cubicBezTo>
                <a:cubicBezTo>
                  <a:pt x="1625284" y="661988"/>
                  <a:pt x="1625284" y="661988"/>
                  <a:pt x="1625284" y="661988"/>
                </a:cubicBezTo>
                <a:cubicBezTo>
                  <a:pt x="1629412" y="661988"/>
                  <a:pt x="1633539" y="658019"/>
                  <a:pt x="1633539" y="658019"/>
                </a:cubicBezTo>
                <a:cubicBezTo>
                  <a:pt x="1633539" y="658019"/>
                  <a:pt x="1633539" y="654051"/>
                  <a:pt x="1633539" y="654051"/>
                </a:cubicBezTo>
                <a:cubicBezTo>
                  <a:pt x="1633539" y="654051"/>
                  <a:pt x="1633539" y="650082"/>
                  <a:pt x="1629412" y="650082"/>
                </a:cubicBezTo>
                <a:cubicBezTo>
                  <a:pt x="1617029" y="646113"/>
                  <a:pt x="1617029" y="646113"/>
                  <a:pt x="1617029" y="646113"/>
                </a:cubicBezTo>
                <a:close/>
                <a:moveTo>
                  <a:pt x="966943" y="643885"/>
                </a:moveTo>
                <a:lnTo>
                  <a:pt x="981464" y="643885"/>
                </a:lnTo>
                <a:lnTo>
                  <a:pt x="981464" y="660066"/>
                </a:lnTo>
                <a:lnTo>
                  <a:pt x="966943" y="660066"/>
                </a:lnTo>
                <a:lnTo>
                  <a:pt x="966943" y="643885"/>
                </a:lnTo>
                <a:close/>
                <a:moveTo>
                  <a:pt x="1795464" y="641350"/>
                </a:moveTo>
                <a:cubicBezTo>
                  <a:pt x="1799546" y="641350"/>
                  <a:pt x="1803628" y="641350"/>
                  <a:pt x="1807711" y="641350"/>
                </a:cubicBezTo>
                <a:cubicBezTo>
                  <a:pt x="1807711" y="641350"/>
                  <a:pt x="1807711" y="641350"/>
                  <a:pt x="1824039" y="687917"/>
                </a:cubicBezTo>
                <a:cubicBezTo>
                  <a:pt x="1819957" y="687917"/>
                  <a:pt x="1815875" y="687917"/>
                  <a:pt x="1811793" y="692150"/>
                </a:cubicBezTo>
                <a:cubicBezTo>
                  <a:pt x="1811793" y="692150"/>
                  <a:pt x="1811793" y="692150"/>
                  <a:pt x="1795464" y="641350"/>
                </a:cubicBezTo>
                <a:close/>
                <a:moveTo>
                  <a:pt x="177800" y="641349"/>
                </a:moveTo>
                <a:lnTo>
                  <a:pt x="252413" y="641349"/>
                </a:lnTo>
                <a:lnTo>
                  <a:pt x="252413" y="654049"/>
                </a:lnTo>
                <a:lnTo>
                  <a:pt x="195262" y="654049"/>
                </a:lnTo>
                <a:lnTo>
                  <a:pt x="195262" y="712787"/>
                </a:lnTo>
                <a:lnTo>
                  <a:pt x="249238" y="712787"/>
                </a:lnTo>
                <a:lnTo>
                  <a:pt x="249238" y="725487"/>
                </a:lnTo>
                <a:lnTo>
                  <a:pt x="195262" y="725487"/>
                </a:lnTo>
                <a:lnTo>
                  <a:pt x="195262" y="795337"/>
                </a:lnTo>
                <a:lnTo>
                  <a:pt x="177800" y="795337"/>
                </a:lnTo>
                <a:lnTo>
                  <a:pt x="177800" y="641349"/>
                </a:lnTo>
                <a:close/>
                <a:moveTo>
                  <a:pt x="1612770" y="633413"/>
                </a:moveTo>
                <a:cubicBezTo>
                  <a:pt x="1633275" y="641668"/>
                  <a:pt x="1633275" y="641668"/>
                  <a:pt x="1633275" y="641668"/>
                </a:cubicBezTo>
                <a:cubicBezTo>
                  <a:pt x="1641477" y="645796"/>
                  <a:pt x="1641477" y="649923"/>
                  <a:pt x="1641477" y="654051"/>
                </a:cubicBezTo>
                <a:cubicBezTo>
                  <a:pt x="1641477" y="654051"/>
                  <a:pt x="1641477" y="658178"/>
                  <a:pt x="1641477" y="658178"/>
                </a:cubicBezTo>
                <a:cubicBezTo>
                  <a:pt x="1641477" y="662306"/>
                  <a:pt x="1637376" y="670561"/>
                  <a:pt x="1629174" y="670561"/>
                </a:cubicBezTo>
                <a:cubicBezTo>
                  <a:pt x="1633275" y="695326"/>
                  <a:pt x="1633275" y="695326"/>
                  <a:pt x="1633275" y="695326"/>
                </a:cubicBezTo>
                <a:cubicBezTo>
                  <a:pt x="1629174" y="695326"/>
                  <a:pt x="1625073" y="691198"/>
                  <a:pt x="1620972" y="691198"/>
                </a:cubicBezTo>
                <a:cubicBezTo>
                  <a:pt x="1620972" y="670561"/>
                  <a:pt x="1620972" y="670561"/>
                  <a:pt x="1620972" y="670561"/>
                </a:cubicBezTo>
                <a:cubicBezTo>
                  <a:pt x="1608668" y="666433"/>
                  <a:pt x="1608668" y="666433"/>
                  <a:pt x="1608668" y="666433"/>
                </a:cubicBezTo>
                <a:cubicBezTo>
                  <a:pt x="1604567" y="682943"/>
                  <a:pt x="1604567" y="682943"/>
                  <a:pt x="1604567" y="682943"/>
                </a:cubicBezTo>
                <a:cubicBezTo>
                  <a:pt x="1600466" y="682943"/>
                  <a:pt x="1596365" y="682943"/>
                  <a:pt x="1592264" y="678816"/>
                </a:cubicBezTo>
                <a:cubicBezTo>
                  <a:pt x="1604567" y="658178"/>
                  <a:pt x="1604567" y="658178"/>
                  <a:pt x="1604567" y="658178"/>
                </a:cubicBezTo>
                <a:cubicBezTo>
                  <a:pt x="1604567" y="654051"/>
                  <a:pt x="1604567" y="654051"/>
                  <a:pt x="1604567" y="654051"/>
                </a:cubicBezTo>
                <a:cubicBezTo>
                  <a:pt x="1612770" y="633413"/>
                  <a:pt x="1612770" y="633413"/>
                  <a:pt x="1612770" y="633413"/>
                </a:cubicBezTo>
                <a:close/>
                <a:moveTo>
                  <a:pt x="1855109" y="630214"/>
                </a:moveTo>
                <a:cubicBezTo>
                  <a:pt x="1851027" y="629693"/>
                  <a:pt x="1846945" y="630735"/>
                  <a:pt x="1844903" y="632818"/>
                </a:cubicBezTo>
                <a:cubicBezTo>
                  <a:pt x="1836739" y="636986"/>
                  <a:pt x="1836739" y="641153"/>
                  <a:pt x="1836739" y="645320"/>
                </a:cubicBezTo>
                <a:cubicBezTo>
                  <a:pt x="1836739" y="649487"/>
                  <a:pt x="1836739" y="653655"/>
                  <a:pt x="1836739" y="653655"/>
                </a:cubicBezTo>
                <a:cubicBezTo>
                  <a:pt x="1836739" y="653655"/>
                  <a:pt x="1836739" y="657822"/>
                  <a:pt x="1840821" y="657822"/>
                </a:cubicBezTo>
                <a:cubicBezTo>
                  <a:pt x="1844903" y="661989"/>
                  <a:pt x="1853068" y="661989"/>
                  <a:pt x="1857150" y="661989"/>
                </a:cubicBezTo>
                <a:cubicBezTo>
                  <a:pt x="1861232" y="657822"/>
                  <a:pt x="1861232" y="657822"/>
                  <a:pt x="1861232" y="657822"/>
                </a:cubicBezTo>
                <a:cubicBezTo>
                  <a:pt x="1865314" y="653655"/>
                  <a:pt x="1865314" y="649487"/>
                  <a:pt x="1865314" y="645320"/>
                </a:cubicBezTo>
                <a:cubicBezTo>
                  <a:pt x="1865314" y="645320"/>
                  <a:pt x="1865314" y="641153"/>
                  <a:pt x="1865314" y="636986"/>
                </a:cubicBezTo>
                <a:cubicBezTo>
                  <a:pt x="1863273" y="632818"/>
                  <a:pt x="1859191" y="630735"/>
                  <a:pt x="1855109" y="630214"/>
                </a:cubicBezTo>
                <a:close/>
                <a:moveTo>
                  <a:pt x="726110" y="628649"/>
                </a:moveTo>
                <a:cubicBezTo>
                  <a:pt x="742951" y="628649"/>
                  <a:pt x="742951" y="628649"/>
                  <a:pt x="742951" y="628649"/>
                </a:cubicBezTo>
                <a:lnTo>
                  <a:pt x="742951" y="795917"/>
                </a:lnTo>
                <a:cubicBezTo>
                  <a:pt x="726110" y="795917"/>
                  <a:pt x="726110" y="795917"/>
                  <a:pt x="726110" y="795917"/>
                </a:cubicBezTo>
                <a:cubicBezTo>
                  <a:pt x="726110" y="779190"/>
                  <a:pt x="726110" y="779190"/>
                  <a:pt x="726110" y="779190"/>
                </a:cubicBezTo>
                <a:cubicBezTo>
                  <a:pt x="717689" y="795917"/>
                  <a:pt x="709268" y="800099"/>
                  <a:pt x="692427" y="800099"/>
                </a:cubicBezTo>
                <a:cubicBezTo>
                  <a:pt x="658744" y="800099"/>
                  <a:pt x="646113" y="775009"/>
                  <a:pt x="646113" y="741555"/>
                </a:cubicBezTo>
                <a:cubicBezTo>
                  <a:pt x="646113" y="708101"/>
                  <a:pt x="658744" y="683011"/>
                  <a:pt x="692427" y="683011"/>
                </a:cubicBezTo>
                <a:cubicBezTo>
                  <a:pt x="713479" y="683011"/>
                  <a:pt x="726110" y="695556"/>
                  <a:pt x="726110" y="703920"/>
                </a:cubicBezTo>
                <a:cubicBezTo>
                  <a:pt x="726110" y="628649"/>
                  <a:pt x="726110" y="628649"/>
                  <a:pt x="726110" y="628649"/>
                </a:cubicBezTo>
                <a:close/>
                <a:moveTo>
                  <a:pt x="1857377" y="622131"/>
                </a:moveTo>
                <a:cubicBezTo>
                  <a:pt x="1864256" y="623662"/>
                  <a:pt x="1870606" y="627744"/>
                  <a:pt x="1874839" y="633868"/>
                </a:cubicBezTo>
                <a:cubicBezTo>
                  <a:pt x="1874839" y="637950"/>
                  <a:pt x="1874839" y="642032"/>
                  <a:pt x="1874839" y="646114"/>
                </a:cubicBezTo>
                <a:cubicBezTo>
                  <a:pt x="1874839" y="650196"/>
                  <a:pt x="1874839" y="654278"/>
                  <a:pt x="1874839" y="658360"/>
                </a:cubicBezTo>
                <a:cubicBezTo>
                  <a:pt x="1870606" y="662443"/>
                  <a:pt x="1870606" y="666525"/>
                  <a:pt x="1862139" y="666525"/>
                </a:cubicBezTo>
                <a:cubicBezTo>
                  <a:pt x="1853672" y="674689"/>
                  <a:pt x="1836739" y="670607"/>
                  <a:pt x="1828272" y="658360"/>
                </a:cubicBezTo>
                <a:cubicBezTo>
                  <a:pt x="1828272" y="654278"/>
                  <a:pt x="1824039" y="650196"/>
                  <a:pt x="1824039" y="646114"/>
                </a:cubicBezTo>
                <a:cubicBezTo>
                  <a:pt x="1824039" y="637950"/>
                  <a:pt x="1828272" y="629785"/>
                  <a:pt x="1836739" y="625703"/>
                </a:cubicBezTo>
                <a:cubicBezTo>
                  <a:pt x="1843089" y="621621"/>
                  <a:pt x="1850497" y="620601"/>
                  <a:pt x="1857377" y="622131"/>
                </a:cubicBezTo>
                <a:close/>
                <a:moveTo>
                  <a:pt x="1571138" y="612775"/>
                </a:moveTo>
                <a:cubicBezTo>
                  <a:pt x="1579442" y="616903"/>
                  <a:pt x="1591897" y="625158"/>
                  <a:pt x="1600201" y="629285"/>
                </a:cubicBezTo>
                <a:cubicBezTo>
                  <a:pt x="1600201" y="629285"/>
                  <a:pt x="1600201" y="629285"/>
                  <a:pt x="1596049" y="637540"/>
                </a:cubicBezTo>
                <a:cubicBezTo>
                  <a:pt x="1587745" y="633413"/>
                  <a:pt x="1583593" y="629285"/>
                  <a:pt x="1575290" y="625158"/>
                </a:cubicBezTo>
                <a:lnTo>
                  <a:pt x="1571138" y="633413"/>
                </a:lnTo>
                <a:cubicBezTo>
                  <a:pt x="1575290" y="637540"/>
                  <a:pt x="1579442" y="641668"/>
                  <a:pt x="1583593" y="641668"/>
                </a:cubicBezTo>
                <a:cubicBezTo>
                  <a:pt x="1583593" y="641668"/>
                  <a:pt x="1583593" y="641668"/>
                  <a:pt x="1579442" y="649923"/>
                </a:cubicBezTo>
                <a:cubicBezTo>
                  <a:pt x="1579442" y="649923"/>
                  <a:pt x="1579442" y="649923"/>
                  <a:pt x="1566986" y="641668"/>
                </a:cubicBezTo>
                <a:cubicBezTo>
                  <a:pt x="1566986" y="641668"/>
                  <a:pt x="1566986" y="641668"/>
                  <a:pt x="1558682" y="654050"/>
                </a:cubicBezTo>
                <a:cubicBezTo>
                  <a:pt x="1558682" y="654050"/>
                  <a:pt x="1558682" y="654050"/>
                  <a:pt x="1579442" y="666433"/>
                </a:cubicBezTo>
                <a:cubicBezTo>
                  <a:pt x="1579442" y="666433"/>
                  <a:pt x="1579442" y="666433"/>
                  <a:pt x="1575290" y="674688"/>
                </a:cubicBezTo>
                <a:cubicBezTo>
                  <a:pt x="1562834" y="666433"/>
                  <a:pt x="1554530" y="662305"/>
                  <a:pt x="1546226" y="654050"/>
                </a:cubicBezTo>
                <a:cubicBezTo>
                  <a:pt x="1546226" y="654050"/>
                  <a:pt x="1546226" y="654050"/>
                  <a:pt x="1571138" y="612775"/>
                </a:cubicBezTo>
                <a:close/>
                <a:moveTo>
                  <a:pt x="1898969" y="579438"/>
                </a:moveTo>
                <a:cubicBezTo>
                  <a:pt x="1898969" y="579438"/>
                  <a:pt x="1898969" y="579438"/>
                  <a:pt x="1931989" y="616943"/>
                </a:cubicBezTo>
                <a:cubicBezTo>
                  <a:pt x="1927862" y="621110"/>
                  <a:pt x="1927862" y="621110"/>
                  <a:pt x="1923734" y="625277"/>
                </a:cubicBezTo>
                <a:cubicBezTo>
                  <a:pt x="1923734" y="625277"/>
                  <a:pt x="1923734" y="625277"/>
                  <a:pt x="1890714" y="612776"/>
                </a:cubicBezTo>
                <a:cubicBezTo>
                  <a:pt x="1890714" y="612776"/>
                  <a:pt x="1890714" y="612776"/>
                  <a:pt x="1907224" y="637779"/>
                </a:cubicBezTo>
                <a:cubicBezTo>
                  <a:pt x="1903096" y="641946"/>
                  <a:pt x="1903096" y="641946"/>
                  <a:pt x="1898969" y="646113"/>
                </a:cubicBezTo>
                <a:cubicBezTo>
                  <a:pt x="1898969" y="646113"/>
                  <a:pt x="1898969" y="646113"/>
                  <a:pt x="1870076" y="604441"/>
                </a:cubicBezTo>
                <a:cubicBezTo>
                  <a:pt x="1874204" y="604441"/>
                  <a:pt x="1874204" y="600274"/>
                  <a:pt x="1878331" y="600274"/>
                </a:cubicBezTo>
                <a:cubicBezTo>
                  <a:pt x="1878331" y="600274"/>
                  <a:pt x="1878331" y="600274"/>
                  <a:pt x="1911351" y="608608"/>
                </a:cubicBezTo>
                <a:cubicBezTo>
                  <a:pt x="1911351" y="608608"/>
                  <a:pt x="1911351" y="608608"/>
                  <a:pt x="1890714" y="587772"/>
                </a:cubicBezTo>
                <a:cubicBezTo>
                  <a:pt x="1894841" y="583605"/>
                  <a:pt x="1894841" y="583605"/>
                  <a:pt x="1898969" y="579438"/>
                </a:cubicBezTo>
                <a:close/>
                <a:moveTo>
                  <a:pt x="1534626" y="579438"/>
                </a:moveTo>
                <a:cubicBezTo>
                  <a:pt x="1542930" y="587742"/>
                  <a:pt x="1551233" y="596046"/>
                  <a:pt x="1563689" y="604350"/>
                </a:cubicBezTo>
                <a:cubicBezTo>
                  <a:pt x="1559537" y="612653"/>
                  <a:pt x="1559537" y="612653"/>
                  <a:pt x="1559537" y="612653"/>
                </a:cubicBezTo>
                <a:cubicBezTo>
                  <a:pt x="1555385" y="608501"/>
                  <a:pt x="1551233" y="604350"/>
                  <a:pt x="1547081" y="604350"/>
                </a:cubicBezTo>
                <a:cubicBezTo>
                  <a:pt x="1518018" y="633413"/>
                  <a:pt x="1518018" y="633413"/>
                  <a:pt x="1518018" y="633413"/>
                </a:cubicBezTo>
                <a:cubicBezTo>
                  <a:pt x="1509714" y="625109"/>
                  <a:pt x="1509714" y="625109"/>
                  <a:pt x="1509714" y="625109"/>
                </a:cubicBezTo>
                <a:cubicBezTo>
                  <a:pt x="1538778" y="596046"/>
                  <a:pt x="1538778" y="596046"/>
                  <a:pt x="1538778" y="596046"/>
                </a:cubicBezTo>
                <a:cubicBezTo>
                  <a:pt x="1534626" y="591894"/>
                  <a:pt x="1530474" y="587742"/>
                  <a:pt x="1526322" y="583590"/>
                </a:cubicBezTo>
                <a:cubicBezTo>
                  <a:pt x="1534626" y="579438"/>
                  <a:pt x="1534626" y="579438"/>
                  <a:pt x="1534626" y="579438"/>
                </a:cubicBezTo>
                <a:close/>
                <a:moveTo>
                  <a:pt x="1924051" y="566738"/>
                </a:moveTo>
                <a:lnTo>
                  <a:pt x="1931989" y="579438"/>
                </a:lnTo>
                <a:lnTo>
                  <a:pt x="1936751" y="587376"/>
                </a:lnTo>
                <a:lnTo>
                  <a:pt x="1944689" y="579438"/>
                </a:lnTo>
                <a:lnTo>
                  <a:pt x="1944689" y="574676"/>
                </a:lnTo>
                <a:lnTo>
                  <a:pt x="1924051" y="566738"/>
                </a:lnTo>
                <a:close/>
                <a:moveTo>
                  <a:pt x="1919742" y="558800"/>
                </a:moveTo>
                <a:cubicBezTo>
                  <a:pt x="1970089" y="571103"/>
                  <a:pt x="1970089" y="571103"/>
                  <a:pt x="1970089" y="571103"/>
                </a:cubicBezTo>
                <a:cubicBezTo>
                  <a:pt x="1970089" y="575204"/>
                  <a:pt x="1965894" y="575204"/>
                  <a:pt x="1965894" y="579305"/>
                </a:cubicBezTo>
                <a:cubicBezTo>
                  <a:pt x="1965894" y="579305"/>
                  <a:pt x="1965894" y="579305"/>
                  <a:pt x="1961698" y="579305"/>
                </a:cubicBezTo>
                <a:cubicBezTo>
                  <a:pt x="1953307" y="579305"/>
                  <a:pt x="1953307" y="579305"/>
                  <a:pt x="1953307" y="579305"/>
                </a:cubicBezTo>
                <a:cubicBezTo>
                  <a:pt x="1940720" y="595710"/>
                  <a:pt x="1940720" y="595710"/>
                  <a:pt x="1940720" y="595710"/>
                </a:cubicBezTo>
                <a:cubicBezTo>
                  <a:pt x="1944916" y="603912"/>
                  <a:pt x="1944916" y="603912"/>
                  <a:pt x="1944916" y="603912"/>
                </a:cubicBezTo>
                <a:cubicBezTo>
                  <a:pt x="1944916" y="603912"/>
                  <a:pt x="1940720" y="608013"/>
                  <a:pt x="1940720" y="608013"/>
                </a:cubicBezTo>
                <a:cubicBezTo>
                  <a:pt x="1919742" y="579305"/>
                  <a:pt x="1919742" y="579305"/>
                  <a:pt x="1919742" y="579305"/>
                </a:cubicBezTo>
                <a:cubicBezTo>
                  <a:pt x="1911351" y="567002"/>
                  <a:pt x="1911351" y="567002"/>
                  <a:pt x="1911351" y="567002"/>
                </a:cubicBezTo>
                <a:lnTo>
                  <a:pt x="1919742" y="558800"/>
                </a:lnTo>
                <a:close/>
                <a:moveTo>
                  <a:pt x="1500586" y="541338"/>
                </a:moveTo>
                <a:cubicBezTo>
                  <a:pt x="1504753" y="545571"/>
                  <a:pt x="1504753" y="545571"/>
                  <a:pt x="1508920" y="549805"/>
                </a:cubicBezTo>
                <a:cubicBezTo>
                  <a:pt x="1508920" y="549805"/>
                  <a:pt x="1508920" y="549805"/>
                  <a:pt x="1496419" y="583671"/>
                </a:cubicBezTo>
                <a:cubicBezTo>
                  <a:pt x="1496419" y="583671"/>
                  <a:pt x="1496419" y="583671"/>
                  <a:pt x="1521422" y="562505"/>
                </a:cubicBezTo>
                <a:cubicBezTo>
                  <a:pt x="1521422" y="566738"/>
                  <a:pt x="1525589" y="566738"/>
                  <a:pt x="1525589" y="570971"/>
                </a:cubicBezTo>
                <a:cubicBezTo>
                  <a:pt x="1525589" y="570971"/>
                  <a:pt x="1525589" y="570971"/>
                  <a:pt x="1488084" y="604838"/>
                </a:cubicBezTo>
                <a:cubicBezTo>
                  <a:pt x="1483917" y="600605"/>
                  <a:pt x="1483917" y="600605"/>
                  <a:pt x="1479750" y="596371"/>
                </a:cubicBezTo>
                <a:cubicBezTo>
                  <a:pt x="1479750" y="596371"/>
                  <a:pt x="1479750" y="596371"/>
                  <a:pt x="1492252" y="562505"/>
                </a:cubicBezTo>
                <a:cubicBezTo>
                  <a:pt x="1492252" y="562505"/>
                  <a:pt x="1492252" y="562505"/>
                  <a:pt x="1467249" y="579438"/>
                </a:cubicBezTo>
                <a:cubicBezTo>
                  <a:pt x="1463081" y="575205"/>
                  <a:pt x="1463081" y="575205"/>
                  <a:pt x="1458914" y="570971"/>
                </a:cubicBezTo>
                <a:cubicBezTo>
                  <a:pt x="1458914" y="570971"/>
                  <a:pt x="1458914" y="570971"/>
                  <a:pt x="1500586" y="541338"/>
                </a:cubicBezTo>
                <a:close/>
                <a:moveTo>
                  <a:pt x="1936752" y="528638"/>
                </a:moveTo>
                <a:lnTo>
                  <a:pt x="1973264" y="550863"/>
                </a:lnTo>
                <a:lnTo>
                  <a:pt x="1985965" y="528638"/>
                </a:lnTo>
                <a:lnTo>
                  <a:pt x="1993902" y="533401"/>
                </a:lnTo>
                <a:lnTo>
                  <a:pt x="1978027" y="561976"/>
                </a:lnTo>
                <a:lnTo>
                  <a:pt x="1931989" y="538163"/>
                </a:lnTo>
                <a:lnTo>
                  <a:pt x="1936752" y="528638"/>
                </a:lnTo>
                <a:close/>
                <a:moveTo>
                  <a:pt x="1492829" y="525463"/>
                </a:moveTo>
                <a:cubicBezTo>
                  <a:pt x="1492829" y="529630"/>
                  <a:pt x="1497014" y="529630"/>
                  <a:pt x="1497014" y="533798"/>
                </a:cubicBezTo>
                <a:cubicBezTo>
                  <a:pt x="1497014" y="533798"/>
                  <a:pt x="1497014" y="533798"/>
                  <a:pt x="1455161" y="558801"/>
                </a:cubicBezTo>
                <a:cubicBezTo>
                  <a:pt x="1450976" y="554634"/>
                  <a:pt x="1450976" y="550467"/>
                  <a:pt x="1450976" y="550467"/>
                </a:cubicBezTo>
                <a:cubicBezTo>
                  <a:pt x="1450976" y="550467"/>
                  <a:pt x="1450976" y="550467"/>
                  <a:pt x="1492829" y="525463"/>
                </a:cubicBezTo>
                <a:close/>
                <a:moveTo>
                  <a:pt x="1482542" y="485751"/>
                </a:moveTo>
                <a:cubicBezTo>
                  <a:pt x="1480468" y="485230"/>
                  <a:pt x="1478394" y="486272"/>
                  <a:pt x="1476320" y="488355"/>
                </a:cubicBezTo>
                <a:cubicBezTo>
                  <a:pt x="1430696" y="500857"/>
                  <a:pt x="1430696" y="500857"/>
                  <a:pt x="1430696" y="500857"/>
                </a:cubicBezTo>
                <a:cubicBezTo>
                  <a:pt x="1422401" y="505024"/>
                  <a:pt x="1422401" y="509191"/>
                  <a:pt x="1422401" y="517526"/>
                </a:cubicBezTo>
                <a:cubicBezTo>
                  <a:pt x="1468025" y="634207"/>
                  <a:pt x="1584159" y="717551"/>
                  <a:pt x="1716883" y="717551"/>
                </a:cubicBezTo>
                <a:cubicBezTo>
                  <a:pt x="1849607" y="717551"/>
                  <a:pt x="1965740" y="634207"/>
                  <a:pt x="2011364" y="513358"/>
                </a:cubicBezTo>
                <a:cubicBezTo>
                  <a:pt x="2011364" y="509191"/>
                  <a:pt x="2007217" y="505024"/>
                  <a:pt x="2003069" y="500857"/>
                </a:cubicBezTo>
                <a:cubicBezTo>
                  <a:pt x="1957445" y="488355"/>
                  <a:pt x="1957445" y="488355"/>
                  <a:pt x="1957445" y="488355"/>
                </a:cubicBezTo>
                <a:cubicBezTo>
                  <a:pt x="1955371" y="486272"/>
                  <a:pt x="1953297" y="485230"/>
                  <a:pt x="1951224" y="485751"/>
                </a:cubicBezTo>
                <a:cubicBezTo>
                  <a:pt x="1949150" y="486272"/>
                  <a:pt x="1947076" y="488355"/>
                  <a:pt x="1945002" y="492522"/>
                </a:cubicBezTo>
                <a:cubicBezTo>
                  <a:pt x="1907673" y="584201"/>
                  <a:pt x="1820573" y="646709"/>
                  <a:pt x="1716883" y="646709"/>
                </a:cubicBezTo>
                <a:cubicBezTo>
                  <a:pt x="1613192" y="646709"/>
                  <a:pt x="1526092" y="584201"/>
                  <a:pt x="1488763" y="492522"/>
                </a:cubicBezTo>
                <a:cubicBezTo>
                  <a:pt x="1486689" y="488355"/>
                  <a:pt x="1484616" y="486272"/>
                  <a:pt x="1482542" y="485751"/>
                </a:cubicBezTo>
                <a:close/>
                <a:moveTo>
                  <a:pt x="1662749" y="478852"/>
                </a:moveTo>
                <a:cubicBezTo>
                  <a:pt x="1551306" y="533313"/>
                  <a:pt x="1551306" y="533313"/>
                  <a:pt x="1551306" y="533313"/>
                </a:cubicBezTo>
                <a:cubicBezTo>
                  <a:pt x="1547179" y="533313"/>
                  <a:pt x="1543051" y="533313"/>
                  <a:pt x="1543051" y="537502"/>
                </a:cubicBezTo>
                <a:cubicBezTo>
                  <a:pt x="1543051" y="537502"/>
                  <a:pt x="1543051" y="537502"/>
                  <a:pt x="1543051" y="541691"/>
                </a:cubicBezTo>
                <a:cubicBezTo>
                  <a:pt x="1543051" y="541691"/>
                  <a:pt x="1543051" y="545880"/>
                  <a:pt x="1547179" y="545880"/>
                </a:cubicBezTo>
                <a:cubicBezTo>
                  <a:pt x="1584326" y="587773"/>
                  <a:pt x="1621474" y="608719"/>
                  <a:pt x="1675132" y="621287"/>
                </a:cubicBezTo>
                <a:cubicBezTo>
                  <a:pt x="1679259" y="625476"/>
                  <a:pt x="1683387" y="625476"/>
                  <a:pt x="1683387" y="621287"/>
                </a:cubicBezTo>
                <a:cubicBezTo>
                  <a:pt x="1687514" y="621287"/>
                  <a:pt x="1687514" y="617098"/>
                  <a:pt x="1687514" y="608719"/>
                </a:cubicBezTo>
                <a:cubicBezTo>
                  <a:pt x="1687514" y="608719"/>
                  <a:pt x="1679259" y="487231"/>
                  <a:pt x="1679259" y="487231"/>
                </a:cubicBezTo>
                <a:cubicBezTo>
                  <a:pt x="1679259" y="483042"/>
                  <a:pt x="1675132" y="478852"/>
                  <a:pt x="1675132" y="478852"/>
                </a:cubicBezTo>
                <a:cubicBezTo>
                  <a:pt x="1671004" y="474663"/>
                  <a:pt x="1666877" y="474663"/>
                  <a:pt x="1662749" y="478852"/>
                </a:cubicBezTo>
                <a:close/>
                <a:moveTo>
                  <a:pt x="1762761" y="474663"/>
                </a:moveTo>
                <a:cubicBezTo>
                  <a:pt x="1758634" y="478836"/>
                  <a:pt x="1758634" y="483009"/>
                  <a:pt x="1758634" y="487182"/>
                </a:cubicBezTo>
                <a:cubicBezTo>
                  <a:pt x="1746251" y="608194"/>
                  <a:pt x="1746251" y="608194"/>
                  <a:pt x="1746251" y="608194"/>
                </a:cubicBezTo>
                <a:cubicBezTo>
                  <a:pt x="1746251" y="612367"/>
                  <a:pt x="1746251" y="616540"/>
                  <a:pt x="1750379" y="620713"/>
                </a:cubicBezTo>
                <a:cubicBezTo>
                  <a:pt x="1750379" y="620713"/>
                  <a:pt x="1754506" y="620713"/>
                  <a:pt x="1758634" y="620713"/>
                </a:cubicBezTo>
                <a:cubicBezTo>
                  <a:pt x="1812291" y="608194"/>
                  <a:pt x="1849439" y="587330"/>
                  <a:pt x="1886587" y="545602"/>
                </a:cubicBezTo>
                <a:cubicBezTo>
                  <a:pt x="1890714" y="541429"/>
                  <a:pt x="1890714" y="541429"/>
                  <a:pt x="1890714" y="537256"/>
                </a:cubicBezTo>
                <a:cubicBezTo>
                  <a:pt x="1890714" y="533083"/>
                  <a:pt x="1886587" y="533083"/>
                  <a:pt x="1882459" y="528910"/>
                </a:cubicBezTo>
                <a:cubicBezTo>
                  <a:pt x="1775144" y="474663"/>
                  <a:pt x="1775144" y="474663"/>
                  <a:pt x="1775144" y="474663"/>
                </a:cubicBezTo>
                <a:cubicBezTo>
                  <a:pt x="1771016" y="474663"/>
                  <a:pt x="1766889" y="474663"/>
                  <a:pt x="1762761" y="474663"/>
                </a:cubicBezTo>
                <a:close/>
                <a:moveTo>
                  <a:pt x="725572" y="428624"/>
                </a:moveTo>
                <a:cubicBezTo>
                  <a:pt x="705101" y="432820"/>
                  <a:pt x="696913" y="441211"/>
                  <a:pt x="696913" y="457993"/>
                </a:cubicBezTo>
                <a:cubicBezTo>
                  <a:pt x="696913" y="470580"/>
                  <a:pt x="696913" y="487362"/>
                  <a:pt x="717384" y="487362"/>
                </a:cubicBezTo>
                <a:cubicBezTo>
                  <a:pt x="741948" y="487362"/>
                  <a:pt x="774701" y="478971"/>
                  <a:pt x="774701" y="478971"/>
                </a:cubicBezTo>
                <a:cubicBezTo>
                  <a:pt x="774701" y="428624"/>
                  <a:pt x="774701" y="428624"/>
                  <a:pt x="774701" y="428624"/>
                </a:cubicBezTo>
                <a:lnTo>
                  <a:pt x="725572" y="428624"/>
                </a:lnTo>
                <a:close/>
                <a:moveTo>
                  <a:pt x="352426" y="346073"/>
                </a:moveTo>
                <a:cubicBezTo>
                  <a:pt x="315516" y="346073"/>
                  <a:pt x="303213" y="362695"/>
                  <a:pt x="303213" y="412562"/>
                </a:cubicBezTo>
                <a:cubicBezTo>
                  <a:pt x="303213" y="462428"/>
                  <a:pt x="311415" y="487361"/>
                  <a:pt x="352426" y="487361"/>
                </a:cubicBezTo>
                <a:cubicBezTo>
                  <a:pt x="393436" y="487361"/>
                  <a:pt x="401638" y="458272"/>
                  <a:pt x="401638" y="412562"/>
                </a:cubicBezTo>
                <a:cubicBezTo>
                  <a:pt x="401638" y="362695"/>
                  <a:pt x="389335" y="346073"/>
                  <a:pt x="352426" y="346073"/>
                </a:cubicBezTo>
                <a:close/>
                <a:moveTo>
                  <a:pt x="1704770" y="341312"/>
                </a:moveTo>
                <a:cubicBezTo>
                  <a:pt x="1704770" y="341312"/>
                  <a:pt x="1704770" y="353885"/>
                  <a:pt x="1704770" y="353885"/>
                </a:cubicBezTo>
                <a:cubicBezTo>
                  <a:pt x="1684063" y="358076"/>
                  <a:pt x="1671639" y="379031"/>
                  <a:pt x="1671639" y="399986"/>
                </a:cubicBezTo>
                <a:cubicBezTo>
                  <a:pt x="1671639" y="425132"/>
                  <a:pt x="1692346" y="446087"/>
                  <a:pt x="1717193" y="446087"/>
                </a:cubicBezTo>
                <a:cubicBezTo>
                  <a:pt x="1742041" y="446087"/>
                  <a:pt x="1766889" y="425132"/>
                  <a:pt x="1766889" y="399986"/>
                </a:cubicBezTo>
                <a:cubicBezTo>
                  <a:pt x="1766889" y="379031"/>
                  <a:pt x="1750324" y="358076"/>
                  <a:pt x="1729617" y="353885"/>
                </a:cubicBezTo>
                <a:cubicBezTo>
                  <a:pt x="1729617" y="349694"/>
                  <a:pt x="1729617" y="341312"/>
                  <a:pt x="1729617" y="341312"/>
                </a:cubicBezTo>
                <a:cubicBezTo>
                  <a:pt x="1704770" y="341312"/>
                  <a:pt x="1704770" y="341312"/>
                  <a:pt x="1704770" y="341312"/>
                </a:cubicBezTo>
                <a:close/>
                <a:moveTo>
                  <a:pt x="1716883" y="328612"/>
                </a:moveTo>
                <a:cubicBezTo>
                  <a:pt x="1755899" y="328612"/>
                  <a:pt x="1787527" y="360596"/>
                  <a:pt x="1787527" y="400050"/>
                </a:cubicBezTo>
                <a:cubicBezTo>
                  <a:pt x="1787527" y="439504"/>
                  <a:pt x="1755899" y="471488"/>
                  <a:pt x="1716883" y="471488"/>
                </a:cubicBezTo>
                <a:cubicBezTo>
                  <a:pt x="1677867" y="471488"/>
                  <a:pt x="1646239" y="439504"/>
                  <a:pt x="1646239" y="400050"/>
                </a:cubicBezTo>
                <a:cubicBezTo>
                  <a:pt x="1646239" y="360596"/>
                  <a:pt x="1677867" y="328612"/>
                  <a:pt x="1716883" y="328612"/>
                </a:cubicBezTo>
                <a:close/>
                <a:moveTo>
                  <a:pt x="1716883" y="320675"/>
                </a:moveTo>
                <a:cubicBezTo>
                  <a:pt x="1673483" y="320675"/>
                  <a:pt x="1638301" y="356212"/>
                  <a:pt x="1638301" y="400050"/>
                </a:cubicBezTo>
                <a:cubicBezTo>
                  <a:pt x="1638301" y="443888"/>
                  <a:pt x="1673483" y="479425"/>
                  <a:pt x="1716883" y="479425"/>
                </a:cubicBezTo>
                <a:cubicBezTo>
                  <a:pt x="1760283" y="479425"/>
                  <a:pt x="1795465" y="443888"/>
                  <a:pt x="1795465" y="400050"/>
                </a:cubicBezTo>
                <a:cubicBezTo>
                  <a:pt x="1795465" y="356212"/>
                  <a:pt x="1760283" y="320675"/>
                  <a:pt x="1716883" y="320675"/>
                </a:cubicBezTo>
                <a:close/>
                <a:moveTo>
                  <a:pt x="1924004" y="317500"/>
                </a:moveTo>
                <a:cubicBezTo>
                  <a:pt x="1924004" y="317500"/>
                  <a:pt x="1919866" y="317500"/>
                  <a:pt x="1911592" y="321667"/>
                </a:cubicBezTo>
                <a:cubicBezTo>
                  <a:pt x="1812301" y="388342"/>
                  <a:pt x="1812301" y="388342"/>
                  <a:pt x="1812301" y="388342"/>
                </a:cubicBezTo>
                <a:cubicBezTo>
                  <a:pt x="1808164" y="392510"/>
                  <a:pt x="1808164" y="396677"/>
                  <a:pt x="1808164" y="400844"/>
                </a:cubicBezTo>
                <a:cubicBezTo>
                  <a:pt x="1808164" y="400844"/>
                  <a:pt x="1808164" y="405011"/>
                  <a:pt x="1812301" y="409178"/>
                </a:cubicBezTo>
                <a:lnTo>
                  <a:pt x="1915729" y="480021"/>
                </a:lnTo>
                <a:cubicBezTo>
                  <a:pt x="1915729" y="480021"/>
                  <a:pt x="1919866" y="484188"/>
                  <a:pt x="1924004" y="480021"/>
                </a:cubicBezTo>
                <a:cubicBezTo>
                  <a:pt x="1928141" y="480021"/>
                  <a:pt x="1928141" y="480021"/>
                  <a:pt x="1928141" y="471686"/>
                </a:cubicBezTo>
                <a:cubicBezTo>
                  <a:pt x="1944689" y="421680"/>
                  <a:pt x="1944689" y="375841"/>
                  <a:pt x="1928141" y="325834"/>
                </a:cubicBezTo>
                <a:cubicBezTo>
                  <a:pt x="1928141" y="321667"/>
                  <a:pt x="1928141" y="317500"/>
                  <a:pt x="1924004" y="317500"/>
                </a:cubicBezTo>
                <a:close/>
                <a:moveTo>
                  <a:pt x="1509762" y="317500"/>
                </a:moveTo>
                <a:cubicBezTo>
                  <a:pt x="1505625" y="317500"/>
                  <a:pt x="1505625" y="321667"/>
                  <a:pt x="1501487" y="325834"/>
                </a:cubicBezTo>
                <a:cubicBezTo>
                  <a:pt x="1489076" y="375841"/>
                  <a:pt x="1489076" y="421680"/>
                  <a:pt x="1501487" y="475854"/>
                </a:cubicBezTo>
                <a:cubicBezTo>
                  <a:pt x="1505625" y="475854"/>
                  <a:pt x="1505625" y="480021"/>
                  <a:pt x="1509762" y="480021"/>
                </a:cubicBezTo>
                <a:cubicBezTo>
                  <a:pt x="1509762" y="484188"/>
                  <a:pt x="1513899" y="480021"/>
                  <a:pt x="1518036" y="480021"/>
                </a:cubicBezTo>
                <a:cubicBezTo>
                  <a:pt x="1621464" y="409178"/>
                  <a:pt x="1621464" y="409178"/>
                  <a:pt x="1621464" y="409178"/>
                </a:cubicBezTo>
                <a:cubicBezTo>
                  <a:pt x="1625601" y="409178"/>
                  <a:pt x="1625601" y="405011"/>
                  <a:pt x="1625601" y="400844"/>
                </a:cubicBezTo>
                <a:cubicBezTo>
                  <a:pt x="1625601" y="396677"/>
                  <a:pt x="1625601" y="392510"/>
                  <a:pt x="1621464" y="388342"/>
                </a:cubicBezTo>
                <a:lnTo>
                  <a:pt x="1518036" y="321667"/>
                </a:lnTo>
                <a:cubicBezTo>
                  <a:pt x="1518036" y="317500"/>
                  <a:pt x="1513899" y="317500"/>
                  <a:pt x="1509762" y="317500"/>
                </a:cubicBezTo>
                <a:close/>
                <a:moveTo>
                  <a:pt x="1032821" y="304799"/>
                </a:moveTo>
                <a:cubicBezTo>
                  <a:pt x="1032821" y="304799"/>
                  <a:pt x="1036942" y="304799"/>
                  <a:pt x="1041062" y="304799"/>
                </a:cubicBezTo>
                <a:cubicBezTo>
                  <a:pt x="1041062" y="304799"/>
                  <a:pt x="1041062" y="304799"/>
                  <a:pt x="1074028" y="304799"/>
                </a:cubicBezTo>
                <a:cubicBezTo>
                  <a:pt x="1078149" y="304799"/>
                  <a:pt x="1078149" y="304799"/>
                  <a:pt x="1082270" y="308966"/>
                </a:cubicBezTo>
                <a:cubicBezTo>
                  <a:pt x="1082270" y="308966"/>
                  <a:pt x="1082270" y="308966"/>
                  <a:pt x="1123477" y="479821"/>
                </a:cubicBezTo>
                <a:cubicBezTo>
                  <a:pt x="1123477" y="479821"/>
                  <a:pt x="1123477" y="479821"/>
                  <a:pt x="1127598" y="479821"/>
                </a:cubicBezTo>
                <a:cubicBezTo>
                  <a:pt x="1127598" y="479821"/>
                  <a:pt x="1127598" y="479821"/>
                  <a:pt x="1172926" y="308966"/>
                </a:cubicBezTo>
                <a:cubicBezTo>
                  <a:pt x="1172926" y="304799"/>
                  <a:pt x="1177047" y="304799"/>
                  <a:pt x="1181168" y="304799"/>
                </a:cubicBezTo>
                <a:cubicBezTo>
                  <a:pt x="1181168" y="304799"/>
                  <a:pt x="1181168" y="304799"/>
                  <a:pt x="1214134" y="304799"/>
                </a:cubicBezTo>
                <a:cubicBezTo>
                  <a:pt x="1218254" y="304799"/>
                  <a:pt x="1218254" y="304799"/>
                  <a:pt x="1222375" y="304799"/>
                </a:cubicBezTo>
                <a:cubicBezTo>
                  <a:pt x="1222375" y="308966"/>
                  <a:pt x="1222375" y="308966"/>
                  <a:pt x="1222375" y="313133"/>
                </a:cubicBezTo>
                <a:cubicBezTo>
                  <a:pt x="1222375" y="313133"/>
                  <a:pt x="1222375" y="313133"/>
                  <a:pt x="1218254" y="338137"/>
                </a:cubicBezTo>
                <a:cubicBezTo>
                  <a:pt x="1214134" y="350638"/>
                  <a:pt x="1210013" y="367307"/>
                  <a:pt x="1201771" y="388143"/>
                </a:cubicBezTo>
                <a:cubicBezTo>
                  <a:pt x="1193530" y="433982"/>
                  <a:pt x="1177047" y="496490"/>
                  <a:pt x="1164685" y="542329"/>
                </a:cubicBezTo>
                <a:cubicBezTo>
                  <a:pt x="1152322" y="584001"/>
                  <a:pt x="1131719" y="604837"/>
                  <a:pt x="1098753" y="604837"/>
                </a:cubicBezTo>
                <a:cubicBezTo>
                  <a:pt x="1098753" y="604837"/>
                  <a:pt x="1098753" y="604837"/>
                  <a:pt x="1094632" y="604837"/>
                </a:cubicBezTo>
                <a:cubicBezTo>
                  <a:pt x="1078149" y="604837"/>
                  <a:pt x="1053425" y="600670"/>
                  <a:pt x="1041062" y="600670"/>
                </a:cubicBezTo>
                <a:cubicBezTo>
                  <a:pt x="1036942" y="596503"/>
                  <a:pt x="1032821" y="596503"/>
                  <a:pt x="1032821" y="592335"/>
                </a:cubicBezTo>
                <a:cubicBezTo>
                  <a:pt x="1032821" y="592335"/>
                  <a:pt x="1032821" y="592335"/>
                  <a:pt x="1032821" y="567332"/>
                </a:cubicBezTo>
                <a:cubicBezTo>
                  <a:pt x="1032821" y="567332"/>
                  <a:pt x="1032821" y="563165"/>
                  <a:pt x="1036942" y="563165"/>
                </a:cubicBezTo>
                <a:cubicBezTo>
                  <a:pt x="1036942" y="558998"/>
                  <a:pt x="1041062" y="558998"/>
                  <a:pt x="1041062" y="558998"/>
                </a:cubicBezTo>
                <a:cubicBezTo>
                  <a:pt x="1041062" y="558998"/>
                  <a:pt x="1041062" y="558998"/>
                  <a:pt x="1082270" y="563165"/>
                </a:cubicBezTo>
                <a:cubicBezTo>
                  <a:pt x="1106994" y="563165"/>
                  <a:pt x="1111115" y="550663"/>
                  <a:pt x="1115236" y="538162"/>
                </a:cubicBezTo>
                <a:cubicBezTo>
                  <a:pt x="1115236" y="533995"/>
                  <a:pt x="1115236" y="533995"/>
                  <a:pt x="1119357" y="529828"/>
                </a:cubicBezTo>
                <a:cubicBezTo>
                  <a:pt x="1119357" y="529828"/>
                  <a:pt x="1119357" y="529828"/>
                  <a:pt x="1106994" y="529828"/>
                </a:cubicBezTo>
                <a:cubicBezTo>
                  <a:pt x="1090511" y="529828"/>
                  <a:pt x="1082270" y="513159"/>
                  <a:pt x="1082270" y="504824"/>
                </a:cubicBezTo>
                <a:cubicBezTo>
                  <a:pt x="1082270" y="504824"/>
                  <a:pt x="1082270" y="504824"/>
                  <a:pt x="1032821" y="313133"/>
                </a:cubicBezTo>
                <a:cubicBezTo>
                  <a:pt x="1028700" y="308966"/>
                  <a:pt x="1032821" y="308966"/>
                  <a:pt x="1032821" y="304799"/>
                </a:cubicBezTo>
                <a:close/>
                <a:moveTo>
                  <a:pt x="994979" y="300037"/>
                </a:moveTo>
                <a:cubicBezTo>
                  <a:pt x="994979" y="300037"/>
                  <a:pt x="999140" y="300037"/>
                  <a:pt x="999140" y="304193"/>
                </a:cubicBezTo>
                <a:cubicBezTo>
                  <a:pt x="1003300" y="304193"/>
                  <a:pt x="1003300" y="308350"/>
                  <a:pt x="1003300" y="308350"/>
                </a:cubicBezTo>
                <a:cubicBezTo>
                  <a:pt x="1003300" y="308350"/>
                  <a:pt x="1003300" y="308350"/>
                  <a:pt x="1003300" y="341601"/>
                </a:cubicBezTo>
                <a:cubicBezTo>
                  <a:pt x="1003300" y="345757"/>
                  <a:pt x="999140" y="345757"/>
                  <a:pt x="994979" y="349913"/>
                </a:cubicBezTo>
                <a:cubicBezTo>
                  <a:pt x="965857" y="349913"/>
                  <a:pt x="940895" y="370695"/>
                  <a:pt x="932574" y="374852"/>
                </a:cubicBezTo>
                <a:cubicBezTo>
                  <a:pt x="932574" y="374852"/>
                  <a:pt x="932574" y="374852"/>
                  <a:pt x="932574" y="520324"/>
                </a:cubicBezTo>
                <a:cubicBezTo>
                  <a:pt x="932574" y="524481"/>
                  <a:pt x="928414" y="528637"/>
                  <a:pt x="924254" y="528637"/>
                </a:cubicBezTo>
                <a:cubicBezTo>
                  <a:pt x="924254" y="528637"/>
                  <a:pt x="924254" y="528637"/>
                  <a:pt x="890971" y="528637"/>
                </a:cubicBezTo>
                <a:cubicBezTo>
                  <a:pt x="886810" y="528637"/>
                  <a:pt x="882650" y="524481"/>
                  <a:pt x="882650" y="520324"/>
                </a:cubicBezTo>
                <a:cubicBezTo>
                  <a:pt x="882650" y="520324"/>
                  <a:pt x="882650" y="520324"/>
                  <a:pt x="882650" y="312506"/>
                </a:cubicBezTo>
                <a:cubicBezTo>
                  <a:pt x="882650" y="304193"/>
                  <a:pt x="886810" y="304193"/>
                  <a:pt x="890971" y="304193"/>
                </a:cubicBezTo>
                <a:cubicBezTo>
                  <a:pt x="890971" y="304193"/>
                  <a:pt x="890971" y="304193"/>
                  <a:pt x="924254" y="304193"/>
                </a:cubicBezTo>
                <a:cubicBezTo>
                  <a:pt x="928414" y="304193"/>
                  <a:pt x="932574" y="304193"/>
                  <a:pt x="932574" y="312506"/>
                </a:cubicBezTo>
                <a:cubicBezTo>
                  <a:pt x="932574" y="312506"/>
                  <a:pt x="932574" y="312506"/>
                  <a:pt x="932574" y="324975"/>
                </a:cubicBezTo>
                <a:cubicBezTo>
                  <a:pt x="949216" y="316662"/>
                  <a:pt x="970017" y="300037"/>
                  <a:pt x="994979" y="300037"/>
                </a:cubicBezTo>
                <a:close/>
                <a:moveTo>
                  <a:pt x="750816" y="295274"/>
                </a:moveTo>
                <a:cubicBezTo>
                  <a:pt x="800606" y="295274"/>
                  <a:pt x="825501" y="320340"/>
                  <a:pt x="825501" y="374649"/>
                </a:cubicBezTo>
                <a:cubicBezTo>
                  <a:pt x="825501" y="525044"/>
                  <a:pt x="825501" y="525044"/>
                  <a:pt x="825501" y="525044"/>
                </a:cubicBezTo>
                <a:cubicBezTo>
                  <a:pt x="825501" y="525044"/>
                  <a:pt x="825501" y="529221"/>
                  <a:pt x="825501" y="529221"/>
                </a:cubicBezTo>
                <a:cubicBezTo>
                  <a:pt x="821352" y="533399"/>
                  <a:pt x="821352" y="533399"/>
                  <a:pt x="817203" y="533399"/>
                </a:cubicBezTo>
                <a:cubicBezTo>
                  <a:pt x="800606" y="529221"/>
                  <a:pt x="792308" y="525044"/>
                  <a:pt x="784010" y="516688"/>
                </a:cubicBezTo>
                <a:cubicBezTo>
                  <a:pt x="784010" y="516688"/>
                  <a:pt x="742518" y="533399"/>
                  <a:pt x="709325" y="533399"/>
                </a:cubicBezTo>
                <a:cubicBezTo>
                  <a:pt x="667833" y="533399"/>
                  <a:pt x="642938" y="508333"/>
                  <a:pt x="642938" y="462379"/>
                </a:cubicBezTo>
                <a:cubicBezTo>
                  <a:pt x="642938" y="416425"/>
                  <a:pt x="667833" y="395537"/>
                  <a:pt x="717623" y="391360"/>
                </a:cubicBezTo>
                <a:cubicBezTo>
                  <a:pt x="775711" y="387182"/>
                  <a:pt x="775711" y="387182"/>
                  <a:pt x="775711" y="387182"/>
                </a:cubicBezTo>
                <a:cubicBezTo>
                  <a:pt x="775711" y="374649"/>
                  <a:pt x="775711" y="374649"/>
                  <a:pt x="775711" y="374649"/>
                </a:cubicBezTo>
                <a:cubicBezTo>
                  <a:pt x="775711" y="357939"/>
                  <a:pt x="763264" y="345406"/>
                  <a:pt x="746667" y="345406"/>
                </a:cubicBezTo>
                <a:cubicBezTo>
                  <a:pt x="721772" y="345406"/>
                  <a:pt x="688579" y="349583"/>
                  <a:pt x="667833" y="349583"/>
                </a:cubicBezTo>
                <a:cubicBezTo>
                  <a:pt x="667833" y="349583"/>
                  <a:pt x="663684" y="349583"/>
                  <a:pt x="663684" y="349583"/>
                </a:cubicBezTo>
                <a:cubicBezTo>
                  <a:pt x="659535" y="345406"/>
                  <a:pt x="659535" y="345406"/>
                  <a:pt x="659535" y="341228"/>
                </a:cubicBezTo>
                <a:cubicBezTo>
                  <a:pt x="659535" y="311985"/>
                  <a:pt x="659535" y="311985"/>
                  <a:pt x="659535" y="311985"/>
                </a:cubicBezTo>
                <a:cubicBezTo>
                  <a:pt x="659535" y="307807"/>
                  <a:pt x="663684" y="303629"/>
                  <a:pt x="667833" y="303629"/>
                </a:cubicBezTo>
                <a:cubicBezTo>
                  <a:pt x="684430" y="303629"/>
                  <a:pt x="725921" y="295274"/>
                  <a:pt x="750816" y="295274"/>
                </a:cubicBezTo>
                <a:close/>
                <a:moveTo>
                  <a:pt x="354013" y="295273"/>
                </a:moveTo>
                <a:cubicBezTo>
                  <a:pt x="410125" y="295273"/>
                  <a:pt x="455613" y="348579"/>
                  <a:pt x="455613" y="414336"/>
                </a:cubicBezTo>
                <a:cubicBezTo>
                  <a:pt x="455613" y="480093"/>
                  <a:pt x="410125" y="533399"/>
                  <a:pt x="354013" y="533399"/>
                </a:cubicBezTo>
                <a:cubicBezTo>
                  <a:pt x="297901" y="533399"/>
                  <a:pt x="252413" y="480093"/>
                  <a:pt x="252413" y="414336"/>
                </a:cubicBezTo>
                <a:cubicBezTo>
                  <a:pt x="252413" y="348579"/>
                  <a:pt x="297901" y="295273"/>
                  <a:pt x="354013" y="295273"/>
                </a:cubicBezTo>
                <a:close/>
                <a:moveTo>
                  <a:pt x="53975" y="266699"/>
                </a:moveTo>
                <a:cubicBezTo>
                  <a:pt x="53975" y="358774"/>
                  <a:pt x="53975" y="358774"/>
                  <a:pt x="53975" y="358774"/>
                </a:cubicBezTo>
                <a:cubicBezTo>
                  <a:pt x="62207" y="358774"/>
                  <a:pt x="82785" y="358774"/>
                  <a:pt x="107480" y="358774"/>
                </a:cubicBezTo>
                <a:cubicBezTo>
                  <a:pt x="144521" y="358774"/>
                  <a:pt x="165100" y="342033"/>
                  <a:pt x="165100" y="312737"/>
                </a:cubicBezTo>
                <a:cubicBezTo>
                  <a:pt x="165100" y="291810"/>
                  <a:pt x="148637" y="266699"/>
                  <a:pt x="111595" y="266699"/>
                </a:cubicBezTo>
                <a:cubicBezTo>
                  <a:pt x="91017" y="266699"/>
                  <a:pt x="91017" y="266699"/>
                  <a:pt x="91017" y="266699"/>
                </a:cubicBezTo>
                <a:cubicBezTo>
                  <a:pt x="70438" y="266699"/>
                  <a:pt x="62207" y="266699"/>
                  <a:pt x="53975" y="266699"/>
                </a:cubicBezTo>
                <a:close/>
                <a:moveTo>
                  <a:pt x="546894" y="250824"/>
                </a:moveTo>
                <a:cubicBezTo>
                  <a:pt x="546894" y="250824"/>
                  <a:pt x="551050" y="250824"/>
                  <a:pt x="551050" y="250824"/>
                </a:cubicBezTo>
                <a:cubicBezTo>
                  <a:pt x="555205" y="254980"/>
                  <a:pt x="555205" y="254980"/>
                  <a:pt x="555205" y="259135"/>
                </a:cubicBezTo>
                <a:cubicBezTo>
                  <a:pt x="555205" y="304846"/>
                  <a:pt x="555205" y="304846"/>
                  <a:pt x="555205" y="304846"/>
                </a:cubicBezTo>
                <a:cubicBezTo>
                  <a:pt x="609227" y="304846"/>
                  <a:pt x="609227" y="304846"/>
                  <a:pt x="609227" y="304846"/>
                </a:cubicBezTo>
                <a:cubicBezTo>
                  <a:pt x="613383" y="304846"/>
                  <a:pt x="617538" y="304846"/>
                  <a:pt x="617538" y="313157"/>
                </a:cubicBezTo>
                <a:cubicBezTo>
                  <a:pt x="617538" y="342245"/>
                  <a:pt x="617538" y="342245"/>
                  <a:pt x="617538" y="342245"/>
                </a:cubicBezTo>
                <a:cubicBezTo>
                  <a:pt x="617538" y="346401"/>
                  <a:pt x="613383" y="350556"/>
                  <a:pt x="609227" y="350556"/>
                </a:cubicBezTo>
                <a:cubicBezTo>
                  <a:pt x="555205" y="350556"/>
                  <a:pt x="555205" y="350556"/>
                  <a:pt x="555205" y="350556"/>
                </a:cubicBezTo>
                <a:cubicBezTo>
                  <a:pt x="555205" y="441978"/>
                  <a:pt x="555205" y="441978"/>
                  <a:pt x="555205" y="441978"/>
                </a:cubicBezTo>
                <a:cubicBezTo>
                  <a:pt x="555205" y="475222"/>
                  <a:pt x="555205" y="483533"/>
                  <a:pt x="580138" y="483533"/>
                </a:cubicBezTo>
                <a:cubicBezTo>
                  <a:pt x="588449" y="483533"/>
                  <a:pt x="600916" y="483533"/>
                  <a:pt x="609227" y="483533"/>
                </a:cubicBezTo>
                <a:cubicBezTo>
                  <a:pt x="613383" y="483533"/>
                  <a:pt x="617538" y="487688"/>
                  <a:pt x="617538" y="491844"/>
                </a:cubicBezTo>
                <a:cubicBezTo>
                  <a:pt x="617538" y="520932"/>
                  <a:pt x="617538" y="520932"/>
                  <a:pt x="617538" y="520932"/>
                </a:cubicBezTo>
                <a:cubicBezTo>
                  <a:pt x="617538" y="525088"/>
                  <a:pt x="613383" y="529244"/>
                  <a:pt x="609227" y="529244"/>
                </a:cubicBezTo>
                <a:cubicBezTo>
                  <a:pt x="596760" y="529244"/>
                  <a:pt x="584294" y="533399"/>
                  <a:pt x="571827" y="533399"/>
                </a:cubicBezTo>
                <a:cubicBezTo>
                  <a:pt x="521961" y="533399"/>
                  <a:pt x="505339" y="512621"/>
                  <a:pt x="505339" y="450289"/>
                </a:cubicBezTo>
                <a:cubicBezTo>
                  <a:pt x="505339" y="350556"/>
                  <a:pt x="505339" y="350556"/>
                  <a:pt x="505339" y="350556"/>
                </a:cubicBezTo>
                <a:cubicBezTo>
                  <a:pt x="484561" y="350556"/>
                  <a:pt x="484561" y="350556"/>
                  <a:pt x="484561" y="350556"/>
                </a:cubicBezTo>
                <a:cubicBezTo>
                  <a:pt x="480406" y="350556"/>
                  <a:pt x="476250" y="346401"/>
                  <a:pt x="476250" y="342245"/>
                </a:cubicBezTo>
                <a:cubicBezTo>
                  <a:pt x="476250" y="313157"/>
                  <a:pt x="476250" y="313157"/>
                  <a:pt x="476250" y="313157"/>
                </a:cubicBezTo>
                <a:cubicBezTo>
                  <a:pt x="476250" y="304846"/>
                  <a:pt x="480406" y="304846"/>
                  <a:pt x="484561" y="304846"/>
                </a:cubicBezTo>
                <a:cubicBezTo>
                  <a:pt x="505339" y="304846"/>
                  <a:pt x="505339" y="304846"/>
                  <a:pt x="505339" y="304846"/>
                </a:cubicBezTo>
                <a:cubicBezTo>
                  <a:pt x="505339" y="267446"/>
                  <a:pt x="505339" y="267446"/>
                  <a:pt x="505339" y="267446"/>
                </a:cubicBezTo>
                <a:cubicBezTo>
                  <a:pt x="505339" y="263291"/>
                  <a:pt x="505339" y="259135"/>
                  <a:pt x="509494" y="259135"/>
                </a:cubicBezTo>
                <a:cubicBezTo>
                  <a:pt x="546894" y="250824"/>
                  <a:pt x="546894" y="250824"/>
                  <a:pt x="546894" y="250824"/>
                </a:cubicBezTo>
                <a:close/>
                <a:moveTo>
                  <a:pt x="103337" y="217487"/>
                </a:moveTo>
                <a:cubicBezTo>
                  <a:pt x="107471" y="217487"/>
                  <a:pt x="111604" y="217487"/>
                  <a:pt x="111604" y="217487"/>
                </a:cubicBezTo>
                <a:cubicBezTo>
                  <a:pt x="198408" y="217487"/>
                  <a:pt x="219075" y="267271"/>
                  <a:pt x="219075" y="312906"/>
                </a:cubicBezTo>
                <a:cubicBezTo>
                  <a:pt x="219075" y="350244"/>
                  <a:pt x="202541" y="375136"/>
                  <a:pt x="165340" y="391731"/>
                </a:cubicBezTo>
                <a:lnTo>
                  <a:pt x="219075" y="516191"/>
                </a:lnTo>
                <a:cubicBezTo>
                  <a:pt x="219075" y="520340"/>
                  <a:pt x="219075" y="520340"/>
                  <a:pt x="219075" y="524488"/>
                </a:cubicBezTo>
                <a:cubicBezTo>
                  <a:pt x="219075" y="524488"/>
                  <a:pt x="214942" y="528637"/>
                  <a:pt x="210808" y="528637"/>
                </a:cubicBezTo>
                <a:cubicBezTo>
                  <a:pt x="173607" y="528637"/>
                  <a:pt x="173607" y="528637"/>
                  <a:pt x="173607" y="528637"/>
                </a:cubicBezTo>
                <a:cubicBezTo>
                  <a:pt x="169473" y="528637"/>
                  <a:pt x="165340" y="524488"/>
                  <a:pt x="165340" y="524488"/>
                </a:cubicBezTo>
                <a:cubicBezTo>
                  <a:pt x="111604" y="408326"/>
                  <a:pt x="111604" y="408326"/>
                  <a:pt x="111604" y="408326"/>
                </a:cubicBezTo>
                <a:cubicBezTo>
                  <a:pt x="86803" y="408326"/>
                  <a:pt x="66136" y="408326"/>
                  <a:pt x="53736" y="404177"/>
                </a:cubicBezTo>
                <a:cubicBezTo>
                  <a:pt x="53736" y="520340"/>
                  <a:pt x="53736" y="520340"/>
                  <a:pt x="53736" y="520340"/>
                </a:cubicBezTo>
                <a:cubicBezTo>
                  <a:pt x="53736" y="524488"/>
                  <a:pt x="49602" y="528637"/>
                  <a:pt x="45469" y="528637"/>
                </a:cubicBezTo>
                <a:cubicBezTo>
                  <a:pt x="8267" y="528637"/>
                  <a:pt x="8267" y="528637"/>
                  <a:pt x="8267" y="528637"/>
                </a:cubicBezTo>
                <a:cubicBezTo>
                  <a:pt x="4134" y="528637"/>
                  <a:pt x="0" y="524488"/>
                  <a:pt x="0" y="520340"/>
                </a:cubicBezTo>
                <a:cubicBezTo>
                  <a:pt x="0" y="229933"/>
                  <a:pt x="0" y="229933"/>
                  <a:pt x="0" y="229933"/>
                </a:cubicBezTo>
                <a:cubicBezTo>
                  <a:pt x="0" y="225784"/>
                  <a:pt x="4134" y="221636"/>
                  <a:pt x="8267" y="221636"/>
                </a:cubicBezTo>
                <a:cubicBezTo>
                  <a:pt x="53736" y="217487"/>
                  <a:pt x="90937" y="217487"/>
                  <a:pt x="103337" y="217487"/>
                </a:cubicBezTo>
                <a:close/>
                <a:moveTo>
                  <a:pt x="1941299" y="180951"/>
                </a:moveTo>
                <a:cubicBezTo>
                  <a:pt x="1938725" y="180430"/>
                  <a:pt x="1936665" y="181472"/>
                  <a:pt x="1936665" y="183555"/>
                </a:cubicBezTo>
                <a:cubicBezTo>
                  <a:pt x="1903714" y="221060"/>
                  <a:pt x="1903714" y="221060"/>
                  <a:pt x="1903714" y="221060"/>
                </a:cubicBezTo>
                <a:cubicBezTo>
                  <a:pt x="1895476" y="225227"/>
                  <a:pt x="1895476" y="233562"/>
                  <a:pt x="1903714" y="237729"/>
                </a:cubicBezTo>
                <a:cubicBezTo>
                  <a:pt x="1953141" y="291902"/>
                  <a:pt x="1973736" y="362745"/>
                  <a:pt x="1957260" y="450256"/>
                </a:cubicBezTo>
                <a:cubicBezTo>
                  <a:pt x="1957260" y="458590"/>
                  <a:pt x="1961379" y="462757"/>
                  <a:pt x="1965498" y="462757"/>
                </a:cubicBezTo>
                <a:cubicBezTo>
                  <a:pt x="2010806" y="475259"/>
                  <a:pt x="2010806" y="475259"/>
                  <a:pt x="2010806" y="475259"/>
                </a:cubicBezTo>
                <a:cubicBezTo>
                  <a:pt x="2019044" y="479426"/>
                  <a:pt x="2023163" y="475259"/>
                  <a:pt x="2023163" y="471092"/>
                </a:cubicBezTo>
                <a:cubicBezTo>
                  <a:pt x="2047876" y="362745"/>
                  <a:pt x="2014925" y="254398"/>
                  <a:pt x="1949022" y="187722"/>
                </a:cubicBezTo>
                <a:cubicBezTo>
                  <a:pt x="1946963" y="183555"/>
                  <a:pt x="1943873" y="181472"/>
                  <a:pt x="1941299" y="180951"/>
                </a:cubicBezTo>
                <a:close/>
                <a:moveTo>
                  <a:pt x="1491989" y="180951"/>
                </a:moveTo>
                <a:cubicBezTo>
                  <a:pt x="1489388" y="181472"/>
                  <a:pt x="1486266" y="183555"/>
                  <a:pt x="1484185" y="187722"/>
                </a:cubicBezTo>
                <a:cubicBezTo>
                  <a:pt x="1417596" y="254398"/>
                  <a:pt x="1384301" y="362745"/>
                  <a:pt x="1409272" y="471092"/>
                </a:cubicBezTo>
                <a:cubicBezTo>
                  <a:pt x="1409272" y="475259"/>
                  <a:pt x="1413434" y="479426"/>
                  <a:pt x="1421758" y="475259"/>
                </a:cubicBezTo>
                <a:cubicBezTo>
                  <a:pt x="1467538" y="462757"/>
                  <a:pt x="1467538" y="462757"/>
                  <a:pt x="1467538" y="462757"/>
                </a:cubicBezTo>
                <a:cubicBezTo>
                  <a:pt x="1471700" y="462757"/>
                  <a:pt x="1475862" y="458590"/>
                  <a:pt x="1475862" y="450256"/>
                </a:cubicBezTo>
                <a:cubicBezTo>
                  <a:pt x="1459214" y="362745"/>
                  <a:pt x="1480023" y="291902"/>
                  <a:pt x="1529965" y="237729"/>
                </a:cubicBezTo>
                <a:cubicBezTo>
                  <a:pt x="1538289" y="233562"/>
                  <a:pt x="1538289" y="225227"/>
                  <a:pt x="1534127" y="221060"/>
                </a:cubicBezTo>
                <a:cubicBezTo>
                  <a:pt x="1496671" y="183555"/>
                  <a:pt x="1496671" y="183555"/>
                  <a:pt x="1496671" y="183555"/>
                </a:cubicBezTo>
                <a:cubicBezTo>
                  <a:pt x="1496671" y="181472"/>
                  <a:pt x="1494590" y="180430"/>
                  <a:pt x="1491989" y="180951"/>
                </a:cubicBezTo>
                <a:close/>
                <a:moveTo>
                  <a:pt x="1750379" y="174625"/>
                </a:moveTo>
                <a:cubicBezTo>
                  <a:pt x="1746251" y="178798"/>
                  <a:pt x="1746251" y="182971"/>
                  <a:pt x="1746251" y="187144"/>
                </a:cubicBezTo>
                <a:cubicBezTo>
                  <a:pt x="1754506" y="308156"/>
                  <a:pt x="1754506" y="308156"/>
                  <a:pt x="1754506" y="308156"/>
                </a:cubicBezTo>
                <a:cubicBezTo>
                  <a:pt x="1758634" y="312329"/>
                  <a:pt x="1758634" y="316502"/>
                  <a:pt x="1762761" y="320675"/>
                </a:cubicBezTo>
                <a:cubicBezTo>
                  <a:pt x="1766889" y="320675"/>
                  <a:pt x="1771016" y="320675"/>
                  <a:pt x="1775144" y="320675"/>
                </a:cubicBezTo>
                <a:cubicBezTo>
                  <a:pt x="1882459" y="266428"/>
                  <a:pt x="1882459" y="266428"/>
                  <a:pt x="1882459" y="266428"/>
                </a:cubicBezTo>
                <a:cubicBezTo>
                  <a:pt x="1886587" y="262255"/>
                  <a:pt x="1890714" y="262255"/>
                  <a:pt x="1890714" y="258082"/>
                </a:cubicBezTo>
                <a:cubicBezTo>
                  <a:pt x="1890714" y="253909"/>
                  <a:pt x="1890714" y="253909"/>
                  <a:pt x="1886587" y="249736"/>
                </a:cubicBezTo>
                <a:cubicBezTo>
                  <a:pt x="1849439" y="208008"/>
                  <a:pt x="1812291" y="187144"/>
                  <a:pt x="1758634" y="174625"/>
                </a:cubicBezTo>
                <a:cubicBezTo>
                  <a:pt x="1754506" y="174625"/>
                  <a:pt x="1754506" y="174625"/>
                  <a:pt x="1750379" y="174625"/>
                </a:cubicBezTo>
                <a:close/>
                <a:moveTo>
                  <a:pt x="1675132" y="174625"/>
                </a:moveTo>
                <a:cubicBezTo>
                  <a:pt x="1621474" y="187144"/>
                  <a:pt x="1584326" y="212181"/>
                  <a:pt x="1547179" y="249736"/>
                </a:cubicBezTo>
                <a:cubicBezTo>
                  <a:pt x="1543051" y="253909"/>
                  <a:pt x="1543051" y="258082"/>
                  <a:pt x="1543051" y="258082"/>
                </a:cubicBezTo>
                <a:cubicBezTo>
                  <a:pt x="1543051" y="262255"/>
                  <a:pt x="1547179" y="266428"/>
                  <a:pt x="1551306" y="266428"/>
                </a:cubicBezTo>
                <a:cubicBezTo>
                  <a:pt x="1658622" y="320675"/>
                  <a:pt x="1658622" y="320675"/>
                  <a:pt x="1658622" y="320675"/>
                </a:cubicBezTo>
                <a:cubicBezTo>
                  <a:pt x="1662749" y="320675"/>
                  <a:pt x="1666877" y="320675"/>
                  <a:pt x="1671004" y="320675"/>
                </a:cubicBezTo>
                <a:cubicBezTo>
                  <a:pt x="1675132" y="320675"/>
                  <a:pt x="1675132" y="316502"/>
                  <a:pt x="1675132" y="312329"/>
                </a:cubicBezTo>
                <a:cubicBezTo>
                  <a:pt x="1687514" y="187144"/>
                  <a:pt x="1687514" y="187144"/>
                  <a:pt x="1687514" y="187144"/>
                </a:cubicBezTo>
                <a:cubicBezTo>
                  <a:pt x="1687514" y="182971"/>
                  <a:pt x="1683387" y="178798"/>
                  <a:pt x="1683387" y="174625"/>
                </a:cubicBezTo>
                <a:cubicBezTo>
                  <a:pt x="1679259" y="174625"/>
                  <a:pt x="1679259" y="174625"/>
                  <a:pt x="1675132" y="174625"/>
                </a:cubicBezTo>
                <a:close/>
                <a:moveTo>
                  <a:pt x="1579247" y="133350"/>
                </a:moveTo>
                <a:cubicBezTo>
                  <a:pt x="1575119" y="137716"/>
                  <a:pt x="1570992" y="137716"/>
                  <a:pt x="1566864" y="142082"/>
                </a:cubicBezTo>
                <a:cubicBezTo>
                  <a:pt x="1570992" y="142082"/>
                  <a:pt x="1570992" y="142082"/>
                  <a:pt x="1570992" y="142082"/>
                </a:cubicBezTo>
                <a:cubicBezTo>
                  <a:pt x="1575119" y="150813"/>
                  <a:pt x="1575119" y="150813"/>
                  <a:pt x="1575119" y="150813"/>
                </a:cubicBezTo>
                <a:cubicBezTo>
                  <a:pt x="1583375" y="146447"/>
                  <a:pt x="1583375" y="146447"/>
                  <a:pt x="1583375" y="146447"/>
                </a:cubicBezTo>
                <a:cubicBezTo>
                  <a:pt x="1587502" y="146447"/>
                  <a:pt x="1587502" y="146447"/>
                  <a:pt x="1587502" y="142082"/>
                </a:cubicBezTo>
                <a:cubicBezTo>
                  <a:pt x="1587502" y="137716"/>
                  <a:pt x="1583375" y="133350"/>
                  <a:pt x="1579247" y="133350"/>
                </a:cubicBezTo>
                <a:close/>
                <a:moveTo>
                  <a:pt x="1575142" y="124846"/>
                </a:moveTo>
                <a:cubicBezTo>
                  <a:pt x="1587729" y="120650"/>
                  <a:pt x="1600315" y="133237"/>
                  <a:pt x="1596120" y="141628"/>
                </a:cubicBezTo>
                <a:cubicBezTo>
                  <a:pt x="1596120" y="145823"/>
                  <a:pt x="1596120" y="145823"/>
                  <a:pt x="1596120" y="145823"/>
                </a:cubicBezTo>
                <a:cubicBezTo>
                  <a:pt x="1612902" y="162606"/>
                  <a:pt x="1612902" y="162606"/>
                  <a:pt x="1612902" y="162606"/>
                </a:cubicBezTo>
                <a:cubicBezTo>
                  <a:pt x="1608707" y="162606"/>
                  <a:pt x="1608707" y="162606"/>
                  <a:pt x="1604511" y="166801"/>
                </a:cubicBezTo>
                <a:cubicBezTo>
                  <a:pt x="1587729" y="154215"/>
                  <a:pt x="1587729" y="154215"/>
                  <a:pt x="1587729" y="154215"/>
                </a:cubicBezTo>
                <a:cubicBezTo>
                  <a:pt x="1579338" y="158410"/>
                  <a:pt x="1579338" y="158410"/>
                  <a:pt x="1579338" y="158410"/>
                </a:cubicBezTo>
                <a:cubicBezTo>
                  <a:pt x="1587729" y="175192"/>
                  <a:pt x="1587729" y="175192"/>
                  <a:pt x="1587729" y="175192"/>
                </a:cubicBezTo>
                <a:cubicBezTo>
                  <a:pt x="1583533" y="175192"/>
                  <a:pt x="1583533" y="179388"/>
                  <a:pt x="1579338" y="179388"/>
                </a:cubicBezTo>
                <a:lnTo>
                  <a:pt x="1558360" y="141628"/>
                </a:lnTo>
                <a:cubicBezTo>
                  <a:pt x="1554164" y="137432"/>
                  <a:pt x="1554164" y="137432"/>
                  <a:pt x="1554164" y="137432"/>
                </a:cubicBezTo>
                <a:cubicBezTo>
                  <a:pt x="1562555" y="133237"/>
                  <a:pt x="1570946" y="129041"/>
                  <a:pt x="1575142" y="124846"/>
                </a:cubicBezTo>
                <a:close/>
                <a:moveTo>
                  <a:pt x="1836161" y="117475"/>
                </a:moveTo>
                <a:cubicBezTo>
                  <a:pt x="1840347" y="117475"/>
                  <a:pt x="1840347" y="117475"/>
                  <a:pt x="1844532" y="121557"/>
                </a:cubicBezTo>
                <a:cubicBezTo>
                  <a:pt x="1844532" y="121557"/>
                  <a:pt x="1844532" y="121557"/>
                  <a:pt x="1848717" y="141968"/>
                </a:cubicBezTo>
                <a:cubicBezTo>
                  <a:pt x="1848717" y="141968"/>
                  <a:pt x="1848717" y="141968"/>
                  <a:pt x="1869644" y="133804"/>
                </a:cubicBezTo>
                <a:cubicBezTo>
                  <a:pt x="1873829" y="133804"/>
                  <a:pt x="1878014" y="137886"/>
                  <a:pt x="1878014" y="137886"/>
                </a:cubicBezTo>
                <a:cubicBezTo>
                  <a:pt x="1878014" y="137886"/>
                  <a:pt x="1878014" y="137886"/>
                  <a:pt x="1848717" y="154214"/>
                </a:cubicBezTo>
                <a:cubicBezTo>
                  <a:pt x="1848717" y="154214"/>
                  <a:pt x="1848717" y="154214"/>
                  <a:pt x="1840347" y="174625"/>
                </a:cubicBezTo>
                <a:lnTo>
                  <a:pt x="1831976" y="166461"/>
                </a:lnTo>
                <a:cubicBezTo>
                  <a:pt x="1831976" y="166461"/>
                  <a:pt x="1831976" y="166461"/>
                  <a:pt x="1840347" y="146050"/>
                </a:cubicBezTo>
                <a:cubicBezTo>
                  <a:pt x="1840347" y="146050"/>
                  <a:pt x="1840347" y="146050"/>
                  <a:pt x="1836161" y="117475"/>
                </a:cubicBezTo>
                <a:close/>
                <a:moveTo>
                  <a:pt x="1794829" y="112713"/>
                </a:moveTo>
                <a:cubicBezTo>
                  <a:pt x="1790701" y="120651"/>
                  <a:pt x="1790701" y="120651"/>
                  <a:pt x="1790701" y="120651"/>
                </a:cubicBezTo>
                <a:lnTo>
                  <a:pt x="1790701" y="124619"/>
                </a:lnTo>
                <a:cubicBezTo>
                  <a:pt x="1803084" y="128588"/>
                  <a:pt x="1803084" y="128588"/>
                  <a:pt x="1803084" y="128588"/>
                </a:cubicBezTo>
                <a:cubicBezTo>
                  <a:pt x="1807212" y="128588"/>
                  <a:pt x="1811339" y="124619"/>
                  <a:pt x="1811339" y="120651"/>
                </a:cubicBezTo>
                <a:cubicBezTo>
                  <a:pt x="1811339" y="116682"/>
                  <a:pt x="1807212" y="116682"/>
                  <a:pt x="1807212" y="116682"/>
                </a:cubicBezTo>
                <a:cubicBezTo>
                  <a:pt x="1803084" y="112713"/>
                  <a:pt x="1798956" y="112713"/>
                  <a:pt x="1794829" y="112713"/>
                </a:cubicBezTo>
                <a:close/>
                <a:moveTo>
                  <a:pt x="1637508" y="112117"/>
                </a:moveTo>
                <a:cubicBezTo>
                  <a:pt x="1629174" y="112117"/>
                  <a:pt x="1620839" y="116285"/>
                  <a:pt x="1620839" y="124619"/>
                </a:cubicBezTo>
                <a:cubicBezTo>
                  <a:pt x="1620839" y="128786"/>
                  <a:pt x="1620839" y="128786"/>
                  <a:pt x="1620839" y="128786"/>
                </a:cubicBezTo>
                <a:cubicBezTo>
                  <a:pt x="1620839" y="137121"/>
                  <a:pt x="1629174" y="141288"/>
                  <a:pt x="1637508" y="141288"/>
                </a:cubicBezTo>
                <a:cubicBezTo>
                  <a:pt x="1645843" y="141288"/>
                  <a:pt x="1654177" y="132954"/>
                  <a:pt x="1654177" y="124619"/>
                </a:cubicBezTo>
                <a:cubicBezTo>
                  <a:pt x="1654177" y="116285"/>
                  <a:pt x="1645843" y="107950"/>
                  <a:pt x="1637508" y="112117"/>
                </a:cubicBezTo>
                <a:close/>
                <a:moveTo>
                  <a:pt x="1741489" y="104775"/>
                </a:moveTo>
                <a:cubicBezTo>
                  <a:pt x="1737520" y="117158"/>
                  <a:pt x="1737520" y="117158"/>
                  <a:pt x="1737520" y="117158"/>
                </a:cubicBezTo>
                <a:lnTo>
                  <a:pt x="1733551" y="125413"/>
                </a:lnTo>
                <a:cubicBezTo>
                  <a:pt x="1737520" y="125413"/>
                  <a:pt x="1745457" y="125413"/>
                  <a:pt x="1749426" y="125413"/>
                </a:cubicBezTo>
                <a:cubicBezTo>
                  <a:pt x="1745457" y="117158"/>
                  <a:pt x="1745457" y="117158"/>
                  <a:pt x="1745457" y="117158"/>
                </a:cubicBezTo>
                <a:cubicBezTo>
                  <a:pt x="1741489" y="104775"/>
                  <a:pt x="1741489" y="104775"/>
                  <a:pt x="1741489" y="104775"/>
                </a:cubicBezTo>
                <a:close/>
                <a:moveTo>
                  <a:pt x="1633407" y="104165"/>
                </a:moveTo>
                <a:cubicBezTo>
                  <a:pt x="1649811" y="100013"/>
                  <a:pt x="1662114" y="112469"/>
                  <a:pt x="1662114" y="124925"/>
                </a:cubicBezTo>
                <a:cubicBezTo>
                  <a:pt x="1662114" y="141532"/>
                  <a:pt x="1653912" y="149836"/>
                  <a:pt x="1637508" y="149836"/>
                </a:cubicBezTo>
                <a:cubicBezTo>
                  <a:pt x="1625204" y="153988"/>
                  <a:pt x="1612901" y="141532"/>
                  <a:pt x="1612901" y="129076"/>
                </a:cubicBezTo>
                <a:cubicBezTo>
                  <a:pt x="1612901" y="129076"/>
                  <a:pt x="1612901" y="129076"/>
                  <a:pt x="1612901" y="124925"/>
                </a:cubicBezTo>
                <a:cubicBezTo>
                  <a:pt x="1612901" y="112469"/>
                  <a:pt x="1621103" y="104165"/>
                  <a:pt x="1633407" y="104165"/>
                </a:cubicBezTo>
                <a:close/>
                <a:moveTo>
                  <a:pt x="1787382" y="100013"/>
                </a:moveTo>
                <a:cubicBezTo>
                  <a:pt x="1795752" y="100013"/>
                  <a:pt x="1804123" y="104209"/>
                  <a:pt x="1812494" y="108404"/>
                </a:cubicBezTo>
                <a:cubicBezTo>
                  <a:pt x="1816679" y="108404"/>
                  <a:pt x="1820864" y="112600"/>
                  <a:pt x="1820864" y="120991"/>
                </a:cubicBezTo>
                <a:cubicBezTo>
                  <a:pt x="1820864" y="125186"/>
                  <a:pt x="1816679" y="133578"/>
                  <a:pt x="1808308" y="137773"/>
                </a:cubicBezTo>
                <a:cubicBezTo>
                  <a:pt x="1812494" y="158751"/>
                  <a:pt x="1812494" y="158751"/>
                  <a:pt x="1812494" y="158751"/>
                </a:cubicBezTo>
                <a:cubicBezTo>
                  <a:pt x="1808308" y="158751"/>
                  <a:pt x="1808308" y="158751"/>
                  <a:pt x="1804123" y="154555"/>
                </a:cubicBezTo>
                <a:cubicBezTo>
                  <a:pt x="1799938" y="133578"/>
                  <a:pt x="1799938" y="133578"/>
                  <a:pt x="1799938" y="133578"/>
                </a:cubicBezTo>
                <a:cubicBezTo>
                  <a:pt x="1791567" y="133578"/>
                  <a:pt x="1791567" y="133578"/>
                  <a:pt x="1791567" y="133578"/>
                </a:cubicBezTo>
                <a:lnTo>
                  <a:pt x="1787382" y="150360"/>
                </a:lnTo>
                <a:cubicBezTo>
                  <a:pt x="1783197" y="150360"/>
                  <a:pt x="1779011" y="150360"/>
                  <a:pt x="1774826" y="146164"/>
                </a:cubicBezTo>
                <a:cubicBezTo>
                  <a:pt x="1783197" y="120991"/>
                  <a:pt x="1783197" y="120991"/>
                  <a:pt x="1783197" y="120991"/>
                </a:cubicBezTo>
                <a:cubicBezTo>
                  <a:pt x="1787382" y="100013"/>
                  <a:pt x="1787382" y="100013"/>
                  <a:pt x="1787382" y="100013"/>
                </a:cubicBezTo>
                <a:close/>
                <a:moveTo>
                  <a:pt x="1737015" y="92075"/>
                </a:moveTo>
                <a:cubicBezTo>
                  <a:pt x="1749571" y="92075"/>
                  <a:pt x="1749571" y="92075"/>
                  <a:pt x="1749571" y="92075"/>
                </a:cubicBezTo>
                <a:cubicBezTo>
                  <a:pt x="1753757" y="116987"/>
                  <a:pt x="1753757" y="116987"/>
                  <a:pt x="1753757" y="116987"/>
                </a:cubicBezTo>
                <a:cubicBezTo>
                  <a:pt x="1762127" y="146050"/>
                  <a:pt x="1762127" y="146050"/>
                  <a:pt x="1762127" y="146050"/>
                </a:cubicBezTo>
                <a:cubicBezTo>
                  <a:pt x="1757942" y="146050"/>
                  <a:pt x="1757942" y="141898"/>
                  <a:pt x="1753757" y="141898"/>
                </a:cubicBezTo>
                <a:cubicBezTo>
                  <a:pt x="1749571" y="133594"/>
                  <a:pt x="1749571" y="133594"/>
                  <a:pt x="1749571" y="133594"/>
                </a:cubicBezTo>
                <a:cubicBezTo>
                  <a:pt x="1741201" y="133594"/>
                  <a:pt x="1737015" y="133594"/>
                  <a:pt x="1728645" y="133594"/>
                </a:cubicBezTo>
                <a:lnTo>
                  <a:pt x="1724460" y="141898"/>
                </a:lnTo>
                <a:cubicBezTo>
                  <a:pt x="1720274" y="141898"/>
                  <a:pt x="1720274" y="141898"/>
                  <a:pt x="1716089" y="141898"/>
                </a:cubicBezTo>
                <a:cubicBezTo>
                  <a:pt x="1728645" y="116987"/>
                  <a:pt x="1728645" y="116987"/>
                  <a:pt x="1728645" y="116987"/>
                </a:cubicBezTo>
                <a:cubicBezTo>
                  <a:pt x="1737015" y="92075"/>
                  <a:pt x="1737015" y="92075"/>
                  <a:pt x="1737015" y="92075"/>
                </a:cubicBezTo>
                <a:close/>
                <a:moveTo>
                  <a:pt x="1712914" y="92075"/>
                </a:moveTo>
                <a:cubicBezTo>
                  <a:pt x="1712914" y="92075"/>
                  <a:pt x="1712914" y="92075"/>
                  <a:pt x="1712914" y="100277"/>
                </a:cubicBezTo>
                <a:cubicBezTo>
                  <a:pt x="1712914" y="100277"/>
                  <a:pt x="1712914" y="100277"/>
                  <a:pt x="1696173" y="100277"/>
                </a:cubicBezTo>
                <a:cubicBezTo>
                  <a:pt x="1696173" y="100277"/>
                  <a:pt x="1696173" y="100277"/>
                  <a:pt x="1700358" y="141288"/>
                </a:cubicBezTo>
                <a:cubicBezTo>
                  <a:pt x="1700358" y="141288"/>
                  <a:pt x="1700358" y="141288"/>
                  <a:pt x="1687802" y="141288"/>
                </a:cubicBezTo>
                <a:cubicBezTo>
                  <a:pt x="1687802" y="141288"/>
                  <a:pt x="1687802" y="141288"/>
                  <a:pt x="1683617" y="100277"/>
                </a:cubicBezTo>
                <a:lnTo>
                  <a:pt x="1666876" y="104378"/>
                </a:lnTo>
                <a:cubicBezTo>
                  <a:pt x="1666876" y="104378"/>
                  <a:pt x="1666876" y="104378"/>
                  <a:pt x="1666876" y="96176"/>
                </a:cubicBezTo>
                <a:cubicBezTo>
                  <a:pt x="1683617" y="92075"/>
                  <a:pt x="1691988" y="92075"/>
                  <a:pt x="1712914" y="92075"/>
                </a:cubicBezTo>
                <a:close/>
                <a:moveTo>
                  <a:pt x="1181630" y="92074"/>
                </a:moveTo>
                <a:cubicBezTo>
                  <a:pt x="1160463" y="92074"/>
                  <a:pt x="1147763" y="112712"/>
                  <a:pt x="1147763" y="133349"/>
                </a:cubicBezTo>
                <a:lnTo>
                  <a:pt x="1211263" y="133349"/>
                </a:lnTo>
                <a:cubicBezTo>
                  <a:pt x="1211263" y="112712"/>
                  <a:pt x="1202796" y="92074"/>
                  <a:pt x="1181630" y="92074"/>
                </a:cubicBezTo>
                <a:close/>
                <a:moveTo>
                  <a:pt x="1716089" y="84138"/>
                </a:moveTo>
                <a:cubicBezTo>
                  <a:pt x="1641444" y="84138"/>
                  <a:pt x="1575093" y="108903"/>
                  <a:pt x="1521183" y="150178"/>
                </a:cubicBezTo>
                <a:cubicBezTo>
                  <a:pt x="1512889" y="158433"/>
                  <a:pt x="1512889" y="162561"/>
                  <a:pt x="1517036" y="166688"/>
                </a:cubicBezTo>
                <a:cubicBezTo>
                  <a:pt x="1550212" y="203836"/>
                  <a:pt x="1550212" y="203836"/>
                  <a:pt x="1550212" y="203836"/>
                </a:cubicBezTo>
                <a:cubicBezTo>
                  <a:pt x="1554359" y="207963"/>
                  <a:pt x="1558505" y="207963"/>
                  <a:pt x="1566799" y="203836"/>
                </a:cubicBezTo>
                <a:cubicBezTo>
                  <a:pt x="1608269" y="170816"/>
                  <a:pt x="1658032" y="150178"/>
                  <a:pt x="1716089" y="150178"/>
                </a:cubicBezTo>
                <a:cubicBezTo>
                  <a:pt x="1769999" y="150178"/>
                  <a:pt x="1823910" y="170816"/>
                  <a:pt x="1865379" y="203836"/>
                </a:cubicBezTo>
                <a:cubicBezTo>
                  <a:pt x="1873673" y="207963"/>
                  <a:pt x="1877820" y="207963"/>
                  <a:pt x="1881967" y="203836"/>
                </a:cubicBezTo>
                <a:cubicBezTo>
                  <a:pt x="1915142" y="166688"/>
                  <a:pt x="1915142" y="166688"/>
                  <a:pt x="1915142" y="166688"/>
                </a:cubicBezTo>
                <a:cubicBezTo>
                  <a:pt x="1919289" y="162561"/>
                  <a:pt x="1919289" y="158433"/>
                  <a:pt x="1910995" y="150178"/>
                </a:cubicBezTo>
                <a:cubicBezTo>
                  <a:pt x="1857085" y="108903"/>
                  <a:pt x="1790734" y="84138"/>
                  <a:pt x="1716089" y="84138"/>
                </a:cubicBezTo>
                <a:close/>
                <a:moveTo>
                  <a:pt x="1181894" y="84137"/>
                </a:moveTo>
                <a:cubicBezTo>
                  <a:pt x="1214799" y="84137"/>
                  <a:pt x="1227138" y="108970"/>
                  <a:pt x="1227138" y="137942"/>
                </a:cubicBezTo>
                <a:cubicBezTo>
                  <a:pt x="1227138" y="146220"/>
                  <a:pt x="1227138" y="146220"/>
                  <a:pt x="1227138" y="146220"/>
                </a:cubicBezTo>
                <a:cubicBezTo>
                  <a:pt x="1148989" y="146220"/>
                  <a:pt x="1148989" y="146220"/>
                  <a:pt x="1148989" y="146220"/>
                </a:cubicBezTo>
                <a:cubicBezTo>
                  <a:pt x="1148989" y="166914"/>
                  <a:pt x="1161329" y="187608"/>
                  <a:pt x="1186007" y="187608"/>
                </a:cubicBezTo>
                <a:cubicBezTo>
                  <a:pt x="1198346" y="187608"/>
                  <a:pt x="1210686" y="183470"/>
                  <a:pt x="1218912" y="179331"/>
                </a:cubicBezTo>
                <a:lnTo>
                  <a:pt x="1218912" y="191747"/>
                </a:lnTo>
                <a:cubicBezTo>
                  <a:pt x="1210686" y="195886"/>
                  <a:pt x="1194233" y="200025"/>
                  <a:pt x="1186007" y="200025"/>
                </a:cubicBezTo>
                <a:cubicBezTo>
                  <a:pt x="1148989" y="200025"/>
                  <a:pt x="1136650" y="175192"/>
                  <a:pt x="1136650" y="142081"/>
                </a:cubicBezTo>
                <a:cubicBezTo>
                  <a:pt x="1136650" y="104831"/>
                  <a:pt x="1153102" y="84137"/>
                  <a:pt x="1181894" y="84137"/>
                </a:cubicBezTo>
                <a:close/>
                <a:moveTo>
                  <a:pt x="887413" y="41274"/>
                </a:moveTo>
                <a:lnTo>
                  <a:pt x="995363" y="41274"/>
                </a:lnTo>
                <a:lnTo>
                  <a:pt x="995363" y="53974"/>
                </a:lnTo>
                <a:lnTo>
                  <a:pt x="949326" y="53974"/>
                </a:lnTo>
                <a:lnTo>
                  <a:pt x="949326" y="195262"/>
                </a:lnTo>
                <a:lnTo>
                  <a:pt x="933451" y="195262"/>
                </a:lnTo>
                <a:lnTo>
                  <a:pt x="933451" y="53974"/>
                </a:lnTo>
                <a:lnTo>
                  <a:pt x="887413" y="53974"/>
                </a:lnTo>
                <a:lnTo>
                  <a:pt x="887413" y="41274"/>
                </a:lnTo>
                <a:close/>
                <a:moveTo>
                  <a:pt x="1020763" y="28574"/>
                </a:moveTo>
                <a:cubicBezTo>
                  <a:pt x="1033010" y="28574"/>
                  <a:pt x="1033010" y="28574"/>
                  <a:pt x="1033010" y="28574"/>
                </a:cubicBezTo>
                <a:cubicBezTo>
                  <a:pt x="1033010" y="103584"/>
                  <a:pt x="1033010" y="103584"/>
                  <a:pt x="1033010" y="103584"/>
                </a:cubicBezTo>
                <a:cubicBezTo>
                  <a:pt x="1041174" y="91082"/>
                  <a:pt x="1053420" y="82748"/>
                  <a:pt x="1069749" y="82748"/>
                </a:cubicBezTo>
                <a:cubicBezTo>
                  <a:pt x="1098324" y="82748"/>
                  <a:pt x="1106488" y="99416"/>
                  <a:pt x="1106488" y="128587"/>
                </a:cubicBezTo>
                <a:cubicBezTo>
                  <a:pt x="1106488" y="195262"/>
                  <a:pt x="1106488" y="195262"/>
                  <a:pt x="1106488" y="195262"/>
                </a:cubicBezTo>
                <a:cubicBezTo>
                  <a:pt x="1090160" y="195262"/>
                  <a:pt x="1090160" y="195262"/>
                  <a:pt x="1090160" y="195262"/>
                </a:cubicBezTo>
                <a:cubicBezTo>
                  <a:pt x="1090160" y="128587"/>
                  <a:pt x="1090160" y="128587"/>
                  <a:pt x="1090160" y="128587"/>
                </a:cubicBezTo>
                <a:cubicBezTo>
                  <a:pt x="1090160" y="107751"/>
                  <a:pt x="1090160" y="91082"/>
                  <a:pt x="1065667" y="91082"/>
                </a:cubicBezTo>
                <a:cubicBezTo>
                  <a:pt x="1041174" y="91082"/>
                  <a:pt x="1033010" y="116085"/>
                  <a:pt x="1033010" y="136921"/>
                </a:cubicBezTo>
                <a:cubicBezTo>
                  <a:pt x="1033010" y="195262"/>
                  <a:pt x="1033010" y="195262"/>
                  <a:pt x="1033010" y="195262"/>
                </a:cubicBezTo>
                <a:cubicBezTo>
                  <a:pt x="1020763" y="195262"/>
                  <a:pt x="1020763" y="195262"/>
                  <a:pt x="1020763" y="195262"/>
                </a:cubicBezTo>
                <a:lnTo>
                  <a:pt x="1020763" y="28574"/>
                </a:lnTo>
                <a:close/>
                <a:moveTo>
                  <a:pt x="1704456" y="0"/>
                </a:moveTo>
                <a:cubicBezTo>
                  <a:pt x="1712741" y="0"/>
                  <a:pt x="1721026" y="0"/>
                  <a:pt x="1729310" y="0"/>
                </a:cubicBezTo>
                <a:cubicBezTo>
                  <a:pt x="1741737" y="20820"/>
                  <a:pt x="1745880" y="41641"/>
                  <a:pt x="1745880" y="62461"/>
                </a:cubicBezTo>
                <a:cubicBezTo>
                  <a:pt x="1750022" y="62461"/>
                  <a:pt x="1770734" y="66625"/>
                  <a:pt x="1774877" y="66625"/>
                </a:cubicBezTo>
                <a:cubicBezTo>
                  <a:pt x="1779019" y="45805"/>
                  <a:pt x="1791446" y="24984"/>
                  <a:pt x="1803873" y="12492"/>
                </a:cubicBezTo>
                <a:cubicBezTo>
                  <a:pt x="1808016" y="12492"/>
                  <a:pt x="1808016" y="12492"/>
                  <a:pt x="1808016" y="12492"/>
                </a:cubicBezTo>
                <a:cubicBezTo>
                  <a:pt x="1816300" y="12492"/>
                  <a:pt x="1824585" y="16656"/>
                  <a:pt x="1832870" y="16656"/>
                </a:cubicBezTo>
                <a:cubicBezTo>
                  <a:pt x="1832870" y="20820"/>
                  <a:pt x="1832870" y="20820"/>
                  <a:pt x="1832870" y="20820"/>
                </a:cubicBezTo>
                <a:cubicBezTo>
                  <a:pt x="1837012" y="29149"/>
                  <a:pt x="1837012" y="37477"/>
                  <a:pt x="1837012" y="49969"/>
                </a:cubicBezTo>
                <a:cubicBezTo>
                  <a:pt x="1837012" y="62461"/>
                  <a:pt x="1837012" y="70789"/>
                  <a:pt x="1832870" y="83282"/>
                </a:cubicBezTo>
                <a:cubicBezTo>
                  <a:pt x="1837012" y="83282"/>
                  <a:pt x="1853582" y="91610"/>
                  <a:pt x="1857724" y="91610"/>
                </a:cubicBezTo>
                <a:cubicBezTo>
                  <a:pt x="1870151" y="74953"/>
                  <a:pt x="1886721" y="58297"/>
                  <a:pt x="1903291" y="49969"/>
                </a:cubicBezTo>
                <a:cubicBezTo>
                  <a:pt x="1911575" y="49969"/>
                  <a:pt x="1919860" y="58297"/>
                  <a:pt x="1928145" y="62461"/>
                </a:cubicBezTo>
                <a:cubicBezTo>
                  <a:pt x="1928145" y="83282"/>
                  <a:pt x="1919860" y="104102"/>
                  <a:pt x="1911575" y="124922"/>
                </a:cubicBezTo>
                <a:cubicBezTo>
                  <a:pt x="1911575" y="124922"/>
                  <a:pt x="1928145" y="137414"/>
                  <a:pt x="1932287" y="141579"/>
                </a:cubicBezTo>
                <a:cubicBezTo>
                  <a:pt x="1948857" y="124922"/>
                  <a:pt x="1965426" y="112430"/>
                  <a:pt x="1986138" y="108266"/>
                </a:cubicBezTo>
                <a:cubicBezTo>
                  <a:pt x="1994423" y="112430"/>
                  <a:pt x="2002708" y="120758"/>
                  <a:pt x="2006850" y="129086"/>
                </a:cubicBezTo>
                <a:cubicBezTo>
                  <a:pt x="2002708" y="149907"/>
                  <a:pt x="1990281" y="166563"/>
                  <a:pt x="1973711" y="183219"/>
                </a:cubicBezTo>
                <a:cubicBezTo>
                  <a:pt x="1977853" y="187383"/>
                  <a:pt x="1990281" y="204040"/>
                  <a:pt x="1990281" y="204040"/>
                </a:cubicBezTo>
                <a:cubicBezTo>
                  <a:pt x="2010993" y="195711"/>
                  <a:pt x="2031705" y="187383"/>
                  <a:pt x="2052416" y="187383"/>
                </a:cubicBezTo>
                <a:cubicBezTo>
                  <a:pt x="2052416" y="191547"/>
                  <a:pt x="2052416" y="191547"/>
                  <a:pt x="2052416" y="191547"/>
                </a:cubicBezTo>
                <a:cubicBezTo>
                  <a:pt x="2056559" y="195711"/>
                  <a:pt x="2064844" y="204040"/>
                  <a:pt x="2064844" y="212368"/>
                </a:cubicBezTo>
                <a:cubicBezTo>
                  <a:pt x="2056559" y="233188"/>
                  <a:pt x="2039989" y="245680"/>
                  <a:pt x="2023420" y="258173"/>
                </a:cubicBezTo>
                <a:cubicBezTo>
                  <a:pt x="2023420" y="262337"/>
                  <a:pt x="2031705" y="278993"/>
                  <a:pt x="2031705" y="283157"/>
                </a:cubicBezTo>
                <a:cubicBezTo>
                  <a:pt x="2052416" y="278993"/>
                  <a:pt x="2073128" y="278993"/>
                  <a:pt x="2093840" y="283157"/>
                </a:cubicBezTo>
                <a:cubicBezTo>
                  <a:pt x="2097983" y="291485"/>
                  <a:pt x="2102125" y="299813"/>
                  <a:pt x="2102125" y="308141"/>
                </a:cubicBezTo>
                <a:cubicBezTo>
                  <a:pt x="2102125" y="312306"/>
                  <a:pt x="2102125" y="312306"/>
                  <a:pt x="2102125" y="312306"/>
                </a:cubicBezTo>
                <a:cubicBezTo>
                  <a:pt x="2089698" y="324798"/>
                  <a:pt x="2068986" y="337290"/>
                  <a:pt x="2048274" y="341454"/>
                </a:cubicBezTo>
                <a:cubicBezTo>
                  <a:pt x="2048274" y="345618"/>
                  <a:pt x="2052416" y="366438"/>
                  <a:pt x="2052416" y="366438"/>
                </a:cubicBezTo>
                <a:cubicBezTo>
                  <a:pt x="2073128" y="366438"/>
                  <a:pt x="2093840" y="374767"/>
                  <a:pt x="2110410" y="383095"/>
                </a:cubicBezTo>
                <a:cubicBezTo>
                  <a:pt x="2110410" y="387259"/>
                  <a:pt x="2110410" y="387259"/>
                  <a:pt x="2110410" y="387259"/>
                </a:cubicBezTo>
                <a:cubicBezTo>
                  <a:pt x="2114552" y="391423"/>
                  <a:pt x="2114552" y="395587"/>
                  <a:pt x="2114552" y="399751"/>
                </a:cubicBezTo>
                <a:cubicBezTo>
                  <a:pt x="2114552" y="403915"/>
                  <a:pt x="2114552" y="408079"/>
                  <a:pt x="2110410" y="412243"/>
                </a:cubicBezTo>
                <a:cubicBezTo>
                  <a:pt x="2093840" y="424736"/>
                  <a:pt x="2073128" y="428900"/>
                  <a:pt x="2052416" y="428900"/>
                </a:cubicBezTo>
                <a:cubicBezTo>
                  <a:pt x="2048274" y="433064"/>
                  <a:pt x="2048274" y="453884"/>
                  <a:pt x="2048274" y="453884"/>
                </a:cubicBezTo>
                <a:cubicBezTo>
                  <a:pt x="2068986" y="462212"/>
                  <a:pt x="2085556" y="470540"/>
                  <a:pt x="2102125" y="487197"/>
                </a:cubicBezTo>
                <a:cubicBezTo>
                  <a:pt x="2102125" y="495525"/>
                  <a:pt x="2097983" y="508017"/>
                  <a:pt x="2093840" y="512181"/>
                </a:cubicBezTo>
                <a:cubicBezTo>
                  <a:pt x="2093840" y="516345"/>
                  <a:pt x="2093840" y="516345"/>
                  <a:pt x="2093840" y="516345"/>
                </a:cubicBezTo>
                <a:cubicBezTo>
                  <a:pt x="2073128" y="520509"/>
                  <a:pt x="2052416" y="520509"/>
                  <a:pt x="2031705" y="516345"/>
                </a:cubicBezTo>
                <a:cubicBezTo>
                  <a:pt x="2031705" y="516345"/>
                  <a:pt x="2023420" y="537165"/>
                  <a:pt x="2023420" y="537165"/>
                </a:cubicBezTo>
                <a:cubicBezTo>
                  <a:pt x="2039989" y="549658"/>
                  <a:pt x="2056559" y="566314"/>
                  <a:pt x="2064844" y="582970"/>
                </a:cubicBezTo>
                <a:cubicBezTo>
                  <a:pt x="2064844" y="587134"/>
                  <a:pt x="2064844" y="587134"/>
                  <a:pt x="2064844" y="587134"/>
                </a:cubicBezTo>
                <a:cubicBezTo>
                  <a:pt x="2060701" y="591298"/>
                  <a:pt x="2056559" y="599627"/>
                  <a:pt x="2052416" y="607955"/>
                </a:cubicBezTo>
                <a:cubicBezTo>
                  <a:pt x="2031705" y="607955"/>
                  <a:pt x="2010993" y="603791"/>
                  <a:pt x="1990281" y="591298"/>
                </a:cubicBezTo>
                <a:cubicBezTo>
                  <a:pt x="1990281" y="595463"/>
                  <a:pt x="1977853" y="612119"/>
                  <a:pt x="1973711" y="612119"/>
                </a:cubicBezTo>
                <a:cubicBezTo>
                  <a:pt x="1990281" y="628775"/>
                  <a:pt x="2002708" y="649595"/>
                  <a:pt x="2006850" y="666252"/>
                </a:cubicBezTo>
                <a:cubicBezTo>
                  <a:pt x="2006850" y="670416"/>
                  <a:pt x="2006850" y="670416"/>
                  <a:pt x="2006850" y="670416"/>
                </a:cubicBezTo>
                <a:cubicBezTo>
                  <a:pt x="2002708" y="674580"/>
                  <a:pt x="1994423" y="682908"/>
                  <a:pt x="1986138" y="687072"/>
                </a:cubicBezTo>
                <a:cubicBezTo>
                  <a:pt x="1965426" y="682908"/>
                  <a:pt x="1944714" y="670416"/>
                  <a:pt x="1932287" y="657924"/>
                </a:cubicBezTo>
                <a:cubicBezTo>
                  <a:pt x="1928145" y="657924"/>
                  <a:pt x="1911575" y="670416"/>
                  <a:pt x="1911575" y="674580"/>
                </a:cubicBezTo>
                <a:cubicBezTo>
                  <a:pt x="1919860" y="691236"/>
                  <a:pt x="1928145" y="712057"/>
                  <a:pt x="1928145" y="732877"/>
                </a:cubicBezTo>
                <a:cubicBezTo>
                  <a:pt x="1928145" y="732877"/>
                  <a:pt x="1928145" y="737041"/>
                  <a:pt x="1928145" y="737041"/>
                </a:cubicBezTo>
                <a:cubicBezTo>
                  <a:pt x="1924002" y="737041"/>
                  <a:pt x="1924002" y="737041"/>
                  <a:pt x="1924002" y="737041"/>
                </a:cubicBezTo>
                <a:cubicBezTo>
                  <a:pt x="1919860" y="741205"/>
                  <a:pt x="1911575" y="745369"/>
                  <a:pt x="1903291" y="749533"/>
                </a:cubicBezTo>
                <a:cubicBezTo>
                  <a:pt x="1882579" y="737041"/>
                  <a:pt x="1870151" y="724549"/>
                  <a:pt x="1857724" y="703728"/>
                </a:cubicBezTo>
                <a:cubicBezTo>
                  <a:pt x="1853582" y="703728"/>
                  <a:pt x="1837012" y="712057"/>
                  <a:pt x="1832870" y="716221"/>
                </a:cubicBezTo>
                <a:cubicBezTo>
                  <a:pt x="1837012" y="724549"/>
                  <a:pt x="1837012" y="737041"/>
                  <a:pt x="1837012" y="745369"/>
                </a:cubicBezTo>
                <a:cubicBezTo>
                  <a:pt x="1837012" y="757861"/>
                  <a:pt x="1837012" y="766190"/>
                  <a:pt x="1832870" y="778682"/>
                </a:cubicBezTo>
                <a:cubicBezTo>
                  <a:pt x="1824585" y="782846"/>
                  <a:pt x="1816300" y="782846"/>
                  <a:pt x="1808016" y="787010"/>
                </a:cubicBezTo>
                <a:cubicBezTo>
                  <a:pt x="1803873" y="787010"/>
                  <a:pt x="1803873" y="787010"/>
                  <a:pt x="1803873" y="787010"/>
                </a:cubicBezTo>
                <a:cubicBezTo>
                  <a:pt x="1791446" y="770354"/>
                  <a:pt x="1779019" y="749533"/>
                  <a:pt x="1774877" y="732877"/>
                </a:cubicBezTo>
                <a:cubicBezTo>
                  <a:pt x="1770734" y="732877"/>
                  <a:pt x="1750022" y="732877"/>
                  <a:pt x="1750022" y="732877"/>
                </a:cubicBezTo>
                <a:cubicBezTo>
                  <a:pt x="1750022" y="757861"/>
                  <a:pt x="1741737" y="778682"/>
                  <a:pt x="1733453" y="795338"/>
                </a:cubicBezTo>
                <a:cubicBezTo>
                  <a:pt x="1729310" y="795338"/>
                  <a:pt x="1729310" y="795338"/>
                  <a:pt x="1729310" y="795338"/>
                </a:cubicBezTo>
                <a:cubicBezTo>
                  <a:pt x="1725168" y="795338"/>
                  <a:pt x="1712741" y="795338"/>
                  <a:pt x="1704456" y="795338"/>
                </a:cubicBezTo>
                <a:cubicBezTo>
                  <a:pt x="1692029" y="778682"/>
                  <a:pt x="1687886" y="757861"/>
                  <a:pt x="1687886" y="732877"/>
                </a:cubicBezTo>
                <a:cubicBezTo>
                  <a:pt x="1683744" y="732877"/>
                  <a:pt x="1663032" y="732877"/>
                  <a:pt x="1658890" y="732877"/>
                </a:cubicBezTo>
                <a:cubicBezTo>
                  <a:pt x="1654747" y="749533"/>
                  <a:pt x="1642320" y="770354"/>
                  <a:pt x="1629893" y="787010"/>
                </a:cubicBezTo>
                <a:cubicBezTo>
                  <a:pt x="1625751" y="787010"/>
                  <a:pt x="1625751" y="787010"/>
                  <a:pt x="1625751" y="787010"/>
                </a:cubicBezTo>
                <a:cubicBezTo>
                  <a:pt x="1617466" y="782846"/>
                  <a:pt x="1609181" y="782846"/>
                  <a:pt x="1600896" y="778682"/>
                </a:cubicBezTo>
                <a:cubicBezTo>
                  <a:pt x="1596754" y="766190"/>
                  <a:pt x="1596754" y="757861"/>
                  <a:pt x="1596754" y="745369"/>
                </a:cubicBezTo>
                <a:cubicBezTo>
                  <a:pt x="1596754" y="737041"/>
                  <a:pt x="1596754" y="724549"/>
                  <a:pt x="1600896" y="716221"/>
                </a:cubicBezTo>
                <a:cubicBezTo>
                  <a:pt x="1596754" y="712057"/>
                  <a:pt x="1580184" y="707892"/>
                  <a:pt x="1576042" y="703728"/>
                </a:cubicBezTo>
                <a:cubicBezTo>
                  <a:pt x="1567757" y="724549"/>
                  <a:pt x="1551188" y="741205"/>
                  <a:pt x="1534618" y="749533"/>
                </a:cubicBezTo>
                <a:cubicBezTo>
                  <a:pt x="1530476" y="749533"/>
                  <a:pt x="1530476" y="749533"/>
                  <a:pt x="1530476" y="749533"/>
                </a:cubicBezTo>
                <a:cubicBezTo>
                  <a:pt x="1522191" y="745369"/>
                  <a:pt x="1513906" y="741205"/>
                  <a:pt x="1509764" y="737041"/>
                </a:cubicBezTo>
                <a:cubicBezTo>
                  <a:pt x="1509764" y="737041"/>
                  <a:pt x="1509764" y="732877"/>
                  <a:pt x="1509764" y="732877"/>
                </a:cubicBezTo>
                <a:cubicBezTo>
                  <a:pt x="1509764" y="716221"/>
                  <a:pt x="1513906" y="691236"/>
                  <a:pt x="1522191" y="674580"/>
                </a:cubicBezTo>
                <a:cubicBezTo>
                  <a:pt x="1522191" y="674580"/>
                  <a:pt x="1505621" y="657924"/>
                  <a:pt x="1501479" y="657924"/>
                </a:cubicBezTo>
                <a:cubicBezTo>
                  <a:pt x="1489052" y="674580"/>
                  <a:pt x="1468340" y="682908"/>
                  <a:pt x="1447628" y="687072"/>
                </a:cubicBezTo>
                <a:cubicBezTo>
                  <a:pt x="1439343" y="682908"/>
                  <a:pt x="1435201" y="674580"/>
                  <a:pt x="1426916" y="670416"/>
                </a:cubicBezTo>
                <a:cubicBezTo>
                  <a:pt x="1435201" y="649595"/>
                  <a:pt x="1443486" y="628775"/>
                  <a:pt x="1460055" y="616283"/>
                </a:cubicBezTo>
                <a:cubicBezTo>
                  <a:pt x="1455913" y="612119"/>
                  <a:pt x="1443486" y="595463"/>
                  <a:pt x="1443486" y="591298"/>
                </a:cubicBezTo>
                <a:cubicBezTo>
                  <a:pt x="1422774" y="603791"/>
                  <a:pt x="1402062" y="607955"/>
                  <a:pt x="1381350" y="607955"/>
                </a:cubicBezTo>
                <a:cubicBezTo>
                  <a:pt x="1377208" y="603791"/>
                  <a:pt x="1373065" y="591298"/>
                  <a:pt x="1368923" y="587134"/>
                </a:cubicBezTo>
                <a:cubicBezTo>
                  <a:pt x="1368923" y="582970"/>
                  <a:pt x="1368923" y="582970"/>
                  <a:pt x="1368923" y="582970"/>
                </a:cubicBezTo>
                <a:cubicBezTo>
                  <a:pt x="1377208" y="566314"/>
                  <a:pt x="1393777" y="549658"/>
                  <a:pt x="1414489" y="541330"/>
                </a:cubicBezTo>
                <a:cubicBezTo>
                  <a:pt x="1410347" y="537165"/>
                  <a:pt x="1402062" y="516345"/>
                  <a:pt x="1402062" y="516345"/>
                </a:cubicBezTo>
                <a:cubicBezTo>
                  <a:pt x="1381350" y="520509"/>
                  <a:pt x="1360638" y="520509"/>
                  <a:pt x="1339926" y="516345"/>
                </a:cubicBezTo>
                <a:cubicBezTo>
                  <a:pt x="1335784" y="508017"/>
                  <a:pt x="1331641" y="495525"/>
                  <a:pt x="1331641" y="491361"/>
                </a:cubicBezTo>
                <a:cubicBezTo>
                  <a:pt x="1331641" y="487197"/>
                  <a:pt x="1331641" y="487197"/>
                  <a:pt x="1331641" y="487197"/>
                </a:cubicBezTo>
                <a:cubicBezTo>
                  <a:pt x="1344068" y="474704"/>
                  <a:pt x="1364780" y="462212"/>
                  <a:pt x="1385492" y="453884"/>
                </a:cubicBezTo>
                <a:cubicBezTo>
                  <a:pt x="1385492" y="453884"/>
                  <a:pt x="1381350" y="433064"/>
                  <a:pt x="1381350" y="428900"/>
                </a:cubicBezTo>
                <a:cubicBezTo>
                  <a:pt x="1360638" y="428900"/>
                  <a:pt x="1339926" y="424736"/>
                  <a:pt x="1323357" y="412243"/>
                </a:cubicBezTo>
                <a:cubicBezTo>
                  <a:pt x="1319214" y="412243"/>
                  <a:pt x="1319214" y="412243"/>
                  <a:pt x="1319214" y="412243"/>
                </a:cubicBezTo>
                <a:cubicBezTo>
                  <a:pt x="1319214" y="408079"/>
                  <a:pt x="1319214" y="403915"/>
                  <a:pt x="1319214" y="399751"/>
                </a:cubicBezTo>
                <a:cubicBezTo>
                  <a:pt x="1319214" y="391423"/>
                  <a:pt x="1319214" y="387259"/>
                  <a:pt x="1319214" y="383095"/>
                </a:cubicBezTo>
                <a:cubicBezTo>
                  <a:pt x="1323357" y="383095"/>
                  <a:pt x="1323357" y="383095"/>
                  <a:pt x="1323357" y="383095"/>
                </a:cubicBezTo>
                <a:cubicBezTo>
                  <a:pt x="1339926" y="374767"/>
                  <a:pt x="1360638" y="366438"/>
                  <a:pt x="1381350" y="366438"/>
                </a:cubicBezTo>
                <a:cubicBezTo>
                  <a:pt x="1381350" y="362274"/>
                  <a:pt x="1385492" y="345618"/>
                  <a:pt x="1385492" y="341454"/>
                </a:cubicBezTo>
                <a:cubicBezTo>
                  <a:pt x="1364780" y="333126"/>
                  <a:pt x="1344068" y="324798"/>
                  <a:pt x="1331641" y="308141"/>
                </a:cubicBezTo>
                <a:cubicBezTo>
                  <a:pt x="1331641" y="299813"/>
                  <a:pt x="1335784" y="291485"/>
                  <a:pt x="1339926" y="283157"/>
                </a:cubicBezTo>
                <a:cubicBezTo>
                  <a:pt x="1356496" y="274829"/>
                  <a:pt x="1381350" y="274829"/>
                  <a:pt x="1402062" y="283157"/>
                </a:cubicBezTo>
                <a:cubicBezTo>
                  <a:pt x="1402062" y="278993"/>
                  <a:pt x="1410347" y="262337"/>
                  <a:pt x="1410347" y="258173"/>
                </a:cubicBezTo>
                <a:cubicBezTo>
                  <a:pt x="1393777" y="245680"/>
                  <a:pt x="1377208" y="229024"/>
                  <a:pt x="1368923" y="212368"/>
                </a:cubicBezTo>
                <a:cubicBezTo>
                  <a:pt x="1368923" y="204040"/>
                  <a:pt x="1377208" y="195711"/>
                  <a:pt x="1381350" y="187383"/>
                </a:cubicBezTo>
                <a:cubicBezTo>
                  <a:pt x="1402062" y="187383"/>
                  <a:pt x="1422774" y="195711"/>
                  <a:pt x="1443486" y="204040"/>
                </a:cubicBezTo>
                <a:cubicBezTo>
                  <a:pt x="1443486" y="204040"/>
                  <a:pt x="1455913" y="183219"/>
                  <a:pt x="1460055" y="183219"/>
                </a:cubicBezTo>
                <a:cubicBezTo>
                  <a:pt x="1443486" y="166563"/>
                  <a:pt x="1431059" y="145743"/>
                  <a:pt x="1426916" y="129086"/>
                </a:cubicBezTo>
                <a:cubicBezTo>
                  <a:pt x="1426916" y="124922"/>
                  <a:pt x="1426916" y="124922"/>
                  <a:pt x="1426916" y="124922"/>
                </a:cubicBezTo>
                <a:cubicBezTo>
                  <a:pt x="1431059" y="120758"/>
                  <a:pt x="1439343" y="112430"/>
                  <a:pt x="1447628" y="108266"/>
                </a:cubicBezTo>
                <a:cubicBezTo>
                  <a:pt x="1468340" y="112430"/>
                  <a:pt x="1489052" y="124922"/>
                  <a:pt x="1501479" y="137414"/>
                </a:cubicBezTo>
                <a:cubicBezTo>
                  <a:pt x="1505621" y="137414"/>
                  <a:pt x="1518049" y="124922"/>
                  <a:pt x="1522191" y="124922"/>
                </a:cubicBezTo>
                <a:cubicBezTo>
                  <a:pt x="1509764" y="104102"/>
                  <a:pt x="1505621" y="83282"/>
                  <a:pt x="1505621" y="62461"/>
                </a:cubicBezTo>
                <a:cubicBezTo>
                  <a:pt x="1513906" y="58297"/>
                  <a:pt x="1522191" y="49969"/>
                  <a:pt x="1530476" y="49969"/>
                </a:cubicBezTo>
                <a:cubicBezTo>
                  <a:pt x="1547045" y="58297"/>
                  <a:pt x="1563615" y="74953"/>
                  <a:pt x="1576042" y="91610"/>
                </a:cubicBezTo>
                <a:cubicBezTo>
                  <a:pt x="1576042" y="91610"/>
                  <a:pt x="1596754" y="83282"/>
                  <a:pt x="1600896" y="83282"/>
                </a:cubicBezTo>
                <a:cubicBezTo>
                  <a:pt x="1596754" y="70789"/>
                  <a:pt x="1596754" y="62461"/>
                  <a:pt x="1596754" y="49969"/>
                </a:cubicBezTo>
                <a:cubicBezTo>
                  <a:pt x="1596754" y="37477"/>
                  <a:pt x="1596754" y="29149"/>
                  <a:pt x="1600896" y="20820"/>
                </a:cubicBezTo>
                <a:cubicBezTo>
                  <a:pt x="1600896" y="16656"/>
                  <a:pt x="1600896" y="16656"/>
                  <a:pt x="1600896" y="16656"/>
                </a:cubicBezTo>
                <a:cubicBezTo>
                  <a:pt x="1609181" y="16656"/>
                  <a:pt x="1617466" y="12492"/>
                  <a:pt x="1625751" y="12492"/>
                </a:cubicBezTo>
                <a:cubicBezTo>
                  <a:pt x="1629893" y="12492"/>
                  <a:pt x="1629893" y="12492"/>
                  <a:pt x="1629893" y="12492"/>
                </a:cubicBezTo>
                <a:cubicBezTo>
                  <a:pt x="1642320" y="24984"/>
                  <a:pt x="1654747" y="45805"/>
                  <a:pt x="1658890" y="66625"/>
                </a:cubicBezTo>
                <a:cubicBezTo>
                  <a:pt x="1663032" y="66625"/>
                  <a:pt x="1683744" y="62461"/>
                  <a:pt x="1687886" y="62461"/>
                </a:cubicBezTo>
                <a:cubicBezTo>
                  <a:pt x="1687886" y="41641"/>
                  <a:pt x="1692029" y="20820"/>
                  <a:pt x="1704456" y="0"/>
                </a:cubicBezTo>
                <a:close/>
              </a:path>
            </a:pathLst>
          </a:custGeom>
          <a:solidFill>
            <a:srgbClr val="8bd4e2"/>
          </a:solidFill>
          <a:ln w="0">
            <a:noFill/>
          </a:ln>
        </p:spPr>
        <p:style>
          <a:lnRef idx="0"/>
          <a:fillRef idx="0"/>
          <a:effectRef idx="0"/>
          <a:fontRef idx="minor"/>
        </p:style>
      </p:sp>
      <p:sp>
        <p:nvSpPr>
          <p:cNvPr id="564" name="" hidden="1"/>
          <p:cNvSpPr/>
          <p:nvPr/>
        </p:nvSpPr>
        <p:spPr>
          <a:xfrm>
            <a:off x="4889520" y="-1027080"/>
            <a:ext cx="1787040" cy="673920"/>
          </a:xfrm>
          <a:custGeom>
            <a:avLst/>
            <a:gdLst/>
            <a:ahLst/>
            <a:rect l="l" t="t" r="r" b="b"/>
            <a:pathLst>
              <a:path w="1789113" h="676275">
                <a:moveTo>
                  <a:pt x="2068305" y="749732"/>
                </a:moveTo>
                <a:lnTo>
                  <a:pt x="2068305" y="761609"/>
                </a:lnTo>
                <a:lnTo>
                  <a:pt x="2076013" y="761609"/>
                </a:lnTo>
                <a:cubicBezTo>
                  <a:pt x="2079697" y="761609"/>
                  <a:pt x="2082210" y="761060"/>
                  <a:pt x="2083551" y="759961"/>
                </a:cubicBezTo>
                <a:cubicBezTo>
                  <a:pt x="2084892" y="758862"/>
                  <a:pt x="2085563" y="757408"/>
                  <a:pt x="2085563" y="755598"/>
                </a:cubicBezTo>
                <a:cubicBezTo>
                  <a:pt x="2085563" y="754435"/>
                  <a:pt x="2085240" y="753392"/>
                  <a:pt x="2084594" y="752471"/>
                </a:cubicBezTo>
                <a:cubicBezTo>
                  <a:pt x="2083947" y="751550"/>
                  <a:pt x="2083050" y="750863"/>
                  <a:pt x="2081903" y="750411"/>
                </a:cubicBezTo>
                <a:cubicBezTo>
                  <a:pt x="2080756" y="749959"/>
                  <a:pt x="2078631" y="749732"/>
                  <a:pt x="2075528" y="749732"/>
                </a:cubicBezTo>
                <a:lnTo>
                  <a:pt x="2068305" y="749732"/>
                </a:lnTo>
                <a:close/>
                <a:moveTo>
                  <a:pt x="2061954" y="744400"/>
                </a:moveTo>
                <a:lnTo>
                  <a:pt x="2075480" y="744400"/>
                </a:lnTo>
                <a:cubicBezTo>
                  <a:pt x="2080101" y="744400"/>
                  <a:pt x="2083446" y="744763"/>
                  <a:pt x="2085514" y="745491"/>
                </a:cubicBezTo>
                <a:cubicBezTo>
                  <a:pt x="2087583" y="746218"/>
                  <a:pt x="2089231" y="747486"/>
                  <a:pt x="2090459" y="749296"/>
                </a:cubicBezTo>
                <a:cubicBezTo>
                  <a:pt x="2091687" y="751106"/>
                  <a:pt x="2092301" y="753029"/>
                  <a:pt x="2092301" y="755065"/>
                </a:cubicBezTo>
                <a:cubicBezTo>
                  <a:pt x="2092301" y="757941"/>
                  <a:pt x="2091275" y="760446"/>
                  <a:pt x="2089223" y="762579"/>
                </a:cubicBezTo>
                <a:cubicBezTo>
                  <a:pt x="2087171" y="764712"/>
                  <a:pt x="2084448" y="765907"/>
                  <a:pt x="2081055" y="766166"/>
                </a:cubicBezTo>
                <a:cubicBezTo>
                  <a:pt x="2082444" y="766748"/>
                  <a:pt x="2083559" y="767443"/>
                  <a:pt x="2084400" y="768251"/>
                </a:cubicBezTo>
                <a:cubicBezTo>
                  <a:pt x="2085983" y="769802"/>
                  <a:pt x="2087922" y="772403"/>
                  <a:pt x="2090217" y="776055"/>
                </a:cubicBezTo>
                <a:lnTo>
                  <a:pt x="2095016" y="783763"/>
                </a:lnTo>
                <a:lnTo>
                  <a:pt x="2087260" y="783763"/>
                </a:lnTo>
                <a:lnTo>
                  <a:pt x="2083769" y="777558"/>
                </a:lnTo>
                <a:cubicBezTo>
                  <a:pt x="2081022" y="772678"/>
                  <a:pt x="2078808" y="769624"/>
                  <a:pt x="2077128" y="768396"/>
                </a:cubicBezTo>
                <a:cubicBezTo>
                  <a:pt x="2075965" y="767491"/>
                  <a:pt x="2074268" y="767039"/>
                  <a:pt x="2072038" y="767039"/>
                </a:cubicBezTo>
                <a:lnTo>
                  <a:pt x="2068305" y="767039"/>
                </a:lnTo>
                <a:lnTo>
                  <a:pt x="2068305" y="783763"/>
                </a:lnTo>
                <a:lnTo>
                  <a:pt x="2061954" y="783763"/>
                </a:lnTo>
                <a:lnTo>
                  <a:pt x="2061954" y="744400"/>
                </a:lnTo>
                <a:close/>
                <a:moveTo>
                  <a:pt x="834048" y="741362"/>
                </a:moveTo>
                <a:cubicBezTo>
                  <a:pt x="813289" y="741362"/>
                  <a:pt x="784225" y="741362"/>
                  <a:pt x="784225" y="766474"/>
                </a:cubicBezTo>
                <a:cubicBezTo>
                  <a:pt x="784225" y="783215"/>
                  <a:pt x="792529" y="787400"/>
                  <a:pt x="804985" y="787400"/>
                </a:cubicBezTo>
                <a:cubicBezTo>
                  <a:pt x="838200" y="787400"/>
                  <a:pt x="838200" y="758103"/>
                  <a:pt x="838200" y="745547"/>
                </a:cubicBezTo>
                <a:lnTo>
                  <a:pt x="838200" y="741362"/>
                </a:lnTo>
                <a:cubicBezTo>
                  <a:pt x="834048" y="741362"/>
                  <a:pt x="834048" y="741362"/>
                  <a:pt x="834048" y="741362"/>
                </a:cubicBezTo>
                <a:close/>
                <a:moveTo>
                  <a:pt x="2078001" y="733008"/>
                </a:moveTo>
                <a:cubicBezTo>
                  <a:pt x="2072862" y="733008"/>
                  <a:pt x="2067861" y="734325"/>
                  <a:pt x="2062997" y="736959"/>
                </a:cubicBezTo>
                <a:cubicBezTo>
                  <a:pt x="2058133" y="739592"/>
                  <a:pt x="2054328" y="743358"/>
                  <a:pt x="2051581" y="748254"/>
                </a:cubicBezTo>
                <a:cubicBezTo>
                  <a:pt x="2048833" y="753150"/>
                  <a:pt x="2047460" y="758248"/>
                  <a:pt x="2047460" y="763548"/>
                </a:cubicBezTo>
                <a:cubicBezTo>
                  <a:pt x="2047460" y="768816"/>
                  <a:pt x="2048809" y="773866"/>
                  <a:pt x="2051508" y="778697"/>
                </a:cubicBezTo>
                <a:cubicBezTo>
                  <a:pt x="2054206" y="783529"/>
                  <a:pt x="2057980" y="787294"/>
                  <a:pt x="2062827" y="789993"/>
                </a:cubicBezTo>
                <a:cubicBezTo>
                  <a:pt x="2067675" y="792691"/>
                  <a:pt x="2072733" y="794041"/>
                  <a:pt x="2078001" y="794041"/>
                </a:cubicBezTo>
                <a:cubicBezTo>
                  <a:pt x="2083269" y="794041"/>
                  <a:pt x="2088326" y="792691"/>
                  <a:pt x="2093174" y="789993"/>
                </a:cubicBezTo>
                <a:cubicBezTo>
                  <a:pt x="2098022" y="787294"/>
                  <a:pt x="2101787" y="783529"/>
                  <a:pt x="2104469" y="778697"/>
                </a:cubicBezTo>
                <a:cubicBezTo>
                  <a:pt x="2107152" y="773866"/>
                  <a:pt x="2108493" y="768816"/>
                  <a:pt x="2108493" y="763548"/>
                </a:cubicBezTo>
                <a:cubicBezTo>
                  <a:pt x="2108493" y="758248"/>
                  <a:pt x="2107127" y="753150"/>
                  <a:pt x="2104397" y="748254"/>
                </a:cubicBezTo>
                <a:cubicBezTo>
                  <a:pt x="2101666" y="743358"/>
                  <a:pt x="2097860" y="739592"/>
                  <a:pt x="2092980" y="736959"/>
                </a:cubicBezTo>
                <a:cubicBezTo>
                  <a:pt x="2088100" y="734325"/>
                  <a:pt x="2083107" y="733008"/>
                  <a:pt x="2078001" y="733008"/>
                </a:cubicBezTo>
                <a:close/>
                <a:moveTo>
                  <a:pt x="2078001" y="726948"/>
                </a:moveTo>
                <a:cubicBezTo>
                  <a:pt x="2084141" y="726948"/>
                  <a:pt x="2090136" y="728524"/>
                  <a:pt x="2095985" y="731675"/>
                </a:cubicBezTo>
                <a:cubicBezTo>
                  <a:pt x="2101835" y="734825"/>
                  <a:pt x="2106392" y="739334"/>
                  <a:pt x="2109656" y="745200"/>
                </a:cubicBezTo>
                <a:cubicBezTo>
                  <a:pt x="2112920" y="751065"/>
                  <a:pt x="2114552" y="757181"/>
                  <a:pt x="2114552" y="763548"/>
                </a:cubicBezTo>
                <a:cubicBezTo>
                  <a:pt x="2114552" y="769850"/>
                  <a:pt x="2112944" y="775910"/>
                  <a:pt x="2109729" y="781727"/>
                </a:cubicBezTo>
                <a:cubicBezTo>
                  <a:pt x="2106513" y="787544"/>
                  <a:pt x="2102005" y="792061"/>
                  <a:pt x="2096204" y="795277"/>
                </a:cubicBezTo>
                <a:cubicBezTo>
                  <a:pt x="2090402" y="798492"/>
                  <a:pt x="2084335" y="800100"/>
                  <a:pt x="2078001" y="800100"/>
                </a:cubicBezTo>
                <a:cubicBezTo>
                  <a:pt x="2071666" y="800100"/>
                  <a:pt x="2065599" y="798492"/>
                  <a:pt x="2059797" y="795277"/>
                </a:cubicBezTo>
                <a:cubicBezTo>
                  <a:pt x="2053996" y="792061"/>
                  <a:pt x="2049480" y="787544"/>
                  <a:pt x="2046248" y="781727"/>
                </a:cubicBezTo>
                <a:cubicBezTo>
                  <a:pt x="2043016" y="775910"/>
                  <a:pt x="2041400" y="769850"/>
                  <a:pt x="2041400" y="763548"/>
                </a:cubicBezTo>
                <a:cubicBezTo>
                  <a:pt x="2041400" y="757181"/>
                  <a:pt x="2043041" y="751065"/>
                  <a:pt x="2046321" y="745200"/>
                </a:cubicBezTo>
                <a:cubicBezTo>
                  <a:pt x="2049601" y="739334"/>
                  <a:pt x="2054166" y="734825"/>
                  <a:pt x="2060016" y="731675"/>
                </a:cubicBezTo>
                <a:cubicBezTo>
                  <a:pt x="2065865" y="728524"/>
                  <a:pt x="2071860" y="726948"/>
                  <a:pt x="2078001" y="726948"/>
                </a:cubicBezTo>
                <a:close/>
                <a:moveTo>
                  <a:pt x="1058070" y="692149"/>
                </a:moveTo>
                <a:cubicBezTo>
                  <a:pt x="1037466" y="692149"/>
                  <a:pt x="1020763" y="713471"/>
                  <a:pt x="1020763" y="739774"/>
                </a:cubicBezTo>
                <a:cubicBezTo>
                  <a:pt x="1020763" y="766077"/>
                  <a:pt x="1037466" y="787399"/>
                  <a:pt x="1058070" y="787399"/>
                </a:cubicBezTo>
                <a:cubicBezTo>
                  <a:pt x="1078674" y="787399"/>
                  <a:pt x="1095377" y="766077"/>
                  <a:pt x="1095377" y="739774"/>
                </a:cubicBezTo>
                <a:cubicBezTo>
                  <a:pt x="1095377" y="713471"/>
                  <a:pt x="1078674" y="692149"/>
                  <a:pt x="1058070" y="692149"/>
                </a:cubicBezTo>
                <a:close/>
                <a:moveTo>
                  <a:pt x="692151" y="692149"/>
                </a:moveTo>
                <a:cubicBezTo>
                  <a:pt x="673739" y="692149"/>
                  <a:pt x="658813" y="713471"/>
                  <a:pt x="658813" y="739774"/>
                </a:cubicBezTo>
                <a:cubicBezTo>
                  <a:pt x="658813" y="766077"/>
                  <a:pt x="673739" y="787399"/>
                  <a:pt x="692151" y="787399"/>
                </a:cubicBezTo>
                <a:cubicBezTo>
                  <a:pt x="710563" y="787399"/>
                  <a:pt x="725489" y="766077"/>
                  <a:pt x="725489" y="739774"/>
                </a:cubicBezTo>
                <a:cubicBezTo>
                  <a:pt x="725489" y="713471"/>
                  <a:pt x="710563" y="692149"/>
                  <a:pt x="692151" y="692149"/>
                </a:cubicBezTo>
                <a:close/>
                <a:moveTo>
                  <a:pt x="323056" y="692149"/>
                </a:moveTo>
                <a:cubicBezTo>
                  <a:pt x="302452" y="692149"/>
                  <a:pt x="285749" y="713471"/>
                  <a:pt x="285749" y="739774"/>
                </a:cubicBezTo>
                <a:cubicBezTo>
                  <a:pt x="285749" y="766077"/>
                  <a:pt x="302452" y="787399"/>
                  <a:pt x="323056" y="787399"/>
                </a:cubicBezTo>
                <a:cubicBezTo>
                  <a:pt x="343660" y="787399"/>
                  <a:pt x="360363" y="766077"/>
                  <a:pt x="360363" y="739774"/>
                </a:cubicBezTo>
                <a:cubicBezTo>
                  <a:pt x="360363" y="713471"/>
                  <a:pt x="343660" y="692149"/>
                  <a:pt x="323056" y="692149"/>
                </a:cubicBezTo>
                <a:close/>
                <a:moveTo>
                  <a:pt x="966943" y="685949"/>
                </a:moveTo>
                <a:lnTo>
                  <a:pt x="981464" y="685949"/>
                </a:lnTo>
                <a:lnTo>
                  <a:pt x="981464" y="799333"/>
                </a:lnTo>
                <a:lnTo>
                  <a:pt x="966943" y="799333"/>
                </a:lnTo>
                <a:lnTo>
                  <a:pt x="966943" y="685949"/>
                </a:lnTo>
                <a:close/>
                <a:moveTo>
                  <a:pt x="1136650" y="684212"/>
                </a:moveTo>
                <a:cubicBezTo>
                  <a:pt x="1148897" y="684212"/>
                  <a:pt x="1148897" y="684212"/>
                  <a:pt x="1148897" y="684212"/>
                </a:cubicBezTo>
                <a:cubicBezTo>
                  <a:pt x="1148897" y="704791"/>
                  <a:pt x="1148897" y="704791"/>
                  <a:pt x="1148897" y="704791"/>
                </a:cubicBezTo>
                <a:cubicBezTo>
                  <a:pt x="1157061" y="696559"/>
                  <a:pt x="1165225" y="684212"/>
                  <a:pt x="1185636" y="684212"/>
                </a:cubicBezTo>
                <a:cubicBezTo>
                  <a:pt x="1214211" y="684212"/>
                  <a:pt x="1222375" y="700675"/>
                  <a:pt x="1222375" y="725369"/>
                </a:cubicBezTo>
                <a:cubicBezTo>
                  <a:pt x="1222375" y="795337"/>
                  <a:pt x="1222375" y="795337"/>
                  <a:pt x="1222375" y="795337"/>
                </a:cubicBezTo>
                <a:cubicBezTo>
                  <a:pt x="1210129" y="795337"/>
                  <a:pt x="1210129" y="795337"/>
                  <a:pt x="1210129" y="795337"/>
                </a:cubicBezTo>
                <a:cubicBezTo>
                  <a:pt x="1210129" y="729485"/>
                  <a:pt x="1210129" y="729485"/>
                  <a:pt x="1210129" y="729485"/>
                </a:cubicBezTo>
                <a:cubicBezTo>
                  <a:pt x="1210129" y="708906"/>
                  <a:pt x="1201964" y="692443"/>
                  <a:pt x="1185636" y="692443"/>
                </a:cubicBezTo>
                <a:cubicBezTo>
                  <a:pt x="1161143" y="692443"/>
                  <a:pt x="1152979" y="717138"/>
                  <a:pt x="1152979" y="733601"/>
                </a:cubicBezTo>
                <a:cubicBezTo>
                  <a:pt x="1152979" y="795337"/>
                  <a:pt x="1152979" y="795337"/>
                  <a:pt x="1152979" y="795337"/>
                </a:cubicBezTo>
                <a:cubicBezTo>
                  <a:pt x="1136650" y="795337"/>
                  <a:pt x="1136650" y="795337"/>
                  <a:pt x="1136650" y="795337"/>
                </a:cubicBezTo>
                <a:lnTo>
                  <a:pt x="1136650" y="713022"/>
                </a:lnTo>
                <a:cubicBezTo>
                  <a:pt x="1136650" y="704791"/>
                  <a:pt x="1136650" y="692443"/>
                  <a:pt x="1136650" y="684212"/>
                </a:cubicBezTo>
                <a:close/>
                <a:moveTo>
                  <a:pt x="1054894" y="684212"/>
                </a:moveTo>
                <a:cubicBezTo>
                  <a:pt x="1083389" y="684212"/>
                  <a:pt x="1106488" y="710154"/>
                  <a:pt x="1106488" y="742156"/>
                </a:cubicBezTo>
                <a:cubicBezTo>
                  <a:pt x="1106488" y="774158"/>
                  <a:pt x="1083389" y="800100"/>
                  <a:pt x="1054894" y="800100"/>
                </a:cubicBezTo>
                <a:cubicBezTo>
                  <a:pt x="1026399" y="800100"/>
                  <a:pt x="1003300" y="774158"/>
                  <a:pt x="1003300" y="742156"/>
                </a:cubicBezTo>
                <a:cubicBezTo>
                  <a:pt x="1003300" y="710154"/>
                  <a:pt x="1026399" y="684212"/>
                  <a:pt x="1054894" y="684212"/>
                </a:cubicBezTo>
                <a:close/>
                <a:moveTo>
                  <a:pt x="812499" y="684212"/>
                </a:moveTo>
                <a:cubicBezTo>
                  <a:pt x="841603" y="684212"/>
                  <a:pt x="854076" y="696629"/>
                  <a:pt x="854076" y="725601"/>
                </a:cubicBezTo>
                <a:cubicBezTo>
                  <a:pt x="854076" y="775267"/>
                  <a:pt x="854076" y="775267"/>
                  <a:pt x="854076" y="775267"/>
                </a:cubicBezTo>
                <a:cubicBezTo>
                  <a:pt x="854076" y="783545"/>
                  <a:pt x="854076" y="791822"/>
                  <a:pt x="854076" y="795961"/>
                </a:cubicBezTo>
                <a:cubicBezTo>
                  <a:pt x="841603" y="795961"/>
                  <a:pt x="841603" y="795961"/>
                  <a:pt x="841603" y="795961"/>
                </a:cubicBezTo>
                <a:lnTo>
                  <a:pt x="841603" y="779406"/>
                </a:lnTo>
                <a:cubicBezTo>
                  <a:pt x="837445" y="779406"/>
                  <a:pt x="837445" y="779406"/>
                  <a:pt x="837445" y="779406"/>
                </a:cubicBezTo>
                <a:cubicBezTo>
                  <a:pt x="833287" y="791822"/>
                  <a:pt x="816656" y="800100"/>
                  <a:pt x="804183" y="800100"/>
                </a:cubicBezTo>
                <a:cubicBezTo>
                  <a:pt x="770921" y="800100"/>
                  <a:pt x="766763" y="779406"/>
                  <a:pt x="766763" y="766989"/>
                </a:cubicBezTo>
                <a:cubicBezTo>
                  <a:pt x="766763" y="729739"/>
                  <a:pt x="808341" y="729739"/>
                  <a:pt x="837445" y="729739"/>
                </a:cubicBezTo>
                <a:cubicBezTo>
                  <a:pt x="837445" y="721462"/>
                  <a:pt x="837445" y="721462"/>
                  <a:pt x="837445" y="721462"/>
                </a:cubicBezTo>
                <a:cubicBezTo>
                  <a:pt x="837445" y="704906"/>
                  <a:pt x="833287" y="692490"/>
                  <a:pt x="812499" y="692490"/>
                </a:cubicBezTo>
                <a:cubicBezTo>
                  <a:pt x="800025" y="692490"/>
                  <a:pt x="791710" y="696629"/>
                  <a:pt x="779236" y="704906"/>
                </a:cubicBezTo>
                <a:cubicBezTo>
                  <a:pt x="779236" y="688351"/>
                  <a:pt x="779236" y="688351"/>
                  <a:pt x="779236" y="688351"/>
                </a:cubicBezTo>
                <a:cubicBezTo>
                  <a:pt x="787552" y="684212"/>
                  <a:pt x="804183" y="684212"/>
                  <a:pt x="812499" y="684212"/>
                </a:cubicBezTo>
                <a:close/>
                <a:moveTo>
                  <a:pt x="527050" y="684212"/>
                </a:moveTo>
                <a:cubicBezTo>
                  <a:pt x="539523" y="684212"/>
                  <a:pt x="539523" y="684212"/>
                  <a:pt x="539523" y="684212"/>
                </a:cubicBezTo>
                <a:cubicBezTo>
                  <a:pt x="539523" y="704791"/>
                  <a:pt x="539523" y="704791"/>
                  <a:pt x="539523" y="704791"/>
                </a:cubicBezTo>
                <a:cubicBezTo>
                  <a:pt x="547839" y="696559"/>
                  <a:pt x="556154" y="684212"/>
                  <a:pt x="576943" y="684212"/>
                </a:cubicBezTo>
                <a:cubicBezTo>
                  <a:pt x="606047" y="684212"/>
                  <a:pt x="614363" y="700675"/>
                  <a:pt x="614363" y="725369"/>
                </a:cubicBezTo>
                <a:cubicBezTo>
                  <a:pt x="614363" y="795337"/>
                  <a:pt x="614363" y="795337"/>
                  <a:pt x="614363" y="795337"/>
                </a:cubicBezTo>
                <a:cubicBezTo>
                  <a:pt x="601890" y="795337"/>
                  <a:pt x="601890" y="795337"/>
                  <a:pt x="601890" y="795337"/>
                </a:cubicBezTo>
                <a:cubicBezTo>
                  <a:pt x="601890" y="729485"/>
                  <a:pt x="601890" y="729485"/>
                  <a:pt x="601890" y="729485"/>
                </a:cubicBezTo>
                <a:cubicBezTo>
                  <a:pt x="601890" y="708906"/>
                  <a:pt x="593574" y="692443"/>
                  <a:pt x="576943" y="692443"/>
                </a:cubicBezTo>
                <a:cubicBezTo>
                  <a:pt x="551996" y="692443"/>
                  <a:pt x="543681" y="717138"/>
                  <a:pt x="543681" y="733601"/>
                </a:cubicBezTo>
                <a:cubicBezTo>
                  <a:pt x="543681" y="795337"/>
                  <a:pt x="543681" y="795337"/>
                  <a:pt x="543681" y="795337"/>
                </a:cubicBezTo>
                <a:cubicBezTo>
                  <a:pt x="527050" y="795337"/>
                  <a:pt x="527050" y="795337"/>
                  <a:pt x="527050" y="795337"/>
                </a:cubicBezTo>
                <a:lnTo>
                  <a:pt x="527050" y="713022"/>
                </a:lnTo>
                <a:cubicBezTo>
                  <a:pt x="527050" y="704791"/>
                  <a:pt x="527050" y="692443"/>
                  <a:pt x="527050" y="684212"/>
                </a:cubicBezTo>
                <a:close/>
                <a:moveTo>
                  <a:pt x="406400" y="684212"/>
                </a:moveTo>
                <a:cubicBezTo>
                  <a:pt x="418873" y="684212"/>
                  <a:pt x="418873" y="684212"/>
                  <a:pt x="418873" y="684212"/>
                </a:cubicBezTo>
                <a:cubicBezTo>
                  <a:pt x="418873" y="754573"/>
                  <a:pt x="418873" y="754573"/>
                  <a:pt x="418873" y="754573"/>
                </a:cubicBezTo>
                <a:cubicBezTo>
                  <a:pt x="418873" y="775267"/>
                  <a:pt x="427189" y="787683"/>
                  <a:pt x="443820" y="787683"/>
                </a:cubicBezTo>
                <a:cubicBezTo>
                  <a:pt x="468766" y="787683"/>
                  <a:pt x="477082" y="766989"/>
                  <a:pt x="477082" y="746295"/>
                </a:cubicBezTo>
                <a:cubicBezTo>
                  <a:pt x="477082" y="684212"/>
                  <a:pt x="477082" y="684212"/>
                  <a:pt x="477082" y="684212"/>
                </a:cubicBezTo>
                <a:cubicBezTo>
                  <a:pt x="493713" y="684212"/>
                  <a:pt x="493713" y="684212"/>
                  <a:pt x="493713" y="684212"/>
                </a:cubicBezTo>
                <a:lnTo>
                  <a:pt x="493713" y="771128"/>
                </a:lnTo>
                <a:cubicBezTo>
                  <a:pt x="493713" y="779406"/>
                  <a:pt x="493713" y="787683"/>
                  <a:pt x="493713" y="795961"/>
                </a:cubicBezTo>
                <a:cubicBezTo>
                  <a:pt x="481240" y="795961"/>
                  <a:pt x="481240" y="795961"/>
                  <a:pt x="481240" y="795961"/>
                </a:cubicBezTo>
                <a:cubicBezTo>
                  <a:pt x="481240" y="779406"/>
                  <a:pt x="481240" y="779406"/>
                  <a:pt x="481240" y="779406"/>
                </a:cubicBezTo>
                <a:cubicBezTo>
                  <a:pt x="472924" y="787683"/>
                  <a:pt x="464609" y="800100"/>
                  <a:pt x="443820" y="800100"/>
                </a:cubicBezTo>
                <a:cubicBezTo>
                  <a:pt x="414715" y="800100"/>
                  <a:pt x="406400" y="783545"/>
                  <a:pt x="406400" y="758711"/>
                </a:cubicBezTo>
                <a:cubicBezTo>
                  <a:pt x="406400" y="684212"/>
                  <a:pt x="406400" y="684212"/>
                  <a:pt x="406400" y="684212"/>
                </a:cubicBezTo>
                <a:close/>
                <a:moveTo>
                  <a:pt x="325437" y="684212"/>
                </a:moveTo>
                <a:cubicBezTo>
                  <a:pt x="354370" y="684212"/>
                  <a:pt x="377825" y="710154"/>
                  <a:pt x="377825" y="742156"/>
                </a:cubicBezTo>
                <a:cubicBezTo>
                  <a:pt x="377825" y="774158"/>
                  <a:pt x="354370" y="800100"/>
                  <a:pt x="325437" y="800100"/>
                </a:cubicBezTo>
                <a:cubicBezTo>
                  <a:pt x="296504" y="800100"/>
                  <a:pt x="273049" y="774158"/>
                  <a:pt x="273049" y="742156"/>
                </a:cubicBezTo>
                <a:cubicBezTo>
                  <a:pt x="273049" y="710154"/>
                  <a:pt x="296504" y="684212"/>
                  <a:pt x="325437" y="684212"/>
                </a:cubicBezTo>
                <a:close/>
                <a:moveTo>
                  <a:pt x="1724027" y="666750"/>
                </a:moveTo>
                <a:lnTo>
                  <a:pt x="1720852" y="679450"/>
                </a:lnTo>
                <a:lnTo>
                  <a:pt x="1716089" y="687388"/>
                </a:lnTo>
                <a:lnTo>
                  <a:pt x="1733552" y="687388"/>
                </a:lnTo>
                <a:lnTo>
                  <a:pt x="1728789" y="679450"/>
                </a:lnTo>
                <a:lnTo>
                  <a:pt x="1724027" y="666750"/>
                </a:lnTo>
                <a:close/>
                <a:moveTo>
                  <a:pt x="1728922" y="654050"/>
                </a:moveTo>
                <a:cubicBezTo>
                  <a:pt x="1728922" y="658202"/>
                  <a:pt x="1728922" y="658202"/>
                  <a:pt x="1728922" y="658202"/>
                </a:cubicBezTo>
                <a:lnTo>
                  <a:pt x="1737124" y="678962"/>
                </a:lnTo>
                <a:cubicBezTo>
                  <a:pt x="1749427" y="703873"/>
                  <a:pt x="1749427" y="703873"/>
                  <a:pt x="1749427" y="703873"/>
                </a:cubicBezTo>
                <a:cubicBezTo>
                  <a:pt x="1745326" y="703873"/>
                  <a:pt x="1741225" y="703873"/>
                  <a:pt x="1737124" y="703873"/>
                </a:cubicBezTo>
                <a:cubicBezTo>
                  <a:pt x="1737124" y="695569"/>
                  <a:pt x="1737124" y="695569"/>
                  <a:pt x="1737124" y="695569"/>
                </a:cubicBezTo>
                <a:cubicBezTo>
                  <a:pt x="1712517" y="695569"/>
                  <a:pt x="1712517" y="695569"/>
                  <a:pt x="1712517" y="695569"/>
                </a:cubicBezTo>
                <a:cubicBezTo>
                  <a:pt x="1712517" y="708025"/>
                  <a:pt x="1712517" y="708025"/>
                  <a:pt x="1712517" y="708025"/>
                </a:cubicBezTo>
                <a:cubicBezTo>
                  <a:pt x="1708416" y="703873"/>
                  <a:pt x="1704315" y="703873"/>
                  <a:pt x="1700214" y="703873"/>
                </a:cubicBezTo>
                <a:cubicBezTo>
                  <a:pt x="1712517" y="678962"/>
                  <a:pt x="1712517" y="678962"/>
                  <a:pt x="1712517" y="678962"/>
                </a:cubicBezTo>
                <a:cubicBezTo>
                  <a:pt x="1716618" y="658202"/>
                  <a:pt x="1716618" y="658202"/>
                  <a:pt x="1716618" y="658202"/>
                </a:cubicBezTo>
                <a:cubicBezTo>
                  <a:pt x="1728922" y="654050"/>
                  <a:pt x="1728922" y="654050"/>
                  <a:pt x="1728922" y="654050"/>
                </a:cubicBezTo>
                <a:close/>
                <a:moveTo>
                  <a:pt x="907733" y="654049"/>
                </a:moveTo>
                <a:cubicBezTo>
                  <a:pt x="907733" y="683259"/>
                  <a:pt x="907733" y="683259"/>
                  <a:pt x="907733" y="683259"/>
                </a:cubicBezTo>
                <a:cubicBezTo>
                  <a:pt x="932498" y="683259"/>
                  <a:pt x="932498" y="683259"/>
                  <a:pt x="932498" y="683259"/>
                </a:cubicBezTo>
                <a:lnTo>
                  <a:pt x="932498" y="695778"/>
                </a:lnTo>
                <a:cubicBezTo>
                  <a:pt x="907733" y="695778"/>
                  <a:pt x="907733" y="695778"/>
                  <a:pt x="907733" y="695778"/>
                </a:cubicBezTo>
                <a:cubicBezTo>
                  <a:pt x="907733" y="770889"/>
                  <a:pt x="907733" y="770889"/>
                  <a:pt x="907733" y="770889"/>
                </a:cubicBezTo>
                <a:cubicBezTo>
                  <a:pt x="907733" y="779235"/>
                  <a:pt x="911861" y="787580"/>
                  <a:pt x="924243" y="787580"/>
                </a:cubicBezTo>
                <a:cubicBezTo>
                  <a:pt x="928371" y="787580"/>
                  <a:pt x="932498" y="787580"/>
                  <a:pt x="936626" y="783408"/>
                </a:cubicBezTo>
                <a:cubicBezTo>
                  <a:pt x="936626" y="795926"/>
                  <a:pt x="936626" y="795926"/>
                  <a:pt x="936626" y="795926"/>
                </a:cubicBezTo>
                <a:cubicBezTo>
                  <a:pt x="932498" y="800099"/>
                  <a:pt x="928371" y="800099"/>
                  <a:pt x="920116" y="800099"/>
                </a:cubicBezTo>
                <a:cubicBezTo>
                  <a:pt x="895351" y="800099"/>
                  <a:pt x="895351" y="783408"/>
                  <a:pt x="895351" y="762543"/>
                </a:cubicBezTo>
                <a:cubicBezTo>
                  <a:pt x="895351" y="695778"/>
                  <a:pt x="895351" y="695778"/>
                  <a:pt x="895351" y="695778"/>
                </a:cubicBezTo>
                <a:cubicBezTo>
                  <a:pt x="874713" y="695778"/>
                  <a:pt x="874713" y="695778"/>
                  <a:pt x="874713" y="695778"/>
                </a:cubicBezTo>
                <a:cubicBezTo>
                  <a:pt x="874713" y="683259"/>
                  <a:pt x="874713" y="683259"/>
                  <a:pt x="874713" y="683259"/>
                </a:cubicBezTo>
                <a:cubicBezTo>
                  <a:pt x="895351" y="683259"/>
                  <a:pt x="895351" y="683259"/>
                  <a:pt x="895351" y="683259"/>
                </a:cubicBezTo>
                <a:cubicBezTo>
                  <a:pt x="895351" y="658222"/>
                  <a:pt x="895351" y="658222"/>
                  <a:pt x="895351" y="658222"/>
                </a:cubicBezTo>
                <a:cubicBezTo>
                  <a:pt x="907733" y="654049"/>
                  <a:pt x="907733" y="654049"/>
                  <a:pt x="907733" y="654049"/>
                </a:cubicBezTo>
                <a:close/>
                <a:moveTo>
                  <a:pt x="1658542" y="650875"/>
                </a:moveTo>
                <a:cubicBezTo>
                  <a:pt x="1662643" y="650875"/>
                  <a:pt x="1662643" y="650875"/>
                  <a:pt x="1666745" y="650875"/>
                </a:cubicBezTo>
                <a:cubicBezTo>
                  <a:pt x="1666745" y="650875"/>
                  <a:pt x="1666745" y="650875"/>
                  <a:pt x="1683149" y="688242"/>
                </a:cubicBezTo>
                <a:cubicBezTo>
                  <a:pt x="1683149" y="688242"/>
                  <a:pt x="1683149" y="688242"/>
                  <a:pt x="1687250" y="655027"/>
                </a:cubicBezTo>
                <a:cubicBezTo>
                  <a:pt x="1687250" y="655027"/>
                  <a:pt x="1691351" y="655027"/>
                  <a:pt x="1695452" y="655027"/>
                </a:cubicBezTo>
                <a:cubicBezTo>
                  <a:pt x="1695452" y="655027"/>
                  <a:pt x="1695452" y="655027"/>
                  <a:pt x="1687250" y="704850"/>
                </a:cubicBezTo>
                <a:cubicBezTo>
                  <a:pt x="1687250" y="704850"/>
                  <a:pt x="1683149" y="704850"/>
                  <a:pt x="1679048" y="704850"/>
                </a:cubicBezTo>
                <a:cubicBezTo>
                  <a:pt x="1679048" y="704850"/>
                  <a:pt x="1679048" y="704850"/>
                  <a:pt x="1662643" y="671635"/>
                </a:cubicBezTo>
                <a:cubicBezTo>
                  <a:pt x="1662643" y="671635"/>
                  <a:pt x="1662643" y="671635"/>
                  <a:pt x="1658542" y="700698"/>
                </a:cubicBezTo>
                <a:cubicBezTo>
                  <a:pt x="1654441" y="700698"/>
                  <a:pt x="1650340" y="700698"/>
                  <a:pt x="1646239" y="700698"/>
                </a:cubicBezTo>
                <a:cubicBezTo>
                  <a:pt x="1646239" y="700698"/>
                  <a:pt x="1646239" y="700698"/>
                  <a:pt x="1658542" y="650875"/>
                </a:cubicBezTo>
                <a:close/>
                <a:moveTo>
                  <a:pt x="1787526" y="646113"/>
                </a:moveTo>
                <a:lnTo>
                  <a:pt x="1787526" y="654504"/>
                </a:lnTo>
                <a:cubicBezTo>
                  <a:pt x="1783399" y="658700"/>
                  <a:pt x="1779271" y="658700"/>
                  <a:pt x="1771016" y="658700"/>
                </a:cubicBezTo>
                <a:cubicBezTo>
                  <a:pt x="1771016" y="658700"/>
                  <a:pt x="1771016" y="658700"/>
                  <a:pt x="1779271" y="700655"/>
                </a:cubicBezTo>
                <a:cubicBezTo>
                  <a:pt x="1779271" y="700655"/>
                  <a:pt x="1779271" y="700655"/>
                  <a:pt x="1771016" y="704851"/>
                </a:cubicBezTo>
                <a:cubicBezTo>
                  <a:pt x="1771016" y="704851"/>
                  <a:pt x="1771016" y="704851"/>
                  <a:pt x="1762761" y="662895"/>
                </a:cubicBezTo>
                <a:cubicBezTo>
                  <a:pt x="1758634" y="662895"/>
                  <a:pt x="1754506" y="662895"/>
                  <a:pt x="1746251" y="662895"/>
                </a:cubicBezTo>
                <a:cubicBezTo>
                  <a:pt x="1746251" y="662895"/>
                  <a:pt x="1746251" y="662895"/>
                  <a:pt x="1746251" y="654504"/>
                </a:cubicBezTo>
                <a:cubicBezTo>
                  <a:pt x="1758634" y="654504"/>
                  <a:pt x="1771016" y="650309"/>
                  <a:pt x="1787526" y="646113"/>
                </a:cubicBezTo>
                <a:close/>
                <a:moveTo>
                  <a:pt x="1617029" y="646113"/>
                </a:moveTo>
                <a:cubicBezTo>
                  <a:pt x="1617029" y="654051"/>
                  <a:pt x="1617029" y="654051"/>
                  <a:pt x="1617029" y="654051"/>
                </a:cubicBezTo>
                <a:cubicBezTo>
                  <a:pt x="1612901" y="658019"/>
                  <a:pt x="1612901" y="658019"/>
                  <a:pt x="1612901" y="658019"/>
                </a:cubicBezTo>
                <a:cubicBezTo>
                  <a:pt x="1625284" y="661988"/>
                  <a:pt x="1625284" y="661988"/>
                  <a:pt x="1625284" y="661988"/>
                </a:cubicBezTo>
                <a:cubicBezTo>
                  <a:pt x="1629412" y="661988"/>
                  <a:pt x="1633539" y="658019"/>
                  <a:pt x="1633539" y="658019"/>
                </a:cubicBezTo>
                <a:cubicBezTo>
                  <a:pt x="1633539" y="658019"/>
                  <a:pt x="1633539" y="654051"/>
                  <a:pt x="1633539" y="654051"/>
                </a:cubicBezTo>
                <a:cubicBezTo>
                  <a:pt x="1633539" y="654051"/>
                  <a:pt x="1633539" y="650082"/>
                  <a:pt x="1629412" y="650082"/>
                </a:cubicBezTo>
                <a:cubicBezTo>
                  <a:pt x="1617029" y="646113"/>
                  <a:pt x="1617029" y="646113"/>
                  <a:pt x="1617029" y="646113"/>
                </a:cubicBezTo>
                <a:close/>
                <a:moveTo>
                  <a:pt x="966943" y="643885"/>
                </a:moveTo>
                <a:lnTo>
                  <a:pt x="981464" y="643885"/>
                </a:lnTo>
                <a:lnTo>
                  <a:pt x="981464" y="660066"/>
                </a:lnTo>
                <a:lnTo>
                  <a:pt x="966943" y="660066"/>
                </a:lnTo>
                <a:lnTo>
                  <a:pt x="966943" y="643885"/>
                </a:lnTo>
                <a:close/>
                <a:moveTo>
                  <a:pt x="1795464" y="641350"/>
                </a:moveTo>
                <a:cubicBezTo>
                  <a:pt x="1799546" y="641350"/>
                  <a:pt x="1803628" y="641350"/>
                  <a:pt x="1807711" y="641350"/>
                </a:cubicBezTo>
                <a:cubicBezTo>
                  <a:pt x="1807711" y="641350"/>
                  <a:pt x="1807711" y="641350"/>
                  <a:pt x="1824039" y="687917"/>
                </a:cubicBezTo>
                <a:cubicBezTo>
                  <a:pt x="1819957" y="687917"/>
                  <a:pt x="1815875" y="687917"/>
                  <a:pt x="1811793" y="692150"/>
                </a:cubicBezTo>
                <a:cubicBezTo>
                  <a:pt x="1811793" y="692150"/>
                  <a:pt x="1811793" y="692150"/>
                  <a:pt x="1795464" y="641350"/>
                </a:cubicBezTo>
                <a:close/>
                <a:moveTo>
                  <a:pt x="177800" y="641349"/>
                </a:moveTo>
                <a:lnTo>
                  <a:pt x="252413" y="641349"/>
                </a:lnTo>
                <a:lnTo>
                  <a:pt x="252413" y="654049"/>
                </a:lnTo>
                <a:lnTo>
                  <a:pt x="195262" y="654049"/>
                </a:lnTo>
                <a:lnTo>
                  <a:pt x="195262" y="712787"/>
                </a:lnTo>
                <a:lnTo>
                  <a:pt x="249238" y="712787"/>
                </a:lnTo>
                <a:lnTo>
                  <a:pt x="249238" y="725487"/>
                </a:lnTo>
                <a:lnTo>
                  <a:pt x="195262" y="725487"/>
                </a:lnTo>
                <a:lnTo>
                  <a:pt x="195262" y="795337"/>
                </a:lnTo>
                <a:lnTo>
                  <a:pt x="177800" y="795337"/>
                </a:lnTo>
                <a:lnTo>
                  <a:pt x="177800" y="641349"/>
                </a:lnTo>
                <a:close/>
                <a:moveTo>
                  <a:pt x="1612770" y="633413"/>
                </a:moveTo>
                <a:cubicBezTo>
                  <a:pt x="1633275" y="641668"/>
                  <a:pt x="1633275" y="641668"/>
                  <a:pt x="1633275" y="641668"/>
                </a:cubicBezTo>
                <a:cubicBezTo>
                  <a:pt x="1641477" y="645796"/>
                  <a:pt x="1641477" y="649923"/>
                  <a:pt x="1641477" y="654051"/>
                </a:cubicBezTo>
                <a:cubicBezTo>
                  <a:pt x="1641477" y="654051"/>
                  <a:pt x="1641477" y="658178"/>
                  <a:pt x="1641477" y="658178"/>
                </a:cubicBezTo>
                <a:cubicBezTo>
                  <a:pt x="1641477" y="662306"/>
                  <a:pt x="1637376" y="670561"/>
                  <a:pt x="1629174" y="670561"/>
                </a:cubicBezTo>
                <a:cubicBezTo>
                  <a:pt x="1633275" y="695326"/>
                  <a:pt x="1633275" y="695326"/>
                  <a:pt x="1633275" y="695326"/>
                </a:cubicBezTo>
                <a:cubicBezTo>
                  <a:pt x="1629174" y="695326"/>
                  <a:pt x="1625073" y="691198"/>
                  <a:pt x="1620972" y="691198"/>
                </a:cubicBezTo>
                <a:cubicBezTo>
                  <a:pt x="1620972" y="670561"/>
                  <a:pt x="1620972" y="670561"/>
                  <a:pt x="1620972" y="670561"/>
                </a:cubicBezTo>
                <a:cubicBezTo>
                  <a:pt x="1608668" y="666433"/>
                  <a:pt x="1608668" y="666433"/>
                  <a:pt x="1608668" y="666433"/>
                </a:cubicBezTo>
                <a:cubicBezTo>
                  <a:pt x="1604567" y="682943"/>
                  <a:pt x="1604567" y="682943"/>
                  <a:pt x="1604567" y="682943"/>
                </a:cubicBezTo>
                <a:cubicBezTo>
                  <a:pt x="1600466" y="682943"/>
                  <a:pt x="1596365" y="682943"/>
                  <a:pt x="1592264" y="678816"/>
                </a:cubicBezTo>
                <a:cubicBezTo>
                  <a:pt x="1604567" y="658178"/>
                  <a:pt x="1604567" y="658178"/>
                  <a:pt x="1604567" y="658178"/>
                </a:cubicBezTo>
                <a:cubicBezTo>
                  <a:pt x="1604567" y="654051"/>
                  <a:pt x="1604567" y="654051"/>
                  <a:pt x="1604567" y="654051"/>
                </a:cubicBezTo>
                <a:cubicBezTo>
                  <a:pt x="1612770" y="633413"/>
                  <a:pt x="1612770" y="633413"/>
                  <a:pt x="1612770" y="633413"/>
                </a:cubicBezTo>
                <a:close/>
                <a:moveTo>
                  <a:pt x="1855109" y="630214"/>
                </a:moveTo>
                <a:cubicBezTo>
                  <a:pt x="1851027" y="629693"/>
                  <a:pt x="1846945" y="630735"/>
                  <a:pt x="1844903" y="632818"/>
                </a:cubicBezTo>
                <a:cubicBezTo>
                  <a:pt x="1836739" y="636986"/>
                  <a:pt x="1836739" y="641153"/>
                  <a:pt x="1836739" y="645320"/>
                </a:cubicBezTo>
                <a:cubicBezTo>
                  <a:pt x="1836739" y="649487"/>
                  <a:pt x="1836739" y="653655"/>
                  <a:pt x="1836739" y="653655"/>
                </a:cubicBezTo>
                <a:cubicBezTo>
                  <a:pt x="1836739" y="653655"/>
                  <a:pt x="1836739" y="657822"/>
                  <a:pt x="1840821" y="657822"/>
                </a:cubicBezTo>
                <a:cubicBezTo>
                  <a:pt x="1844903" y="661989"/>
                  <a:pt x="1853068" y="661989"/>
                  <a:pt x="1857150" y="661989"/>
                </a:cubicBezTo>
                <a:cubicBezTo>
                  <a:pt x="1861232" y="657822"/>
                  <a:pt x="1861232" y="657822"/>
                  <a:pt x="1861232" y="657822"/>
                </a:cubicBezTo>
                <a:cubicBezTo>
                  <a:pt x="1865314" y="653655"/>
                  <a:pt x="1865314" y="649487"/>
                  <a:pt x="1865314" y="645320"/>
                </a:cubicBezTo>
                <a:cubicBezTo>
                  <a:pt x="1865314" y="645320"/>
                  <a:pt x="1865314" y="641153"/>
                  <a:pt x="1865314" y="636986"/>
                </a:cubicBezTo>
                <a:cubicBezTo>
                  <a:pt x="1863273" y="632818"/>
                  <a:pt x="1859191" y="630735"/>
                  <a:pt x="1855109" y="630214"/>
                </a:cubicBezTo>
                <a:close/>
                <a:moveTo>
                  <a:pt x="726110" y="628649"/>
                </a:moveTo>
                <a:cubicBezTo>
                  <a:pt x="742951" y="628649"/>
                  <a:pt x="742951" y="628649"/>
                  <a:pt x="742951" y="628649"/>
                </a:cubicBezTo>
                <a:lnTo>
                  <a:pt x="742951" y="795917"/>
                </a:lnTo>
                <a:cubicBezTo>
                  <a:pt x="726110" y="795917"/>
                  <a:pt x="726110" y="795917"/>
                  <a:pt x="726110" y="795917"/>
                </a:cubicBezTo>
                <a:cubicBezTo>
                  <a:pt x="726110" y="779190"/>
                  <a:pt x="726110" y="779190"/>
                  <a:pt x="726110" y="779190"/>
                </a:cubicBezTo>
                <a:cubicBezTo>
                  <a:pt x="717689" y="795917"/>
                  <a:pt x="709268" y="800099"/>
                  <a:pt x="692427" y="800099"/>
                </a:cubicBezTo>
                <a:cubicBezTo>
                  <a:pt x="658744" y="800099"/>
                  <a:pt x="646113" y="775009"/>
                  <a:pt x="646113" y="741555"/>
                </a:cubicBezTo>
                <a:cubicBezTo>
                  <a:pt x="646113" y="708101"/>
                  <a:pt x="658744" y="683011"/>
                  <a:pt x="692427" y="683011"/>
                </a:cubicBezTo>
                <a:cubicBezTo>
                  <a:pt x="713479" y="683011"/>
                  <a:pt x="726110" y="695556"/>
                  <a:pt x="726110" y="703920"/>
                </a:cubicBezTo>
                <a:cubicBezTo>
                  <a:pt x="726110" y="628649"/>
                  <a:pt x="726110" y="628649"/>
                  <a:pt x="726110" y="628649"/>
                </a:cubicBezTo>
                <a:close/>
                <a:moveTo>
                  <a:pt x="1857377" y="622131"/>
                </a:moveTo>
                <a:cubicBezTo>
                  <a:pt x="1864256" y="623662"/>
                  <a:pt x="1870606" y="627744"/>
                  <a:pt x="1874839" y="633868"/>
                </a:cubicBezTo>
                <a:cubicBezTo>
                  <a:pt x="1874839" y="637950"/>
                  <a:pt x="1874839" y="642032"/>
                  <a:pt x="1874839" y="646114"/>
                </a:cubicBezTo>
                <a:cubicBezTo>
                  <a:pt x="1874839" y="650196"/>
                  <a:pt x="1874839" y="654278"/>
                  <a:pt x="1874839" y="658360"/>
                </a:cubicBezTo>
                <a:cubicBezTo>
                  <a:pt x="1870606" y="662443"/>
                  <a:pt x="1870606" y="666525"/>
                  <a:pt x="1862139" y="666525"/>
                </a:cubicBezTo>
                <a:cubicBezTo>
                  <a:pt x="1853672" y="674689"/>
                  <a:pt x="1836739" y="670607"/>
                  <a:pt x="1828272" y="658360"/>
                </a:cubicBezTo>
                <a:cubicBezTo>
                  <a:pt x="1828272" y="654278"/>
                  <a:pt x="1824039" y="650196"/>
                  <a:pt x="1824039" y="646114"/>
                </a:cubicBezTo>
                <a:cubicBezTo>
                  <a:pt x="1824039" y="637950"/>
                  <a:pt x="1828272" y="629785"/>
                  <a:pt x="1836739" y="625703"/>
                </a:cubicBezTo>
                <a:cubicBezTo>
                  <a:pt x="1843089" y="621621"/>
                  <a:pt x="1850497" y="620601"/>
                  <a:pt x="1857377" y="622131"/>
                </a:cubicBezTo>
                <a:close/>
                <a:moveTo>
                  <a:pt x="1571138" y="612775"/>
                </a:moveTo>
                <a:cubicBezTo>
                  <a:pt x="1579442" y="616903"/>
                  <a:pt x="1591897" y="625158"/>
                  <a:pt x="1600201" y="629285"/>
                </a:cubicBezTo>
                <a:cubicBezTo>
                  <a:pt x="1600201" y="629285"/>
                  <a:pt x="1600201" y="629285"/>
                  <a:pt x="1596049" y="637540"/>
                </a:cubicBezTo>
                <a:cubicBezTo>
                  <a:pt x="1587745" y="633413"/>
                  <a:pt x="1583593" y="629285"/>
                  <a:pt x="1575290" y="625158"/>
                </a:cubicBezTo>
                <a:lnTo>
                  <a:pt x="1571138" y="633413"/>
                </a:lnTo>
                <a:cubicBezTo>
                  <a:pt x="1575290" y="637540"/>
                  <a:pt x="1579442" y="641668"/>
                  <a:pt x="1583593" y="641668"/>
                </a:cubicBezTo>
                <a:cubicBezTo>
                  <a:pt x="1583593" y="641668"/>
                  <a:pt x="1583593" y="641668"/>
                  <a:pt x="1579442" y="649923"/>
                </a:cubicBezTo>
                <a:cubicBezTo>
                  <a:pt x="1579442" y="649923"/>
                  <a:pt x="1579442" y="649923"/>
                  <a:pt x="1566986" y="641668"/>
                </a:cubicBezTo>
                <a:cubicBezTo>
                  <a:pt x="1566986" y="641668"/>
                  <a:pt x="1566986" y="641668"/>
                  <a:pt x="1558682" y="654050"/>
                </a:cubicBezTo>
                <a:cubicBezTo>
                  <a:pt x="1558682" y="654050"/>
                  <a:pt x="1558682" y="654050"/>
                  <a:pt x="1579442" y="666433"/>
                </a:cubicBezTo>
                <a:cubicBezTo>
                  <a:pt x="1579442" y="666433"/>
                  <a:pt x="1579442" y="666433"/>
                  <a:pt x="1575290" y="674688"/>
                </a:cubicBezTo>
                <a:cubicBezTo>
                  <a:pt x="1562834" y="666433"/>
                  <a:pt x="1554530" y="662305"/>
                  <a:pt x="1546226" y="654050"/>
                </a:cubicBezTo>
                <a:cubicBezTo>
                  <a:pt x="1546226" y="654050"/>
                  <a:pt x="1546226" y="654050"/>
                  <a:pt x="1571138" y="612775"/>
                </a:cubicBezTo>
                <a:close/>
                <a:moveTo>
                  <a:pt x="1898969" y="579438"/>
                </a:moveTo>
                <a:cubicBezTo>
                  <a:pt x="1898969" y="579438"/>
                  <a:pt x="1898969" y="579438"/>
                  <a:pt x="1931989" y="616943"/>
                </a:cubicBezTo>
                <a:cubicBezTo>
                  <a:pt x="1927862" y="621110"/>
                  <a:pt x="1927862" y="621110"/>
                  <a:pt x="1923734" y="625277"/>
                </a:cubicBezTo>
                <a:cubicBezTo>
                  <a:pt x="1923734" y="625277"/>
                  <a:pt x="1923734" y="625277"/>
                  <a:pt x="1890714" y="612776"/>
                </a:cubicBezTo>
                <a:cubicBezTo>
                  <a:pt x="1890714" y="612776"/>
                  <a:pt x="1890714" y="612776"/>
                  <a:pt x="1907224" y="637779"/>
                </a:cubicBezTo>
                <a:cubicBezTo>
                  <a:pt x="1903096" y="641946"/>
                  <a:pt x="1903096" y="641946"/>
                  <a:pt x="1898969" y="646113"/>
                </a:cubicBezTo>
                <a:cubicBezTo>
                  <a:pt x="1898969" y="646113"/>
                  <a:pt x="1898969" y="646113"/>
                  <a:pt x="1870076" y="604441"/>
                </a:cubicBezTo>
                <a:cubicBezTo>
                  <a:pt x="1874204" y="604441"/>
                  <a:pt x="1874204" y="600274"/>
                  <a:pt x="1878331" y="600274"/>
                </a:cubicBezTo>
                <a:cubicBezTo>
                  <a:pt x="1878331" y="600274"/>
                  <a:pt x="1878331" y="600274"/>
                  <a:pt x="1911351" y="608608"/>
                </a:cubicBezTo>
                <a:cubicBezTo>
                  <a:pt x="1911351" y="608608"/>
                  <a:pt x="1911351" y="608608"/>
                  <a:pt x="1890714" y="587772"/>
                </a:cubicBezTo>
                <a:cubicBezTo>
                  <a:pt x="1894841" y="583605"/>
                  <a:pt x="1894841" y="583605"/>
                  <a:pt x="1898969" y="579438"/>
                </a:cubicBezTo>
                <a:close/>
                <a:moveTo>
                  <a:pt x="1534626" y="579438"/>
                </a:moveTo>
                <a:cubicBezTo>
                  <a:pt x="1542930" y="587742"/>
                  <a:pt x="1551233" y="596046"/>
                  <a:pt x="1563689" y="604350"/>
                </a:cubicBezTo>
                <a:cubicBezTo>
                  <a:pt x="1559537" y="612653"/>
                  <a:pt x="1559537" y="612653"/>
                  <a:pt x="1559537" y="612653"/>
                </a:cubicBezTo>
                <a:cubicBezTo>
                  <a:pt x="1555385" y="608501"/>
                  <a:pt x="1551233" y="604350"/>
                  <a:pt x="1547081" y="604350"/>
                </a:cubicBezTo>
                <a:cubicBezTo>
                  <a:pt x="1518018" y="633413"/>
                  <a:pt x="1518018" y="633413"/>
                  <a:pt x="1518018" y="633413"/>
                </a:cubicBezTo>
                <a:cubicBezTo>
                  <a:pt x="1509714" y="625109"/>
                  <a:pt x="1509714" y="625109"/>
                  <a:pt x="1509714" y="625109"/>
                </a:cubicBezTo>
                <a:cubicBezTo>
                  <a:pt x="1538778" y="596046"/>
                  <a:pt x="1538778" y="596046"/>
                  <a:pt x="1538778" y="596046"/>
                </a:cubicBezTo>
                <a:cubicBezTo>
                  <a:pt x="1534626" y="591894"/>
                  <a:pt x="1530474" y="587742"/>
                  <a:pt x="1526322" y="583590"/>
                </a:cubicBezTo>
                <a:cubicBezTo>
                  <a:pt x="1534626" y="579438"/>
                  <a:pt x="1534626" y="579438"/>
                  <a:pt x="1534626" y="579438"/>
                </a:cubicBezTo>
                <a:close/>
                <a:moveTo>
                  <a:pt x="1924051" y="566738"/>
                </a:moveTo>
                <a:lnTo>
                  <a:pt x="1931989" y="579438"/>
                </a:lnTo>
                <a:lnTo>
                  <a:pt x="1936751" y="587376"/>
                </a:lnTo>
                <a:lnTo>
                  <a:pt x="1944689" y="579438"/>
                </a:lnTo>
                <a:lnTo>
                  <a:pt x="1944689" y="574676"/>
                </a:lnTo>
                <a:lnTo>
                  <a:pt x="1924051" y="566738"/>
                </a:lnTo>
                <a:close/>
                <a:moveTo>
                  <a:pt x="1919742" y="558800"/>
                </a:moveTo>
                <a:cubicBezTo>
                  <a:pt x="1970089" y="571103"/>
                  <a:pt x="1970089" y="571103"/>
                  <a:pt x="1970089" y="571103"/>
                </a:cubicBezTo>
                <a:cubicBezTo>
                  <a:pt x="1970089" y="575204"/>
                  <a:pt x="1965894" y="575204"/>
                  <a:pt x="1965894" y="579305"/>
                </a:cubicBezTo>
                <a:cubicBezTo>
                  <a:pt x="1965894" y="579305"/>
                  <a:pt x="1965894" y="579305"/>
                  <a:pt x="1961698" y="579305"/>
                </a:cubicBezTo>
                <a:cubicBezTo>
                  <a:pt x="1953307" y="579305"/>
                  <a:pt x="1953307" y="579305"/>
                  <a:pt x="1953307" y="579305"/>
                </a:cubicBezTo>
                <a:cubicBezTo>
                  <a:pt x="1940720" y="595710"/>
                  <a:pt x="1940720" y="595710"/>
                  <a:pt x="1940720" y="595710"/>
                </a:cubicBezTo>
                <a:cubicBezTo>
                  <a:pt x="1944916" y="603912"/>
                  <a:pt x="1944916" y="603912"/>
                  <a:pt x="1944916" y="603912"/>
                </a:cubicBezTo>
                <a:cubicBezTo>
                  <a:pt x="1944916" y="603912"/>
                  <a:pt x="1940720" y="608013"/>
                  <a:pt x="1940720" y="608013"/>
                </a:cubicBezTo>
                <a:cubicBezTo>
                  <a:pt x="1919742" y="579305"/>
                  <a:pt x="1919742" y="579305"/>
                  <a:pt x="1919742" y="579305"/>
                </a:cubicBezTo>
                <a:cubicBezTo>
                  <a:pt x="1911351" y="567002"/>
                  <a:pt x="1911351" y="567002"/>
                  <a:pt x="1911351" y="567002"/>
                </a:cubicBezTo>
                <a:lnTo>
                  <a:pt x="1919742" y="558800"/>
                </a:lnTo>
                <a:close/>
                <a:moveTo>
                  <a:pt x="1500586" y="541338"/>
                </a:moveTo>
                <a:cubicBezTo>
                  <a:pt x="1504753" y="545571"/>
                  <a:pt x="1504753" y="545571"/>
                  <a:pt x="1508920" y="549805"/>
                </a:cubicBezTo>
                <a:cubicBezTo>
                  <a:pt x="1508920" y="549805"/>
                  <a:pt x="1508920" y="549805"/>
                  <a:pt x="1496419" y="583671"/>
                </a:cubicBezTo>
                <a:cubicBezTo>
                  <a:pt x="1496419" y="583671"/>
                  <a:pt x="1496419" y="583671"/>
                  <a:pt x="1521422" y="562505"/>
                </a:cubicBezTo>
                <a:cubicBezTo>
                  <a:pt x="1521422" y="566738"/>
                  <a:pt x="1525589" y="566738"/>
                  <a:pt x="1525589" y="570971"/>
                </a:cubicBezTo>
                <a:cubicBezTo>
                  <a:pt x="1525589" y="570971"/>
                  <a:pt x="1525589" y="570971"/>
                  <a:pt x="1488084" y="604838"/>
                </a:cubicBezTo>
                <a:cubicBezTo>
                  <a:pt x="1483917" y="600605"/>
                  <a:pt x="1483917" y="600605"/>
                  <a:pt x="1479750" y="596371"/>
                </a:cubicBezTo>
                <a:cubicBezTo>
                  <a:pt x="1479750" y="596371"/>
                  <a:pt x="1479750" y="596371"/>
                  <a:pt x="1492252" y="562505"/>
                </a:cubicBezTo>
                <a:cubicBezTo>
                  <a:pt x="1492252" y="562505"/>
                  <a:pt x="1492252" y="562505"/>
                  <a:pt x="1467249" y="579438"/>
                </a:cubicBezTo>
                <a:cubicBezTo>
                  <a:pt x="1463081" y="575205"/>
                  <a:pt x="1463081" y="575205"/>
                  <a:pt x="1458914" y="570971"/>
                </a:cubicBezTo>
                <a:cubicBezTo>
                  <a:pt x="1458914" y="570971"/>
                  <a:pt x="1458914" y="570971"/>
                  <a:pt x="1500586" y="541338"/>
                </a:cubicBezTo>
                <a:close/>
                <a:moveTo>
                  <a:pt x="1936752" y="528638"/>
                </a:moveTo>
                <a:lnTo>
                  <a:pt x="1973264" y="550863"/>
                </a:lnTo>
                <a:lnTo>
                  <a:pt x="1985965" y="528638"/>
                </a:lnTo>
                <a:lnTo>
                  <a:pt x="1993902" y="533401"/>
                </a:lnTo>
                <a:lnTo>
                  <a:pt x="1978027" y="561976"/>
                </a:lnTo>
                <a:lnTo>
                  <a:pt x="1931989" y="538163"/>
                </a:lnTo>
                <a:lnTo>
                  <a:pt x="1936752" y="528638"/>
                </a:lnTo>
                <a:close/>
                <a:moveTo>
                  <a:pt x="1492829" y="525463"/>
                </a:moveTo>
                <a:cubicBezTo>
                  <a:pt x="1492829" y="529630"/>
                  <a:pt x="1497014" y="529630"/>
                  <a:pt x="1497014" y="533798"/>
                </a:cubicBezTo>
                <a:cubicBezTo>
                  <a:pt x="1497014" y="533798"/>
                  <a:pt x="1497014" y="533798"/>
                  <a:pt x="1455161" y="558801"/>
                </a:cubicBezTo>
                <a:cubicBezTo>
                  <a:pt x="1450976" y="554634"/>
                  <a:pt x="1450976" y="550467"/>
                  <a:pt x="1450976" y="550467"/>
                </a:cubicBezTo>
                <a:cubicBezTo>
                  <a:pt x="1450976" y="550467"/>
                  <a:pt x="1450976" y="550467"/>
                  <a:pt x="1492829" y="525463"/>
                </a:cubicBezTo>
                <a:close/>
                <a:moveTo>
                  <a:pt x="1482542" y="485751"/>
                </a:moveTo>
                <a:cubicBezTo>
                  <a:pt x="1480468" y="485230"/>
                  <a:pt x="1478394" y="486272"/>
                  <a:pt x="1476320" y="488355"/>
                </a:cubicBezTo>
                <a:cubicBezTo>
                  <a:pt x="1430696" y="500857"/>
                  <a:pt x="1430696" y="500857"/>
                  <a:pt x="1430696" y="500857"/>
                </a:cubicBezTo>
                <a:cubicBezTo>
                  <a:pt x="1422401" y="505024"/>
                  <a:pt x="1422401" y="509191"/>
                  <a:pt x="1422401" y="517526"/>
                </a:cubicBezTo>
                <a:cubicBezTo>
                  <a:pt x="1468025" y="634207"/>
                  <a:pt x="1584159" y="717551"/>
                  <a:pt x="1716883" y="717551"/>
                </a:cubicBezTo>
                <a:cubicBezTo>
                  <a:pt x="1849607" y="717551"/>
                  <a:pt x="1965740" y="634207"/>
                  <a:pt x="2011364" y="513358"/>
                </a:cubicBezTo>
                <a:cubicBezTo>
                  <a:pt x="2011364" y="509191"/>
                  <a:pt x="2007217" y="505024"/>
                  <a:pt x="2003069" y="500857"/>
                </a:cubicBezTo>
                <a:cubicBezTo>
                  <a:pt x="1957445" y="488355"/>
                  <a:pt x="1957445" y="488355"/>
                  <a:pt x="1957445" y="488355"/>
                </a:cubicBezTo>
                <a:cubicBezTo>
                  <a:pt x="1955371" y="486272"/>
                  <a:pt x="1953297" y="485230"/>
                  <a:pt x="1951224" y="485751"/>
                </a:cubicBezTo>
                <a:cubicBezTo>
                  <a:pt x="1949150" y="486272"/>
                  <a:pt x="1947076" y="488355"/>
                  <a:pt x="1945002" y="492522"/>
                </a:cubicBezTo>
                <a:cubicBezTo>
                  <a:pt x="1907673" y="584201"/>
                  <a:pt x="1820573" y="646709"/>
                  <a:pt x="1716883" y="646709"/>
                </a:cubicBezTo>
                <a:cubicBezTo>
                  <a:pt x="1613192" y="646709"/>
                  <a:pt x="1526092" y="584201"/>
                  <a:pt x="1488763" y="492522"/>
                </a:cubicBezTo>
                <a:cubicBezTo>
                  <a:pt x="1486689" y="488355"/>
                  <a:pt x="1484616" y="486272"/>
                  <a:pt x="1482542" y="485751"/>
                </a:cubicBezTo>
                <a:close/>
                <a:moveTo>
                  <a:pt x="1662749" y="478852"/>
                </a:moveTo>
                <a:cubicBezTo>
                  <a:pt x="1551306" y="533313"/>
                  <a:pt x="1551306" y="533313"/>
                  <a:pt x="1551306" y="533313"/>
                </a:cubicBezTo>
                <a:cubicBezTo>
                  <a:pt x="1547179" y="533313"/>
                  <a:pt x="1543051" y="533313"/>
                  <a:pt x="1543051" y="537502"/>
                </a:cubicBezTo>
                <a:cubicBezTo>
                  <a:pt x="1543051" y="537502"/>
                  <a:pt x="1543051" y="537502"/>
                  <a:pt x="1543051" y="541691"/>
                </a:cubicBezTo>
                <a:cubicBezTo>
                  <a:pt x="1543051" y="541691"/>
                  <a:pt x="1543051" y="545880"/>
                  <a:pt x="1547179" y="545880"/>
                </a:cubicBezTo>
                <a:cubicBezTo>
                  <a:pt x="1584326" y="587773"/>
                  <a:pt x="1621474" y="608719"/>
                  <a:pt x="1675132" y="621287"/>
                </a:cubicBezTo>
                <a:cubicBezTo>
                  <a:pt x="1679259" y="625476"/>
                  <a:pt x="1683387" y="625476"/>
                  <a:pt x="1683387" y="621287"/>
                </a:cubicBezTo>
                <a:cubicBezTo>
                  <a:pt x="1687514" y="621287"/>
                  <a:pt x="1687514" y="617098"/>
                  <a:pt x="1687514" y="608719"/>
                </a:cubicBezTo>
                <a:cubicBezTo>
                  <a:pt x="1687514" y="608719"/>
                  <a:pt x="1679259" y="487231"/>
                  <a:pt x="1679259" y="487231"/>
                </a:cubicBezTo>
                <a:cubicBezTo>
                  <a:pt x="1679259" y="483042"/>
                  <a:pt x="1675132" y="478852"/>
                  <a:pt x="1675132" y="478852"/>
                </a:cubicBezTo>
                <a:cubicBezTo>
                  <a:pt x="1671004" y="474663"/>
                  <a:pt x="1666877" y="474663"/>
                  <a:pt x="1662749" y="478852"/>
                </a:cubicBezTo>
                <a:close/>
                <a:moveTo>
                  <a:pt x="1762761" y="474663"/>
                </a:moveTo>
                <a:cubicBezTo>
                  <a:pt x="1758634" y="478836"/>
                  <a:pt x="1758634" y="483009"/>
                  <a:pt x="1758634" y="487182"/>
                </a:cubicBezTo>
                <a:cubicBezTo>
                  <a:pt x="1746251" y="608194"/>
                  <a:pt x="1746251" y="608194"/>
                  <a:pt x="1746251" y="608194"/>
                </a:cubicBezTo>
                <a:cubicBezTo>
                  <a:pt x="1746251" y="612367"/>
                  <a:pt x="1746251" y="616540"/>
                  <a:pt x="1750379" y="620713"/>
                </a:cubicBezTo>
                <a:cubicBezTo>
                  <a:pt x="1750379" y="620713"/>
                  <a:pt x="1754506" y="620713"/>
                  <a:pt x="1758634" y="620713"/>
                </a:cubicBezTo>
                <a:cubicBezTo>
                  <a:pt x="1812291" y="608194"/>
                  <a:pt x="1849439" y="587330"/>
                  <a:pt x="1886587" y="545602"/>
                </a:cubicBezTo>
                <a:cubicBezTo>
                  <a:pt x="1890714" y="541429"/>
                  <a:pt x="1890714" y="541429"/>
                  <a:pt x="1890714" y="537256"/>
                </a:cubicBezTo>
                <a:cubicBezTo>
                  <a:pt x="1890714" y="533083"/>
                  <a:pt x="1886587" y="533083"/>
                  <a:pt x="1882459" y="528910"/>
                </a:cubicBezTo>
                <a:cubicBezTo>
                  <a:pt x="1775144" y="474663"/>
                  <a:pt x="1775144" y="474663"/>
                  <a:pt x="1775144" y="474663"/>
                </a:cubicBezTo>
                <a:cubicBezTo>
                  <a:pt x="1771016" y="474663"/>
                  <a:pt x="1766889" y="474663"/>
                  <a:pt x="1762761" y="474663"/>
                </a:cubicBezTo>
                <a:close/>
                <a:moveTo>
                  <a:pt x="725572" y="428624"/>
                </a:moveTo>
                <a:cubicBezTo>
                  <a:pt x="705101" y="432820"/>
                  <a:pt x="696913" y="441211"/>
                  <a:pt x="696913" y="457993"/>
                </a:cubicBezTo>
                <a:cubicBezTo>
                  <a:pt x="696913" y="470580"/>
                  <a:pt x="696913" y="487362"/>
                  <a:pt x="717384" y="487362"/>
                </a:cubicBezTo>
                <a:cubicBezTo>
                  <a:pt x="741948" y="487362"/>
                  <a:pt x="774701" y="478971"/>
                  <a:pt x="774701" y="478971"/>
                </a:cubicBezTo>
                <a:cubicBezTo>
                  <a:pt x="774701" y="428624"/>
                  <a:pt x="774701" y="428624"/>
                  <a:pt x="774701" y="428624"/>
                </a:cubicBezTo>
                <a:lnTo>
                  <a:pt x="725572" y="428624"/>
                </a:lnTo>
                <a:close/>
                <a:moveTo>
                  <a:pt x="352426" y="346073"/>
                </a:moveTo>
                <a:cubicBezTo>
                  <a:pt x="315516" y="346073"/>
                  <a:pt x="303213" y="362695"/>
                  <a:pt x="303213" y="412562"/>
                </a:cubicBezTo>
                <a:cubicBezTo>
                  <a:pt x="303213" y="462428"/>
                  <a:pt x="311415" y="487361"/>
                  <a:pt x="352426" y="487361"/>
                </a:cubicBezTo>
                <a:cubicBezTo>
                  <a:pt x="393436" y="487361"/>
                  <a:pt x="401638" y="458272"/>
                  <a:pt x="401638" y="412562"/>
                </a:cubicBezTo>
                <a:cubicBezTo>
                  <a:pt x="401638" y="362695"/>
                  <a:pt x="389335" y="346073"/>
                  <a:pt x="352426" y="346073"/>
                </a:cubicBezTo>
                <a:close/>
                <a:moveTo>
                  <a:pt x="1704770" y="341312"/>
                </a:moveTo>
                <a:cubicBezTo>
                  <a:pt x="1704770" y="341312"/>
                  <a:pt x="1704770" y="353885"/>
                  <a:pt x="1704770" y="353885"/>
                </a:cubicBezTo>
                <a:cubicBezTo>
                  <a:pt x="1684063" y="358076"/>
                  <a:pt x="1671639" y="379031"/>
                  <a:pt x="1671639" y="399986"/>
                </a:cubicBezTo>
                <a:cubicBezTo>
                  <a:pt x="1671639" y="425132"/>
                  <a:pt x="1692346" y="446087"/>
                  <a:pt x="1717193" y="446087"/>
                </a:cubicBezTo>
                <a:cubicBezTo>
                  <a:pt x="1742041" y="446087"/>
                  <a:pt x="1766889" y="425132"/>
                  <a:pt x="1766889" y="399986"/>
                </a:cubicBezTo>
                <a:cubicBezTo>
                  <a:pt x="1766889" y="379031"/>
                  <a:pt x="1750324" y="358076"/>
                  <a:pt x="1729617" y="353885"/>
                </a:cubicBezTo>
                <a:cubicBezTo>
                  <a:pt x="1729617" y="349694"/>
                  <a:pt x="1729617" y="341312"/>
                  <a:pt x="1729617" y="341312"/>
                </a:cubicBezTo>
                <a:cubicBezTo>
                  <a:pt x="1704770" y="341312"/>
                  <a:pt x="1704770" y="341312"/>
                  <a:pt x="1704770" y="341312"/>
                </a:cubicBezTo>
                <a:close/>
                <a:moveTo>
                  <a:pt x="1716883" y="328612"/>
                </a:moveTo>
                <a:cubicBezTo>
                  <a:pt x="1755899" y="328612"/>
                  <a:pt x="1787527" y="360596"/>
                  <a:pt x="1787527" y="400050"/>
                </a:cubicBezTo>
                <a:cubicBezTo>
                  <a:pt x="1787527" y="439504"/>
                  <a:pt x="1755899" y="471488"/>
                  <a:pt x="1716883" y="471488"/>
                </a:cubicBezTo>
                <a:cubicBezTo>
                  <a:pt x="1677867" y="471488"/>
                  <a:pt x="1646239" y="439504"/>
                  <a:pt x="1646239" y="400050"/>
                </a:cubicBezTo>
                <a:cubicBezTo>
                  <a:pt x="1646239" y="360596"/>
                  <a:pt x="1677867" y="328612"/>
                  <a:pt x="1716883" y="328612"/>
                </a:cubicBezTo>
                <a:close/>
                <a:moveTo>
                  <a:pt x="1716883" y="320675"/>
                </a:moveTo>
                <a:cubicBezTo>
                  <a:pt x="1673483" y="320675"/>
                  <a:pt x="1638301" y="356212"/>
                  <a:pt x="1638301" y="400050"/>
                </a:cubicBezTo>
                <a:cubicBezTo>
                  <a:pt x="1638301" y="443888"/>
                  <a:pt x="1673483" y="479425"/>
                  <a:pt x="1716883" y="479425"/>
                </a:cubicBezTo>
                <a:cubicBezTo>
                  <a:pt x="1760283" y="479425"/>
                  <a:pt x="1795465" y="443888"/>
                  <a:pt x="1795465" y="400050"/>
                </a:cubicBezTo>
                <a:cubicBezTo>
                  <a:pt x="1795465" y="356212"/>
                  <a:pt x="1760283" y="320675"/>
                  <a:pt x="1716883" y="320675"/>
                </a:cubicBezTo>
                <a:close/>
                <a:moveTo>
                  <a:pt x="1924004" y="317500"/>
                </a:moveTo>
                <a:cubicBezTo>
                  <a:pt x="1924004" y="317500"/>
                  <a:pt x="1919866" y="317500"/>
                  <a:pt x="1911592" y="321667"/>
                </a:cubicBezTo>
                <a:cubicBezTo>
                  <a:pt x="1812301" y="388342"/>
                  <a:pt x="1812301" y="388342"/>
                  <a:pt x="1812301" y="388342"/>
                </a:cubicBezTo>
                <a:cubicBezTo>
                  <a:pt x="1808164" y="392510"/>
                  <a:pt x="1808164" y="396677"/>
                  <a:pt x="1808164" y="400844"/>
                </a:cubicBezTo>
                <a:cubicBezTo>
                  <a:pt x="1808164" y="400844"/>
                  <a:pt x="1808164" y="405011"/>
                  <a:pt x="1812301" y="409178"/>
                </a:cubicBezTo>
                <a:lnTo>
                  <a:pt x="1915729" y="480021"/>
                </a:lnTo>
                <a:cubicBezTo>
                  <a:pt x="1915729" y="480021"/>
                  <a:pt x="1919866" y="484188"/>
                  <a:pt x="1924004" y="480021"/>
                </a:cubicBezTo>
                <a:cubicBezTo>
                  <a:pt x="1928141" y="480021"/>
                  <a:pt x="1928141" y="480021"/>
                  <a:pt x="1928141" y="471686"/>
                </a:cubicBezTo>
                <a:cubicBezTo>
                  <a:pt x="1944689" y="421680"/>
                  <a:pt x="1944689" y="375841"/>
                  <a:pt x="1928141" y="325834"/>
                </a:cubicBezTo>
                <a:cubicBezTo>
                  <a:pt x="1928141" y="321667"/>
                  <a:pt x="1928141" y="317500"/>
                  <a:pt x="1924004" y="317500"/>
                </a:cubicBezTo>
                <a:close/>
                <a:moveTo>
                  <a:pt x="1509762" y="317500"/>
                </a:moveTo>
                <a:cubicBezTo>
                  <a:pt x="1505625" y="317500"/>
                  <a:pt x="1505625" y="321667"/>
                  <a:pt x="1501487" y="325834"/>
                </a:cubicBezTo>
                <a:cubicBezTo>
                  <a:pt x="1489076" y="375841"/>
                  <a:pt x="1489076" y="421680"/>
                  <a:pt x="1501487" y="475854"/>
                </a:cubicBezTo>
                <a:cubicBezTo>
                  <a:pt x="1505625" y="475854"/>
                  <a:pt x="1505625" y="480021"/>
                  <a:pt x="1509762" y="480021"/>
                </a:cubicBezTo>
                <a:cubicBezTo>
                  <a:pt x="1509762" y="484188"/>
                  <a:pt x="1513899" y="480021"/>
                  <a:pt x="1518036" y="480021"/>
                </a:cubicBezTo>
                <a:cubicBezTo>
                  <a:pt x="1621464" y="409178"/>
                  <a:pt x="1621464" y="409178"/>
                  <a:pt x="1621464" y="409178"/>
                </a:cubicBezTo>
                <a:cubicBezTo>
                  <a:pt x="1625601" y="409178"/>
                  <a:pt x="1625601" y="405011"/>
                  <a:pt x="1625601" y="400844"/>
                </a:cubicBezTo>
                <a:cubicBezTo>
                  <a:pt x="1625601" y="396677"/>
                  <a:pt x="1625601" y="392510"/>
                  <a:pt x="1621464" y="388342"/>
                </a:cubicBezTo>
                <a:lnTo>
                  <a:pt x="1518036" y="321667"/>
                </a:lnTo>
                <a:cubicBezTo>
                  <a:pt x="1518036" y="317500"/>
                  <a:pt x="1513899" y="317500"/>
                  <a:pt x="1509762" y="317500"/>
                </a:cubicBezTo>
                <a:close/>
                <a:moveTo>
                  <a:pt x="1032821" y="304799"/>
                </a:moveTo>
                <a:cubicBezTo>
                  <a:pt x="1032821" y="304799"/>
                  <a:pt x="1036942" y="304799"/>
                  <a:pt x="1041062" y="304799"/>
                </a:cubicBezTo>
                <a:cubicBezTo>
                  <a:pt x="1041062" y="304799"/>
                  <a:pt x="1041062" y="304799"/>
                  <a:pt x="1074028" y="304799"/>
                </a:cubicBezTo>
                <a:cubicBezTo>
                  <a:pt x="1078149" y="304799"/>
                  <a:pt x="1078149" y="304799"/>
                  <a:pt x="1082270" y="308966"/>
                </a:cubicBezTo>
                <a:cubicBezTo>
                  <a:pt x="1082270" y="308966"/>
                  <a:pt x="1082270" y="308966"/>
                  <a:pt x="1123477" y="479821"/>
                </a:cubicBezTo>
                <a:cubicBezTo>
                  <a:pt x="1123477" y="479821"/>
                  <a:pt x="1123477" y="479821"/>
                  <a:pt x="1127598" y="479821"/>
                </a:cubicBezTo>
                <a:cubicBezTo>
                  <a:pt x="1127598" y="479821"/>
                  <a:pt x="1127598" y="479821"/>
                  <a:pt x="1172926" y="308966"/>
                </a:cubicBezTo>
                <a:cubicBezTo>
                  <a:pt x="1172926" y="304799"/>
                  <a:pt x="1177047" y="304799"/>
                  <a:pt x="1181168" y="304799"/>
                </a:cubicBezTo>
                <a:cubicBezTo>
                  <a:pt x="1181168" y="304799"/>
                  <a:pt x="1181168" y="304799"/>
                  <a:pt x="1214134" y="304799"/>
                </a:cubicBezTo>
                <a:cubicBezTo>
                  <a:pt x="1218254" y="304799"/>
                  <a:pt x="1218254" y="304799"/>
                  <a:pt x="1222375" y="304799"/>
                </a:cubicBezTo>
                <a:cubicBezTo>
                  <a:pt x="1222375" y="308966"/>
                  <a:pt x="1222375" y="308966"/>
                  <a:pt x="1222375" y="313133"/>
                </a:cubicBezTo>
                <a:cubicBezTo>
                  <a:pt x="1222375" y="313133"/>
                  <a:pt x="1222375" y="313133"/>
                  <a:pt x="1218254" y="338137"/>
                </a:cubicBezTo>
                <a:cubicBezTo>
                  <a:pt x="1214134" y="350638"/>
                  <a:pt x="1210013" y="367307"/>
                  <a:pt x="1201771" y="388143"/>
                </a:cubicBezTo>
                <a:cubicBezTo>
                  <a:pt x="1193530" y="433982"/>
                  <a:pt x="1177047" y="496490"/>
                  <a:pt x="1164685" y="542329"/>
                </a:cubicBezTo>
                <a:cubicBezTo>
                  <a:pt x="1152322" y="584001"/>
                  <a:pt x="1131719" y="604837"/>
                  <a:pt x="1098753" y="604837"/>
                </a:cubicBezTo>
                <a:cubicBezTo>
                  <a:pt x="1098753" y="604837"/>
                  <a:pt x="1098753" y="604837"/>
                  <a:pt x="1094632" y="604837"/>
                </a:cubicBezTo>
                <a:cubicBezTo>
                  <a:pt x="1078149" y="604837"/>
                  <a:pt x="1053425" y="600670"/>
                  <a:pt x="1041062" y="600670"/>
                </a:cubicBezTo>
                <a:cubicBezTo>
                  <a:pt x="1036942" y="596503"/>
                  <a:pt x="1032821" y="596503"/>
                  <a:pt x="1032821" y="592335"/>
                </a:cubicBezTo>
                <a:cubicBezTo>
                  <a:pt x="1032821" y="592335"/>
                  <a:pt x="1032821" y="592335"/>
                  <a:pt x="1032821" y="567332"/>
                </a:cubicBezTo>
                <a:cubicBezTo>
                  <a:pt x="1032821" y="567332"/>
                  <a:pt x="1032821" y="563165"/>
                  <a:pt x="1036942" y="563165"/>
                </a:cubicBezTo>
                <a:cubicBezTo>
                  <a:pt x="1036942" y="558998"/>
                  <a:pt x="1041062" y="558998"/>
                  <a:pt x="1041062" y="558998"/>
                </a:cubicBezTo>
                <a:cubicBezTo>
                  <a:pt x="1041062" y="558998"/>
                  <a:pt x="1041062" y="558998"/>
                  <a:pt x="1082270" y="563165"/>
                </a:cubicBezTo>
                <a:cubicBezTo>
                  <a:pt x="1106994" y="563165"/>
                  <a:pt x="1111115" y="550663"/>
                  <a:pt x="1115236" y="538162"/>
                </a:cubicBezTo>
                <a:cubicBezTo>
                  <a:pt x="1115236" y="533995"/>
                  <a:pt x="1115236" y="533995"/>
                  <a:pt x="1119357" y="529828"/>
                </a:cubicBezTo>
                <a:cubicBezTo>
                  <a:pt x="1119357" y="529828"/>
                  <a:pt x="1119357" y="529828"/>
                  <a:pt x="1106994" y="529828"/>
                </a:cubicBezTo>
                <a:cubicBezTo>
                  <a:pt x="1090511" y="529828"/>
                  <a:pt x="1082270" y="513159"/>
                  <a:pt x="1082270" y="504824"/>
                </a:cubicBezTo>
                <a:cubicBezTo>
                  <a:pt x="1082270" y="504824"/>
                  <a:pt x="1082270" y="504824"/>
                  <a:pt x="1032821" y="313133"/>
                </a:cubicBezTo>
                <a:cubicBezTo>
                  <a:pt x="1028700" y="308966"/>
                  <a:pt x="1032821" y="308966"/>
                  <a:pt x="1032821" y="304799"/>
                </a:cubicBezTo>
                <a:close/>
                <a:moveTo>
                  <a:pt x="994979" y="300037"/>
                </a:moveTo>
                <a:cubicBezTo>
                  <a:pt x="994979" y="300037"/>
                  <a:pt x="999140" y="300037"/>
                  <a:pt x="999140" y="304193"/>
                </a:cubicBezTo>
                <a:cubicBezTo>
                  <a:pt x="1003300" y="304193"/>
                  <a:pt x="1003300" y="308350"/>
                  <a:pt x="1003300" y="308350"/>
                </a:cubicBezTo>
                <a:cubicBezTo>
                  <a:pt x="1003300" y="308350"/>
                  <a:pt x="1003300" y="308350"/>
                  <a:pt x="1003300" y="341601"/>
                </a:cubicBezTo>
                <a:cubicBezTo>
                  <a:pt x="1003300" y="345757"/>
                  <a:pt x="999140" y="345757"/>
                  <a:pt x="994979" y="349913"/>
                </a:cubicBezTo>
                <a:cubicBezTo>
                  <a:pt x="965857" y="349913"/>
                  <a:pt x="940895" y="370695"/>
                  <a:pt x="932574" y="374852"/>
                </a:cubicBezTo>
                <a:cubicBezTo>
                  <a:pt x="932574" y="374852"/>
                  <a:pt x="932574" y="374852"/>
                  <a:pt x="932574" y="520324"/>
                </a:cubicBezTo>
                <a:cubicBezTo>
                  <a:pt x="932574" y="524481"/>
                  <a:pt x="928414" y="528637"/>
                  <a:pt x="924254" y="528637"/>
                </a:cubicBezTo>
                <a:cubicBezTo>
                  <a:pt x="924254" y="528637"/>
                  <a:pt x="924254" y="528637"/>
                  <a:pt x="890971" y="528637"/>
                </a:cubicBezTo>
                <a:cubicBezTo>
                  <a:pt x="886810" y="528637"/>
                  <a:pt x="882650" y="524481"/>
                  <a:pt x="882650" y="520324"/>
                </a:cubicBezTo>
                <a:cubicBezTo>
                  <a:pt x="882650" y="520324"/>
                  <a:pt x="882650" y="520324"/>
                  <a:pt x="882650" y="312506"/>
                </a:cubicBezTo>
                <a:cubicBezTo>
                  <a:pt x="882650" y="304193"/>
                  <a:pt x="886810" y="304193"/>
                  <a:pt x="890971" y="304193"/>
                </a:cubicBezTo>
                <a:cubicBezTo>
                  <a:pt x="890971" y="304193"/>
                  <a:pt x="890971" y="304193"/>
                  <a:pt x="924254" y="304193"/>
                </a:cubicBezTo>
                <a:cubicBezTo>
                  <a:pt x="928414" y="304193"/>
                  <a:pt x="932574" y="304193"/>
                  <a:pt x="932574" y="312506"/>
                </a:cubicBezTo>
                <a:cubicBezTo>
                  <a:pt x="932574" y="312506"/>
                  <a:pt x="932574" y="312506"/>
                  <a:pt x="932574" y="324975"/>
                </a:cubicBezTo>
                <a:cubicBezTo>
                  <a:pt x="949216" y="316662"/>
                  <a:pt x="970017" y="300037"/>
                  <a:pt x="994979" y="300037"/>
                </a:cubicBezTo>
                <a:close/>
                <a:moveTo>
                  <a:pt x="750816" y="295274"/>
                </a:moveTo>
                <a:cubicBezTo>
                  <a:pt x="800606" y="295274"/>
                  <a:pt x="825501" y="320340"/>
                  <a:pt x="825501" y="374649"/>
                </a:cubicBezTo>
                <a:cubicBezTo>
                  <a:pt x="825501" y="525044"/>
                  <a:pt x="825501" y="525044"/>
                  <a:pt x="825501" y="525044"/>
                </a:cubicBezTo>
                <a:cubicBezTo>
                  <a:pt x="825501" y="525044"/>
                  <a:pt x="825501" y="529221"/>
                  <a:pt x="825501" y="529221"/>
                </a:cubicBezTo>
                <a:cubicBezTo>
                  <a:pt x="821352" y="533399"/>
                  <a:pt x="821352" y="533399"/>
                  <a:pt x="817203" y="533399"/>
                </a:cubicBezTo>
                <a:cubicBezTo>
                  <a:pt x="800606" y="529221"/>
                  <a:pt x="792308" y="525044"/>
                  <a:pt x="784010" y="516688"/>
                </a:cubicBezTo>
                <a:cubicBezTo>
                  <a:pt x="784010" y="516688"/>
                  <a:pt x="742518" y="533399"/>
                  <a:pt x="709325" y="533399"/>
                </a:cubicBezTo>
                <a:cubicBezTo>
                  <a:pt x="667833" y="533399"/>
                  <a:pt x="642938" y="508333"/>
                  <a:pt x="642938" y="462379"/>
                </a:cubicBezTo>
                <a:cubicBezTo>
                  <a:pt x="642938" y="416425"/>
                  <a:pt x="667833" y="395537"/>
                  <a:pt x="717623" y="391360"/>
                </a:cubicBezTo>
                <a:cubicBezTo>
                  <a:pt x="775711" y="387182"/>
                  <a:pt x="775711" y="387182"/>
                  <a:pt x="775711" y="387182"/>
                </a:cubicBezTo>
                <a:cubicBezTo>
                  <a:pt x="775711" y="374649"/>
                  <a:pt x="775711" y="374649"/>
                  <a:pt x="775711" y="374649"/>
                </a:cubicBezTo>
                <a:cubicBezTo>
                  <a:pt x="775711" y="357939"/>
                  <a:pt x="763264" y="345406"/>
                  <a:pt x="746667" y="345406"/>
                </a:cubicBezTo>
                <a:cubicBezTo>
                  <a:pt x="721772" y="345406"/>
                  <a:pt x="688579" y="349583"/>
                  <a:pt x="667833" y="349583"/>
                </a:cubicBezTo>
                <a:cubicBezTo>
                  <a:pt x="667833" y="349583"/>
                  <a:pt x="663684" y="349583"/>
                  <a:pt x="663684" y="349583"/>
                </a:cubicBezTo>
                <a:cubicBezTo>
                  <a:pt x="659535" y="345406"/>
                  <a:pt x="659535" y="345406"/>
                  <a:pt x="659535" y="341228"/>
                </a:cubicBezTo>
                <a:cubicBezTo>
                  <a:pt x="659535" y="311985"/>
                  <a:pt x="659535" y="311985"/>
                  <a:pt x="659535" y="311985"/>
                </a:cubicBezTo>
                <a:cubicBezTo>
                  <a:pt x="659535" y="307807"/>
                  <a:pt x="663684" y="303629"/>
                  <a:pt x="667833" y="303629"/>
                </a:cubicBezTo>
                <a:cubicBezTo>
                  <a:pt x="684430" y="303629"/>
                  <a:pt x="725921" y="295274"/>
                  <a:pt x="750816" y="295274"/>
                </a:cubicBezTo>
                <a:close/>
                <a:moveTo>
                  <a:pt x="354013" y="295273"/>
                </a:moveTo>
                <a:cubicBezTo>
                  <a:pt x="410125" y="295273"/>
                  <a:pt x="455613" y="348579"/>
                  <a:pt x="455613" y="414336"/>
                </a:cubicBezTo>
                <a:cubicBezTo>
                  <a:pt x="455613" y="480093"/>
                  <a:pt x="410125" y="533399"/>
                  <a:pt x="354013" y="533399"/>
                </a:cubicBezTo>
                <a:cubicBezTo>
                  <a:pt x="297901" y="533399"/>
                  <a:pt x="252413" y="480093"/>
                  <a:pt x="252413" y="414336"/>
                </a:cubicBezTo>
                <a:cubicBezTo>
                  <a:pt x="252413" y="348579"/>
                  <a:pt x="297901" y="295273"/>
                  <a:pt x="354013" y="295273"/>
                </a:cubicBezTo>
                <a:close/>
                <a:moveTo>
                  <a:pt x="53975" y="266699"/>
                </a:moveTo>
                <a:cubicBezTo>
                  <a:pt x="53975" y="358774"/>
                  <a:pt x="53975" y="358774"/>
                  <a:pt x="53975" y="358774"/>
                </a:cubicBezTo>
                <a:cubicBezTo>
                  <a:pt x="62207" y="358774"/>
                  <a:pt x="82785" y="358774"/>
                  <a:pt x="107480" y="358774"/>
                </a:cubicBezTo>
                <a:cubicBezTo>
                  <a:pt x="144521" y="358774"/>
                  <a:pt x="165100" y="342033"/>
                  <a:pt x="165100" y="312737"/>
                </a:cubicBezTo>
                <a:cubicBezTo>
                  <a:pt x="165100" y="291810"/>
                  <a:pt x="148637" y="266699"/>
                  <a:pt x="111595" y="266699"/>
                </a:cubicBezTo>
                <a:cubicBezTo>
                  <a:pt x="91017" y="266699"/>
                  <a:pt x="91017" y="266699"/>
                  <a:pt x="91017" y="266699"/>
                </a:cubicBezTo>
                <a:cubicBezTo>
                  <a:pt x="70438" y="266699"/>
                  <a:pt x="62207" y="266699"/>
                  <a:pt x="53975" y="266699"/>
                </a:cubicBezTo>
                <a:close/>
                <a:moveTo>
                  <a:pt x="546894" y="250824"/>
                </a:moveTo>
                <a:cubicBezTo>
                  <a:pt x="546894" y="250824"/>
                  <a:pt x="551050" y="250824"/>
                  <a:pt x="551050" y="250824"/>
                </a:cubicBezTo>
                <a:cubicBezTo>
                  <a:pt x="555205" y="254980"/>
                  <a:pt x="555205" y="254980"/>
                  <a:pt x="555205" y="259135"/>
                </a:cubicBezTo>
                <a:cubicBezTo>
                  <a:pt x="555205" y="304846"/>
                  <a:pt x="555205" y="304846"/>
                  <a:pt x="555205" y="304846"/>
                </a:cubicBezTo>
                <a:cubicBezTo>
                  <a:pt x="609227" y="304846"/>
                  <a:pt x="609227" y="304846"/>
                  <a:pt x="609227" y="304846"/>
                </a:cubicBezTo>
                <a:cubicBezTo>
                  <a:pt x="613383" y="304846"/>
                  <a:pt x="617538" y="304846"/>
                  <a:pt x="617538" y="313157"/>
                </a:cubicBezTo>
                <a:cubicBezTo>
                  <a:pt x="617538" y="342245"/>
                  <a:pt x="617538" y="342245"/>
                  <a:pt x="617538" y="342245"/>
                </a:cubicBezTo>
                <a:cubicBezTo>
                  <a:pt x="617538" y="346401"/>
                  <a:pt x="613383" y="350556"/>
                  <a:pt x="609227" y="350556"/>
                </a:cubicBezTo>
                <a:cubicBezTo>
                  <a:pt x="555205" y="350556"/>
                  <a:pt x="555205" y="350556"/>
                  <a:pt x="555205" y="350556"/>
                </a:cubicBezTo>
                <a:cubicBezTo>
                  <a:pt x="555205" y="441978"/>
                  <a:pt x="555205" y="441978"/>
                  <a:pt x="555205" y="441978"/>
                </a:cubicBezTo>
                <a:cubicBezTo>
                  <a:pt x="555205" y="475222"/>
                  <a:pt x="555205" y="483533"/>
                  <a:pt x="580138" y="483533"/>
                </a:cubicBezTo>
                <a:cubicBezTo>
                  <a:pt x="588449" y="483533"/>
                  <a:pt x="600916" y="483533"/>
                  <a:pt x="609227" y="483533"/>
                </a:cubicBezTo>
                <a:cubicBezTo>
                  <a:pt x="613383" y="483533"/>
                  <a:pt x="617538" y="487688"/>
                  <a:pt x="617538" y="491844"/>
                </a:cubicBezTo>
                <a:cubicBezTo>
                  <a:pt x="617538" y="520932"/>
                  <a:pt x="617538" y="520932"/>
                  <a:pt x="617538" y="520932"/>
                </a:cubicBezTo>
                <a:cubicBezTo>
                  <a:pt x="617538" y="525088"/>
                  <a:pt x="613383" y="529244"/>
                  <a:pt x="609227" y="529244"/>
                </a:cubicBezTo>
                <a:cubicBezTo>
                  <a:pt x="596760" y="529244"/>
                  <a:pt x="584294" y="533399"/>
                  <a:pt x="571827" y="533399"/>
                </a:cubicBezTo>
                <a:cubicBezTo>
                  <a:pt x="521961" y="533399"/>
                  <a:pt x="505339" y="512621"/>
                  <a:pt x="505339" y="450289"/>
                </a:cubicBezTo>
                <a:cubicBezTo>
                  <a:pt x="505339" y="350556"/>
                  <a:pt x="505339" y="350556"/>
                  <a:pt x="505339" y="350556"/>
                </a:cubicBezTo>
                <a:cubicBezTo>
                  <a:pt x="484561" y="350556"/>
                  <a:pt x="484561" y="350556"/>
                  <a:pt x="484561" y="350556"/>
                </a:cubicBezTo>
                <a:cubicBezTo>
                  <a:pt x="480406" y="350556"/>
                  <a:pt x="476250" y="346401"/>
                  <a:pt x="476250" y="342245"/>
                </a:cubicBezTo>
                <a:cubicBezTo>
                  <a:pt x="476250" y="313157"/>
                  <a:pt x="476250" y="313157"/>
                  <a:pt x="476250" y="313157"/>
                </a:cubicBezTo>
                <a:cubicBezTo>
                  <a:pt x="476250" y="304846"/>
                  <a:pt x="480406" y="304846"/>
                  <a:pt x="484561" y="304846"/>
                </a:cubicBezTo>
                <a:cubicBezTo>
                  <a:pt x="505339" y="304846"/>
                  <a:pt x="505339" y="304846"/>
                  <a:pt x="505339" y="304846"/>
                </a:cubicBezTo>
                <a:cubicBezTo>
                  <a:pt x="505339" y="267446"/>
                  <a:pt x="505339" y="267446"/>
                  <a:pt x="505339" y="267446"/>
                </a:cubicBezTo>
                <a:cubicBezTo>
                  <a:pt x="505339" y="263291"/>
                  <a:pt x="505339" y="259135"/>
                  <a:pt x="509494" y="259135"/>
                </a:cubicBezTo>
                <a:cubicBezTo>
                  <a:pt x="546894" y="250824"/>
                  <a:pt x="546894" y="250824"/>
                  <a:pt x="546894" y="250824"/>
                </a:cubicBezTo>
                <a:close/>
                <a:moveTo>
                  <a:pt x="103337" y="217487"/>
                </a:moveTo>
                <a:cubicBezTo>
                  <a:pt x="107471" y="217487"/>
                  <a:pt x="111604" y="217487"/>
                  <a:pt x="111604" y="217487"/>
                </a:cubicBezTo>
                <a:cubicBezTo>
                  <a:pt x="198408" y="217487"/>
                  <a:pt x="219075" y="267271"/>
                  <a:pt x="219075" y="312906"/>
                </a:cubicBezTo>
                <a:cubicBezTo>
                  <a:pt x="219075" y="350244"/>
                  <a:pt x="202541" y="375136"/>
                  <a:pt x="165340" y="391731"/>
                </a:cubicBezTo>
                <a:lnTo>
                  <a:pt x="219075" y="516191"/>
                </a:lnTo>
                <a:cubicBezTo>
                  <a:pt x="219075" y="520340"/>
                  <a:pt x="219075" y="520340"/>
                  <a:pt x="219075" y="524488"/>
                </a:cubicBezTo>
                <a:cubicBezTo>
                  <a:pt x="219075" y="524488"/>
                  <a:pt x="214942" y="528637"/>
                  <a:pt x="210808" y="528637"/>
                </a:cubicBezTo>
                <a:cubicBezTo>
                  <a:pt x="173607" y="528637"/>
                  <a:pt x="173607" y="528637"/>
                  <a:pt x="173607" y="528637"/>
                </a:cubicBezTo>
                <a:cubicBezTo>
                  <a:pt x="169473" y="528637"/>
                  <a:pt x="165340" y="524488"/>
                  <a:pt x="165340" y="524488"/>
                </a:cubicBezTo>
                <a:cubicBezTo>
                  <a:pt x="111604" y="408326"/>
                  <a:pt x="111604" y="408326"/>
                  <a:pt x="111604" y="408326"/>
                </a:cubicBezTo>
                <a:cubicBezTo>
                  <a:pt x="86803" y="408326"/>
                  <a:pt x="66136" y="408326"/>
                  <a:pt x="53736" y="404177"/>
                </a:cubicBezTo>
                <a:cubicBezTo>
                  <a:pt x="53736" y="520340"/>
                  <a:pt x="53736" y="520340"/>
                  <a:pt x="53736" y="520340"/>
                </a:cubicBezTo>
                <a:cubicBezTo>
                  <a:pt x="53736" y="524488"/>
                  <a:pt x="49602" y="528637"/>
                  <a:pt x="45469" y="528637"/>
                </a:cubicBezTo>
                <a:cubicBezTo>
                  <a:pt x="8267" y="528637"/>
                  <a:pt x="8267" y="528637"/>
                  <a:pt x="8267" y="528637"/>
                </a:cubicBezTo>
                <a:cubicBezTo>
                  <a:pt x="4134" y="528637"/>
                  <a:pt x="0" y="524488"/>
                  <a:pt x="0" y="520340"/>
                </a:cubicBezTo>
                <a:cubicBezTo>
                  <a:pt x="0" y="229933"/>
                  <a:pt x="0" y="229933"/>
                  <a:pt x="0" y="229933"/>
                </a:cubicBezTo>
                <a:cubicBezTo>
                  <a:pt x="0" y="225784"/>
                  <a:pt x="4134" y="221636"/>
                  <a:pt x="8267" y="221636"/>
                </a:cubicBezTo>
                <a:cubicBezTo>
                  <a:pt x="53736" y="217487"/>
                  <a:pt x="90937" y="217487"/>
                  <a:pt x="103337" y="217487"/>
                </a:cubicBezTo>
                <a:close/>
                <a:moveTo>
                  <a:pt x="1941299" y="180951"/>
                </a:moveTo>
                <a:cubicBezTo>
                  <a:pt x="1938725" y="180430"/>
                  <a:pt x="1936665" y="181472"/>
                  <a:pt x="1936665" y="183555"/>
                </a:cubicBezTo>
                <a:cubicBezTo>
                  <a:pt x="1903714" y="221060"/>
                  <a:pt x="1903714" y="221060"/>
                  <a:pt x="1903714" y="221060"/>
                </a:cubicBezTo>
                <a:cubicBezTo>
                  <a:pt x="1895476" y="225227"/>
                  <a:pt x="1895476" y="233562"/>
                  <a:pt x="1903714" y="237729"/>
                </a:cubicBezTo>
                <a:cubicBezTo>
                  <a:pt x="1953141" y="291902"/>
                  <a:pt x="1973736" y="362745"/>
                  <a:pt x="1957260" y="450256"/>
                </a:cubicBezTo>
                <a:cubicBezTo>
                  <a:pt x="1957260" y="458590"/>
                  <a:pt x="1961379" y="462757"/>
                  <a:pt x="1965498" y="462757"/>
                </a:cubicBezTo>
                <a:cubicBezTo>
                  <a:pt x="2010806" y="475259"/>
                  <a:pt x="2010806" y="475259"/>
                  <a:pt x="2010806" y="475259"/>
                </a:cubicBezTo>
                <a:cubicBezTo>
                  <a:pt x="2019044" y="479426"/>
                  <a:pt x="2023163" y="475259"/>
                  <a:pt x="2023163" y="471092"/>
                </a:cubicBezTo>
                <a:cubicBezTo>
                  <a:pt x="2047876" y="362745"/>
                  <a:pt x="2014925" y="254398"/>
                  <a:pt x="1949022" y="187722"/>
                </a:cubicBezTo>
                <a:cubicBezTo>
                  <a:pt x="1946963" y="183555"/>
                  <a:pt x="1943873" y="181472"/>
                  <a:pt x="1941299" y="180951"/>
                </a:cubicBezTo>
                <a:close/>
                <a:moveTo>
                  <a:pt x="1491989" y="180951"/>
                </a:moveTo>
                <a:cubicBezTo>
                  <a:pt x="1489388" y="181472"/>
                  <a:pt x="1486266" y="183555"/>
                  <a:pt x="1484185" y="187722"/>
                </a:cubicBezTo>
                <a:cubicBezTo>
                  <a:pt x="1417596" y="254398"/>
                  <a:pt x="1384301" y="362745"/>
                  <a:pt x="1409272" y="471092"/>
                </a:cubicBezTo>
                <a:cubicBezTo>
                  <a:pt x="1409272" y="475259"/>
                  <a:pt x="1413434" y="479426"/>
                  <a:pt x="1421758" y="475259"/>
                </a:cubicBezTo>
                <a:cubicBezTo>
                  <a:pt x="1467538" y="462757"/>
                  <a:pt x="1467538" y="462757"/>
                  <a:pt x="1467538" y="462757"/>
                </a:cubicBezTo>
                <a:cubicBezTo>
                  <a:pt x="1471700" y="462757"/>
                  <a:pt x="1475862" y="458590"/>
                  <a:pt x="1475862" y="450256"/>
                </a:cubicBezTo>
                <a:cubicBezTo>
                  <a:pt x="1459214" y="362745"/>
                  <a:pt x="1480023" y="291902"/>
                  <a:pt x="1529965" y="237729"/>
                </a:cubicBezTo>
                <a:cubicBezTo>
                  <a:pt x="1538289" y="233562"/>
                  <a:pt x="1538289" y="225227"/>
                  <a:pt x="1534127" y="221060"/>
                </a:cubicBezTo>
                <a:cubicBezTo>
                  <a:pt x="1496671" y="183555"/>
                  <a:pt x="1496671" y="183555"/>
                  <a:pt x="1496671" y="183555"/>
                </a:cubicBezTo>
                <a:cubicBezTo>
                  <a:pt x="1496671" y="181472"/>
                  <a:pt x="1494590" y="180430"/>
                  <a:pt x="1491989" y="180951"/>
                </a:cubicBezTo>
                <a:close/>
                <a:moveTo>
                  <a:pt x="1750379" y="174625"/>
                </a:moveTo>
                <a:cubicBezTo>
                  <a:pt x="1746251" y="178798"/>
                  <a:pt x="1746251" y="182971"/>
                  <a:pt x="1746251" y="187144"/>
                </a:cubicBezTo>
                <a:cubicBezTo>
                  <a:pt x="1754506" y="308156"/>
                  <a:pt x="1754506" y="308156"/>
                  <a:pt x="1754506" y="308156"/>
                </a:cubicBezTo>
                <a:cubicBezTo>
                  <a:pt x="1758634" y="312329"/>
                  <a:pt x="1758634" y="316502"/>
                  <a:pt x="1762761" y="320675"/>
                </a:cubicBezTo>
                <a:cubicBezTo>
                  <a:pt x="1766889" y="320675"/>
                  <a:pt x="1771016" y="320675"/>
                  <a:pt x="1775144" y="320675"/>
                </a:cubicBezTo>
                <a:cubicBezTo>
                  <a:pt x="1882459" y="266428"/>
                  <a:pt x="1882459" y="266428"/>
                  <a:pt x="1882459" y="266428"/>
                </a:cubicBezTo>
                <a:cubicBezTo>
                  <a:pt x="1886587" y="262255"/>
                  <a:pt x="1890714" y="262255"/>
                  <a:pt x="1890714" y="258082"/>
                </a:cubicBezTo>
                <a:cubicBezTo>
                  <a:pt x="1890714" y="253909"/>
                  <a:pt x="1890714" y="253909"/>
                  <a:pt x="1886587" y="249736"/>
                </a:cubicBezTo>
                <a:cubicBezTo>
                  <a:pt x="1849439" y="208008"/>
                  <a:pt x="1812291" y="187144"/>
                  <a:pt x="1758634" y="174625"/>
                </a:cubicBezTo>
                <a:cubicBezTo>
                  <a:pt x="1754506" y="174625"/>
                  <a:pt x="1754506" y="174625"/>
                  <a:pt x="1750379" y="174625"/>
                </a:cubicBezTo>
                <a:close/>
                <a:moveTo>
                  <a:pt x="1675132" y="174625"/>
                </a:moveTo>
                <a:cubicBezTo>
                  <a:pt x="1621474" y="187144"/>
                  <a:pt x="1584326" y="212181"/>
                  <a:pt x="1547179" y="249736"/>
                </a:cubicBezTo>
                <a:cubicBezTo>
                  <a:pt x="1543051" y="253909"/>
                  <a:pt x="1543051" y="258082"/>
                  <a:pt x="1543051" y="258082"/>
                </a:cubicBezTo>
                <a:cubicBezTo>
                  <a:pt x="1543051" y="262255"/>
                  <a:pt x="1547179" y="266428"/>
                  <a:pt x="1551306" y="266428"/>
                </a:cubicBezTo>
                <a:cubicBezTo>
                  <a:pt x="1658622" y="320675"/>
                  <a:pt x="1658622" y="320675"/>
                  <a:pt x="1658622" y="320675"/>
                </a:cubicBezTo>
                <a:cubicBezTo>
                  <a:pt x="1662749" y="320675"/>
                  <a:pt x="1666877" y="320675"/>
                  <a:pt x="1671004" y="320675"/>
                </a:cubicBezTo>
                <a:cubicBezTo>
                  <a:pt x="1675132" y="320675"/>
                  <a:pt x="1675132" y="316502"/>
                  <a:pt x="1675132" y="312329"/>
                </a:cubicBezTo>
                <a:cubicBezTo>
                  <a:pt x="1687514" y="187144"/>
                  <a:pt x="1687514" y="187144"/>
                  <a:pt x="1687514" y="187144"/>
                </a:cubicBezTo>
                <a:cubicBezTo>
                  <a:pt x="1687514" y="182971"/>
                  <a:pt x="1683387" y="178798"/>
                  <a:pt x="1683387" y="174625"/>
                </a:cubicBezTo>
                <a:cubicBezTo>
                  <a:pt x="1679259" y="174625"/>
                  <a:pt x="1679259" y="174625"/>
                  <a:pt x="1675132" y="174625"/>
                </a:cubicBezTo>
                <a:close/>
                <a:moveTo>
                  <a:pt x="1579247" y="133350"/>
                </a:moveTo>
                <a:cubicBezTo>
                  <a:pt x="1575119" y="137716"/>
                  <a:pt x="1570992" y="137716"/>
                  <a:pt x="1566864" y="142082"/>
                </a:cubicBezTo>
                <a:cubicBezTo>
                  <a:pt x="1570992" y="142082"/>
                  <a:pt x="1570992" y="142082"/>
                  <a:pt x="1570992" y="142082"/>
                </a:cubicBezTo>
                <a:cubicBezTo>
                  <a:pt x="1575119" y="150813"/>
                  <a:pt x="1575119" y="150813"/>
                  <a:pt x="1575119" y="150813"/>
                </a:cubicBezTo>
                <a:cubicBezTo>
                  <a:pt x="1583375" y="146447"/>
                  <a:pt x="1583375" y="146447"/>
                  <a:pt x="1583375" y="146447"/>
                </a:cubicBezTo>
                <a:cubicBezTo>
                  <a:pt x="1587502" y="146447"/>
                  <a:pt x="1587502" y="146447"/>
                  <a:pt x="1587502" y="142082"/>
                </a:cubicBezTo>
                <a:cubicBezTo>
                  <a:pt x="1587502" y="137716"/>
                  <a:pt x="1583375" y="133350"/>
                  <a:pt x="1579247" y="133350"/>
                </a:cubicBezTo>
                <a:close/>
                <a:moveTo>
                  <a:pt x="1575142" y="124846"/>
                </a:moveTo>
                <a:cubicBezTo>
                  <a:pt x="1587729" y="120650"/>
                  <a:pt x="1600315" y="133237"/>
                  <a:pt x="1596120" y="141628"/>
                </a:cubicBezTo>
                <a:cubicBezTo>
                  <a:pt x="1596120" y="145823"/>
                  <a:pt x="1596120" y="145823"/>
                  <a:pt x="1596120" y="145823"/>
                </a:cubicBezTo>
                <a:cubicBezTo>
                  <a:pt x="1612902" y="162606"/>
                  <a:pt x="1612902" y="162606"/>
                  <a:pt x="1612902" y="162606"/>
                </a:cubicBezTo>
                <a:cubicBezTo>
                  <a:pt x="1608707" y="162606"/>
                  <a:pt x="1608707" y="162606"/>
                  <a:pt x="1604511" y="166801"/>
                </a:cubicBezTo>
                <a:cubicBezTo>
                  <a:pt x="1587729" y="154215"/>
                  <a:pt x="1587729" y="154215"/>
                  <a:pt x="1587729" y="154215"/>
                </a:cubicBezTo>
                <a:cubicBezTo>
                  <a:pt x="1579338" y="158410"/>
                  <a:pt x="1579338" y="158410"/>
                  <a:pt x="1579338" y="158410"/>
                </a:cubicBezTo>
                <a:cubicBezTo>
                  <a:pt x="1587729" y="175192"/>
                  <a:pt x="1587729" y="175192"/>
                  <a:pt x="1587729" y="175192"/>
                </a:cubicBezTo>
                <a:cubicBezTo>
                  <a:pt x="1583533" y="175192"/>
                  <a:pt x="1583533" y="179388"/>
                  <a:pt x="1579338" y="179388"/>
                </a:cubicBezTo>
                <a:lnTo>
                  <a:pt x="1558360" y="141628"/>
                </a:lnTo>
                <a:cubicBezTo>
                  <a:pt x="1554164" y="137432"/>
                  <a:pt x="1554164" y="137432"/>
                  <a:pt x="1554164" y="137432"/>
                </a:cubicBezTo>
                <a:cubicBezTo>
                  <a:pt x="1562555" y="133237"/>
                  <a:pt x="1570946" y="129041"/>
                  <a:pt x="1575142" y="124846"/>
                </a:cubicBezTo>
                <a:close/>
                <a:moveTo>
                  <a:pt x="1836161" y="117475"/>
                </a:moveTo>
                <a:cubicBezTo>
                  <a:pt x="1840347" y="117475"/>
                  <a:pt x="1840347" y="117475"/>
                  <a:pt x="1844532" y="121557"/>
                </a:cubicBezTo>
                <a:cubicBezTo>
                  <a:pt x="1844532" y="121557"/>
                  <a:pt x="1844532" y="121557"/>
                  <a:pt x="1848717" y="141968"/>
                </a:cubicBezTo>
                <a:cubicBezTo>
                  <a:pt x="1848717" y="141968"/>
                  <a:pt x="1848717" y="141968"/>
                  <a:pt x="1869644" y="133804"/>
                </a:cubicBezTo>
                <a:cubicBezTo>
                  <a:pt x="1873829" y="133804"/>
                  <a:pt x="1878014" y="137886"/>
                  <a:pt x="1878014" y="137886"/>
                </a:cubicBezTo>
                <a:cubicBezTo>
                  <a:pt x="1878014" y="137886"/>
                  <a:pt x="1878014" y="137886"/>
                  <a:pt x="1848717" y="154214"/>
                </a:cubicBezTo>
                <a:cubicBezTo>
                  <a:pt x="1848717" y="154214"/>
                  <a:pt x="1848717" y="154214"/>
                  <a:pt x="1840347" y="174625"/>
                </a:cubicBezTo>
                <a:lnTo>
                  <a:pt x="1831976" y="166461"/>
                </a:lnTo>
                <a:cubicBezTo>
                  <a:pt x="1831976" y="166461"/>
                  <a:pt x="1831976" y="166461"/>
                  <a:pt x="1840347" y="146050"/>
                </a:cubicBezTo>
                <a:cubicBezTo>
                  <a:pt x="1840347" y="146050"/>
                  <a:pt x="1840347" y="146050"/>
                  <a:pt x="1836161" y="117475"/>
                </a:cubicBezTo>
                <a:close/>
                <a:moveTo>
                  <a:pt x="1794829" y="112713"/>
                </a:moveTo>
                <a:cubicBezTo>
                  <a:pt x="1790701" y="120651"/>
                  <a:pt x="1790701" y="120651"/>
                  <a:pt x="1790701" y="120651"/>
                </a:cubicBezTo>
                <a:lnTo>
                  <a:pt x="1790701" y="124619"/>
                </a:lnTo>
                <a:cubicBezTo>
                  <a:pt x="1803084" y="128588"/>
                  <a:pt x="1803084" y="128588"/>
                  <a:pt x="1803084" y="128588"/>
                </a:cubicBezTo>
                <a:cubicBezTo>
                  <a:pt x="1807212" y="128588"/>
                  <a:pt x="1811339" y="124619"/>
                  <a:pt x="1811339" y="120651"/>
                </a:cubicBezTo>
                <a:cubicBezTo>
                  <a:pt x="1811339" y="116682"/>
                  <a:pt x="1807212" y="116682"/>
                  <a:pt x="1807212" y="116682"/>
                </a:cubicBezTo>
                <a:cubicBezTo>
                  <a:pt x="1803084" y="112713"/>
                  <a:pt x="1798956" y="112713"/>
                  <a:pt x="1794829" y="112713"/>
                </a:cubicBezTo>
                <a:close/>
                <a:moveTo>
                  <a:pt x="1637508" y="112117"/>
                </a:moveTo>
                <a:cubicBezTo>
                  <a:pt x="1629174" y="112117"/>
                  <a:pt x="1620839" y="116285"/>
                  <a:pt x="1620839" y="124619"/>
                </a:cubicBezTo>
                <a:cubicBezTo>
                  <a:pt x="1620839" y="128786"/>
                  <a:pt x="1620839" y="128786"/>
                  <a:pt x="1620839" y="128786"/>
                </a:cubicBezTo>
                <a:cubicBezTo>
                  <a:pt x="1620839" y="137121"/>
                  <a:pt x="1629174" y="141288"/>
                  <a:pt x="1637508" y="141288"/>
                </a:cubicBezTo>
                <a:cubicBezTo>
                  <a:pt x="1645843" y="141288"/>
                  <a:pt x="1654177" y="132954"/>
                  <a:pt x="1654177" y="124619"/>
                </a:cubicBezTo>
                <a:cubicBezTo>
                  <a:pt x="1654177" y="116285"/>
                  <a:pt x="1645843" y="107950"/>
                  <a:pt x="1637508" y="112117"/>
                </a:cubicBezTo>
                <a:close/>
                <a:moveTo>
                  <a:pt x="1741489" y="104775"/>
                </a:moveTo>
                <a:cubicBezTo>
                  <a:pt x="1737520" y="117158"/>
                  <a:pt x="1737520" y="117158"/>
                  <a:pt x="1737520" y="117158"/>
                </a:cubicBezTo>
                <a:lnTo>
                  <a:pt x="1733551" y="125413"/>
                </a:lnTo>
                <a:cubicBezTo>
                  <a:pt x="1737520" y="125413"/>
                  <a:pt x="1745457" y="125413"/>
                  <a:pt x="1749426" y="125413"/>
                </a:cubicBezTo>
                <a:cubicBezTo>
                  <a:pt x="1745457" y="117158"/>
                  <a:pt x="1745457" y="117158"/>
                  <a:pt x="1745457" y="117158"/>
                </a:cubicBezTo>
                <a:cubicBezTo>
                  <a:pt x="1741489" y="104775"/>
                  <a:pt x="1741489" y="104775"/>
                  <a:pt x="1741489" y="104775"/>
                </a:cubicBezTo>
                <a:close/>
                <a:moveTo>
                  <a:pt x="1633407" y="104165"/>
                </a:moveTo>
                <a:cubicBezTo>
                  <a:pt x="1649811" y="100013"/>
                  <a:pt x="1662114" y="112469"/>
                  <a:pt x="1662114" y="124925"/>
                </a:cubicBezTo>
                <a:cubicBezTo>
                  <a:pt x="1662114" y="141532"/>
                  <a:pt x="1653912" y="149836"/>
                  <a:pt x="1637508" y="149836"/>
                </a:cubicBezTo>
                <a:cubicBezTo>
                  <a:pt x="1625204" y="153988"/>
                  <a:pt x="1612901" y="141532"/>
                  <a:pt x="1612901" y="129076"/>
                </a:cubicBezTo>
                <a:cubicBezTo>
                  <a:pt x="1612901" y="129076"/>
                  <a:pt x="1612901" y="129076"/>
                  <a:pt x="1612901" y="124925"/>
                </a:cubicBezTo>
                <a:cubicBezTo>
                  <a:pt x="1612901" y="112469"/>
                  <a:pt x="1621103" y="104165"/>
                  <a:pt x="1633407" y="104165"/>
                </a:cubicBezTo>
                <a:close/>
                <a:moveTo>
                  <a:pt x="1787382" y="100013"/>
                </a:moveTo>
                <a:cubicBezTo>
                  <a:pt x="1795752" y="100013"/>
                  <a:pt x="1804123" y="104209"/>
                  <a:pt x="1812494" y="108404"/>
                </a:cubicBezTo>
                <a:cubicBezTo>
                  <a:pt x="1816679" y="108404"/>
                  <a:pt x="1820864" y="112600"/>
                  <a:pt x="1820864" y="120991"/>
                </a:cubicBezTo>
                <a:cubicBezTo>
                  <a:pt x="1820864" y="125186"/>
                  <a:pt x="1816679" y="133578"/>
                  <a:pt x="1808308" y="137773"/>
                </a:cubicBezTo>
                <a:cubicBezTo>
                  <a:pt x="1812494" y="158751"/>
                  <a:pt x="1812494" y="158751"/>
                  <a:pt x="1812494" y="158751"/>
                </a:cubicBezTo>
                <a:cubicBezTo>
                  <a:pt x="1808308" y="158751"/>
                  <a:pt x="1808308" y="158751"/>
                  <a:pt x="1804123" y="154555"/>
                </a:cubicBezTo>
                <a:cubicBezTo>
                  <a:pt x="1799938" y="133578"/>
                  <a:pt x="1799938" y="133578"/>
                  <a:pt x="1799938" y="133578"/>
                </a:cubicBezTo>
                <a:cubicBezTo>
                  <a:pt x="1791567" y="133578"/>
                  <a:pt x="1791567" y="133578"/>
                  <a:pt x="1791567" y="133578"/>
                </a:cubicBezTo>
                <a:lnTo>
                  <a:pt x="1787382" y="150360"/>
                </a:lnTo>
                <a:cubicBezTo>
                  <a:pt x="1783197" y="150360"/>
                  <a:pt x="1779011" y="150360"/>
                  <a:pt x="1774826" y="146164"/>
                </a:cubicBezTo>
                <a:cubicBezTo>
                  <a:pt x="1783197" y="120991"/>
                  <a:pt x="1783197" y="120991"/>
                  <a:pt x="1783197" y="120991"/>
                </a:cubicBezTo>
                <a:cubicBezTo>
                  <a:pt x="1787382" y="100013"/>
                  <a:pt x="1787382" y="100013"/>
                  <a:pt x="1787382" y="100013"/>
                </a:cubicBezTo>
                <a:close/>
                <a:moveTo>
                  <a:pt x="1737015" y="92075"/>
                </a:moveTo>
                <a:cubicBezTo>
                  <a:pt x="1749571" y="92075"/>
                  <a:pt x="1749571" y="92075"/>
                  <a:pt x="1749571" y="92075"/>
                </a:cubicBezTo>
                <a:cubicBezTo>
                  <a:pt x="1753757" y="116987"/>
                  <a:pt x="1753757" y="116987"/>
                  <a:pt x="1753757" y="116987"/>
                </a:cubicBezTo>
                <a:cubicBezTo>
                  <a:pt x="1762127" y="146050"/>
                  <a:pt x="1762127" y="146050"/>
                  <a:pt x="1762127" y="146050"/>
                </a:cubicBezTo>
                <a:cubicBezTo>
                  <a:pt x="1757942" y="146050"/>
                  <a:pt x="1757942" y="141898"/>
                  <a:pt x="1753757" y="141898"/>
                </a:cubicBezTo>
                <a:cubicBezTo>
                  <a:pt x="1749571" y="133594"/>
                  <a:pt x="1749571" y="133594"/>
                  <a:pt x="1749571" y="133594"/>
                </a:cubicBezTo>
                <a:cubicBezTo>
                  <a:pt x="1741201" y="133594"/>
                  <a:pt x="1737015" y="133594"/>
                  <a:pt x="1728645" y="133594"/>
                </a:cubicBezTo>
                <a:lnTo>
                  <a:pt x="1724460" y="141898"/>
                </a:lnTo>
                <a:cubicBezTo>
                  <a:pt x="1720274" y="141898"/>
                  <a:pt x="1720274" y="141898"/>
                  <a:pt x="1716089" y="141898"/>
                </a:cubicBezTo>
                <a:cubicBezTo>
                  <a:pt x="1728645" y="116987"/>
                  <a:pt x="1728645" y="116987"/>
                  <a:pt x="1728645" y="116987"/>
                </a:cubicBezTo>
                <a:cubicBezTo>
                  <a:pt x="1737015" y="92075"/>
                  <a:pt x="1737015" y="92075"/>
                  <a:pt x="1737015" y="92075"/>
                </a:cubicBezTo>
                <a:close/>
                <a:moveTo>
                  <a:pt x="1712914" y="92075"/>
                </a:moveTo>
                <a:cubicBezTo>
                  <a:pt x="1712914" y="92075"/>
                  <a:pt x="1712914" y="92075"/>
                  <a:pt x="1712914" y="100277"/>
                </a:cubicBezTo>
                <a:cubicBezTo>
                  <a:pt x="1712914" y="100277"/>
                  <a:pt x="1712914" y="100277"/>
                  <a:pt x="1696173" y="100277"/>
                </a:cubicBezTo>
                <a:cubicBezTo>
                  <a:pt x="1696173" y="100277"/>
                  <a:pt x="1696173" y="100277"/>
                  <a:pt x="1700358" y="141288"/>
                </a:cubicBezTo>
                <a:cubicBezTo>
                  <a:pt x="1700358" y="141288"/>
                  <a:pt x="1700358" y="141288"/>
                  <a:pt x="1687802" y="141288"/>
                </a:cubicBezTo>
                <a:cubicBezTo>
                  <a:pt x="1687802" y="141288"/>
                  <a:pt x="1687802" y="141288"/>
                  <a:pt x="1683617" y="100277"/>
                </a:cubicBezTo>
                <a:lnTo>
                  <a:pt x="1666876" y="104378"/>
                </a:lnTo>
                <a:cubicBezTo>
                  <a:pt x="1666876" y="104378"/>
                  <a:pt x="1666876" y="104378"/>
                  <a:pt x="1666876" y="96176"/>
                </a:cubicBezTo>
                <a:cubicBezTo>
                  <a:pt x="1683617" y="92075"/>
                  <a:pt x="1691988" y="92075"/>
                  <a:pt x="1712914" y="92075"/>
                </a:cubicBezTo>
                <a:close/>
                <a:moveTo>
                  <a:pt x="1181630" y="92074"/>
                </a:moveTo>
                <a:cubicBezTo>
                  <a:pt x="1160463" y="92074"/>
                  <a:pt x="1147763" y="112712"/>
                  <a:pt x="1147763" y="133349"/>
                </a:cubicBezTo>
                <a:lnTo>
                  <a:pt x="1211263" y="133349"/>
                </a:lnTo>
                <a:cubicBezTo>
                  <a:pt x="1211263" y="112712"/>
                  <a:pt x="1202796" y="92074"/>
                  <a:pt x="1181630" y="92074"/>
                </a:cubicBezTo>
                <a:close/>
                <a:moveTo>
                  <a:pt x="1716089" y="84138"/>
                </a:moveTo>
                <a:cubicBezTo>
                  <a:pt x="1641444" y="84138"/>
                  <a:pt x="1575093" y="108903"/>
                  <a:pt x="1521183" y="150178"/>
                </a:cubicBezTo>
                <a:cubicBezTo>
                  <a:pt x="1512889" y="158433"/>
                  <a:pt x="1512889" y="162561"/>
                  <a:pt x="1517036" y="166688"/>
                </a:cubicBezTo>
                <a:cubicBezTo>
                  <a:pt x="1550212" y="203836"/>
                  <a:pt x="1550212" y="203836"/>
                  <a:pt x="1550212" y="203836"/>
                </a:cubicBezTo>
                <a:cubicBezTo>
                  <a:pt x="1554359" y="207963"/>
                  <a:pt x="1558505" y="207963"/>
                  <a:pt x="1566799" y="203836"/>
                </a:cubicBezTo>
                <a:cubicBezTo>
                  <a:pt x="1608269" y="170816"/>
                  <a:pt x="1658032" y="150178"/>
                  <a:pt x="1716089" y="150178"/>
                </a:cubicBezTo>
                <a:cubicBezTo>
                  <a:pt x="1769999" y="150178"/>
                  <a:pt x="1823910" y="170816"/>
                  <a:pt x="1865379" y="203836"/>
                </a:cubicBezTo>
                <a:cubicBezTo>
                  <a:pt x="1873673" y="207963"/>
                  <a:pt x="1877820" y="207963"/>
                  <a:pt x="1881967" y="203836"/>
                </a:cubicBezTo>
                <a:cubicBezTo>
                  <a:pt x="1915142" y="166688"/>
                  <a:pt x="1915142" y="166688"/>
                  <a:pt x="1915142" y="166688"/>
                </a:cubicBezTo>
                <a:cubicBezTo>
                  <a:pt x="1919289" y="162561"/>
                  <a:pt x="1919289" y="158433"/>
                  <a:pt x="1910995" y="150178"/>
                </a:cubicBezTo>
                <a:cubicBezTo>
                  <a:pt x="1857085" y="108903"/>
                  <a:pt x="1790734" y="84138"/>
                  <a:pt x="1716089" y="84138"/>
                </a:cubicBezTo>
                <a:close/>
                <a:moveTo>
                  <a:pt x="1181894" y="84137"/>
                </a:moveTo>
                <a:cubicBezTo>
                  <a:pt x="1214799" y="84137"/>
                  <a:pt x="1227138" y="108970"/>
                  <a:pt x="1227138" y="137942"/>
                </a:cubicBezTo>
                <a:cubicBezTo>
                  <a:pt x="1227138" y="146220"/>
                  <a:pt x="1227138" y="146220"/>
                  <a:pt x="1227138" y="146220"/>
                </a:cubicBezTo>
                <a:cubicBezTo>
                  <a:pt x="1148989" y="146220"/>
                  <a:pt x="1148989" y="146220"/>
                  <a:pt x="1148989" y="146220"/>
                </a:cubicBezTo>
                <a:cubicBezTo>
                  <a:pt x="1148989" y="166914"/>
                  <a:pt x="1161329" y="187608"/>
                  <a:pt x="1186007" y="187608"/>
                </a:cubicBezTo>
                <a:cubicBezTo>
                  <a:pt x="1198346" y="187608"/>
                  <a:pt x="1210686" y="183470"/>
                  <a:pt x="1218912" y="179331"/>
                </a:cubicBezTo>
                <a:lnTo>
                  <a:pt x="1218912" y="191747"/>
                </a:lnTo>
                <a:cubicBezTo>
                  <a:pt x="1210686" y="195886"/>
                  <a:pt x="1194233" y="200025"/>
                  <a:pt x="1186007" y="200025"/>
                </a:cubicBezTo>
                <a:cubicBezTo>
                  <a:pt x="1148989" y="200025"/>
                  <a:pt x="1136650" y="175192"/>
                  <a:pt x="1136650" y="142081"/>
                </a:cubicBezTo>
                <a:cubicBezTo>
                  <a:pt x="1136650" y="104831"/>
                  <a:pt x="1153102" y="84137"/>
                  <a:pt x="1181894" y="84137"/>
                </a:cubicBezTo>
                <a:close/>
                <a:moveTo>
                  <a:pt x="887413" y="41274"/>
                </a:moveTo>
                <a:lnTo>
                  <a:pt x="995363" y="41274"/>
                </a:lnTo>
                <a:lnTo>
                  <a:pt x="995363" y="53974"/>
                </a:lnTo>
                <a:lnTo>
                  <a:pt x="949326" y="53974"/>
                </a:lnTo>
                <a:lnTo>
                  <a:pt x="949326" y="195262"/>
                </a:lnTo>
                <a:lnTo>
                  <a:pt x="933451" y="195262"/>
                </a:lnTo>
                <a:lnTo>
                  <a:pt x="933451" y="53974"/>
                </a:lnTo>
                <a:lnTo>
                  <a:pt x="887413" y="53974"/>
                </a:lnTo>
                <a:lnTo>
                  <a:pt x="887413" y="41274"/>
                </a:lnTo>
                <a:close/>
                <a:moveTo>
                  <a:pt x="1020763" y="28574"/>
                </a:moveTo>
                <a:cubicBezTo>
                  <a:pt x="1033010" y="28574"/>
                  <a:pt x="1033010" y="28574"/>
                  <a:pt x="1033010" y="28574"/>
                </a:cubicBezTo>
                <a:cubicBezTo>
                  <a:pt x="1033010" y="103584"/>
                  <a:pt x="1033010" y="103584"/>
                  <a:pt x="1033010" y="103584"/>
                </a:cubicBezTo>
                <a:cubicBezTo>
                  <a:pt x="1041174" y="91082"/>
                  <a:pt x="1053420" y="82748"/>
                  <a:pt x="1069749" y="82748"/>
                </a:cubicBezTo>
                <a:cubicBezTo>
                  <a:pt x="1098324" y="82748"/>
                  <a:pt x="1106488" y="99416"/>
                  <a:pt x="1106488" y="128587"/>
                </a:cubicBezTo>
                <a:cubicBezTo>
                  <a:pt x="1106488" y="195262"/>
                  <a:pt x="1106488" y="195262"/>
                  <a:pt x="1106488" y="195262"/>
                </a:cubicBezTo>
                <a:cubicBezTo>
                  <a:pt x="1090160" y="195262"/>
                  <a:pt x="1090160" y="195262"/>
                  <a:pt x="1090160" y="195262"/>
                </a:cubicBezTo>
                <a:cubicBezTo>
                  <a:pt x="1090160" y="128587"/>
                  <a:pt x="1090160" y="128587"/>
                  <a:pt x="1090160" y="128587"/>
                </a:cubicBezTo>
                <a:cubicBezTo>
                  <a:pt x="1090160" y="107751"/>
                  <a:pt x="1090160" y="91082"/>
                  <a:pt x="1065667" y="91082"/>
                </a:cubicBezTo>
                <a:cubicBezTo>
                  <a:pt x="1041174" y="91082"/>
                  <a:pt x="1033010" y="116085"/>
                  <a:pt x="1033010" y="136921"/>
                </a:cubicBezTo>
                <a:cubicBezTo>
                  <a:pt x="1033010" y="195262"/>
                  <a:pt x="1033010" y="195262"/>
                  <a:pt x="1033010" y="195262"/>
                </a:cubicBezTo>
                <a:cubicBezTo>
                  <a:pt x="1020763" y="195262"/>
                  <a:pt x="1020763" y="195262"/>
                  <a:pt x="1020763" y="195262"/>
                </a:cubicBezTo>
                <a:lnTo>
                  <a:pt x="1020763" y="28574"/>
                </a:lnTo>
                <a:close/>
                <a:moveTo>
                  <a:pt x="1704456" y="0"/>
                </a:moveTo>
                <a:cubicBezTo>
                  <a:pt x="1712741" y="0"/>
                  <a:pt x="1721026" y="0"/>
                  <a:pt x="1729310" y="0"/>
                </a:cubicBezTo>
                <a:cubicBezTo>
                  <a:pt x="1741737" y="20820"/>
                  <a:pt x="1745880" y="41641"/>
                  <a:pt x="1745880" y="62461"/>
                </a:cubicBezTo>
                <a:cubicBezTo>
                  <a:pt x="1750022" y="62461"/>
                  <a:pt x="1770734" y="66625"/>
                  <a:pt x="1774877" y="66625"/>
                </a:cubicBezTo>
                <a:cubicBezTo>
                  <a:pt x="1779019" y="45805"/>
                  <a:pt x="1791446" y="24984"/>
                  <a:pt x="1803873" y="12492"/>
                </a:cubicBezTo>
                <a:cubicBezTo>
                  <a:pt x="1808016" y="12492"/>
                  <a:pt x="1808016" y="12492"/>
                  <a:pt x="1808016" y="12492"/>
                </a:cubicBezTo>
                <a:cubicBezTo>
                  <a:pt x="1816300" y="12492"/>
                  <a:pt x="1824585" y="16656"/>
                  <a:pt x="1832870" y="16656"/>
                </a:cubicBezTo>
                <a:cubicBezTo>
                  <a:pt x="1832870" y="20820"/>
                  <a:pt x="1832870" y="20820"/>
                  <a:pt x="1832870" y="20820"/>
                </a:cubicBezTo>
                <a:cubicBezTo>
                  <a:pt x="1837012" y="29149"/>
                  <a:pt x="1837012" y="37477"/>
                  <a:pt x="1837012" y="49969"/>
                </a:cubicBezTo>
                <a:cubicBezTo>
                  <a:pt x="1837012" y="62461"/>
                  <a:pt x="1837012" y="70789"/>
                  <a:pt x="1832870" y="83282"/>
                </a:cubicBezTo>
                <a:cubicBezTo>
                  <a:pt x="1837012" y="83282"/>
                  <a:pt x="1853582" y="91610"/>
                  <a:pt x="1857724" y="91610"/>
                </a:cubicBezTo>
                <a:cubicBezTo>
                  <a:pt x="1870151" y="74953"/>
                  <a:pt x="1886721" y="58297"/>
                  <a:pt x="1903291" y="49969"/>
                </a:cubicBezTo>
                <a:cubicBezTo>
                  <a:pt x="1911575" y="49969"/>
                  <a:pt x="1919860" y="58297"/>
                  <a:pt x="1928145" y="62461"/>
                </a:cubicBezTo>
                <a:cubicBezTo>
                  <a:pt x="1928145" y="83282"/>
                  <a:pt x="1919860" y="104102"/>
                  <a:pt x="1911575" y="124922"/>
                </a:cubicBezTo>
                <a:cubicBezTo>
                  <a:pt x="1911575" y="124922"/>
                  <a:pt x="1928145" y="137414"/>
                  <a:pt x="1932287" y="141579"/>
                </a:cubicBezTo>
                <a:cubicBezTo>
                  <a:pt x="1948857" y="124922"/>
                  <a:pt x="1965426" y="112430"/>
                  <a:pt x="1986138" y="108266"/>
                </a:cubicBezTo>
                <a:cubicBezTo>
                  <a:pt x="1994423" y="112430"/>
                  <a:pt x="2002708" y="120758"/>
                  <a:pt x="2006850" y="129086"/>
                </a:cubicBezTo>
                <a:cubicBezTo>
                  <a:pt x="2002708" y="149907"/>
                  <a:pt x="1990281" y="166563"/>
                  <a:pt x="1973711" y="183219"/>
                </a:cubicBezTo>
                <a:cubicBezTo>
                  <a:pt x="1977853" y="187383"/>
                  <a:pt x="1990281" y="204040"/>
                  <a:pt x="1990281" y="204040"/>
                </a:cubicBezTo>
                <a:cubicBezTo>
                  <a:pt x="2010993" y="195711"/>
                  <a:pt x="2031705" y="187383"/>
                  <a:pt x="2052416" y="187383"/>
                </a:cubicBezTo>
                <a:cubicBezTo>
                  <a:pt x="2052416" y="191547"/>
                  <a:pt x="2052416" y="191547"/>
                  <a:pt x="2052416" y="191547"/>
                </a:cubicBezTo>
                <a:cubicBezTo>
                  <a:pt x="2056559" y="195711"/>
                  <a:pt x="2064844" y="204040"/>
                  <a:pt x="2064844" y="212368"/>
                </a:cubicBezTo>
                <a:cubicBezTo>
                  <a:pt x="2056559" y="233188"/>
                  <a:pt x="2039989" y="245680"/>
                  <a:pt x="2023420" y="258173"/>
                </a:cubicBezTo>
                <a:cubicBezTo>
                  <a:pt x="2023420" y="262337"/>
                  <a:pt x="2031705" y="278993"/>
                  <a:pt x="2031705" y="283157"/>
                </a:cubicBezTo>
                <a:cubicBezTo>
                  <a:pt x="2052416" y="278993"/>
                  <a:pt x="2073128" y="278993"/>
                  <a:pt x="2093840" y="283157"/>
                </a:cubicBezTo>
                <a:cubicBezTo>
                  <a:pt x="2097983" y="291485"/>
                  <a:pt x="2102125" y="299813"/>
                  <a:pt x="2102125" y="308141"/>
                </a:cubicBezTo>
                <a:cubicBezTo>
                  <a:pt x="2102125" y="312306"/>
                  <a:pt x="2102125" y="312306"/>
                  <a:pt x="2102125" y="312306"/>
                </a:cubicBezTo>
                <a:cubicBezTo>
                  <a:pt x="2089698" y="324798"/>
                  <a:pt x="2068986" y="337290"/>
                  <a:pt x="2048274" y="341454"/>
                </a:cubicBezTo>
                <a:cubicBezTo>
                  <a:pt x="2048274" y="345618"/>
                  <a:pt x="2052416" y="366438"/>
                  <a:pt x="2052416" y="366438"/>
                </a:cubicBezTo>
                <a:cubicBezTo>
                  <a:pt x="2073128" y="366438"/>
                  <a:pt x="2093840" y="374767"/>
                  <a:pt x="2110410" y="383095"/>
                </a:cubicBezTo>
                <a:cubicBezTo>
                  <a:pt x="2110410" y="387259"/>
                  <a:pt x="2110410" y="387259"/>
                  <a:pt x="2110410" y="387259"/>
                </a:cubicBezTo>
                <a:cubicBezTo>
                  <a:pt x="2114552" y="391423"/>
                  <a:pt x="2114552" y="395587"/>
                  <a:pt x="2114552" y="399751"/>
                </a:cubicBezTo>
                <a:cubicBezTo>
                  <a:pt x="2114552" y="403915"/>
                  <a:pt x="2114552" y="408079"/>
                  <a:pt x="2110410" y="412243"/>
                </a:cubicBezTo>
                <a:cubicBezTo>
                  <a:pt x="2093840" y="424736"/>
                  <a:pt x="2073128" y="428900"/>
                  <a:pt x="2052416" y="428900"/>
                </a:cubicBezTo>
                <a:cubicBezTo>
                  <a:pt x="2048274" y="433064"/>
                  <a:pt x="2048274" y="453884"/>
                  <a:pt x="2048274" y="453884"/>
                </a:cubicBezTo>
                <a:cubicBezTo>
                  <a:pt x="2068986" y="462212"/>
                  <a:pt x="2085556" y="470540"/>
                  <a:pt x="2102125" y="487197"/>
                </a:cubicBezTo>
                <a:cubicBezTo>
                  <a:pt x="2102125" y="495525"/>
                  <a:pt x="2097983" y="508017"/>
                  <a:pt x="2093840" y="512181"/>
                </a:cubicBezTo>
                <a:cubicBezTo>
                  <a:pt x="2093840" y="516345"/>
                  <a:pt x="2093840" y="516345"/>
                  <a:pt x="2093840" y="516345"/>
                </a:cubicBezTo>
                <a:cubicBezTo>
                  <a:pt x="2073128" y="520509"/>
                  <a:pt x="2052416" y="520509"/>
                  <a:pt x="2031705" y="516345"/>
                </a:cubicBezTo>
                <a:cubicBezTo>
                  <a:pt x="2031705" y="516345"/>
                  <a:pt x="2023420" y="537165"/>
                  <a:pt x="2023420" y="537165"/>
                </a:cubicBezTo>
                <a:cubicBezTo>
                  <a:pt x="2039989" y="549658"/>
                  <a:pt x="2056559" y="566314"/>
                  <a:pt x="2064844" y="582970"/>
                </a:cubicBezTo>
                <a:cubicBezTo>
                  <a:pt x="2064844" y="587134"/>
                  <a:pt x="2064844" y="587134"/>
                  <a:pt x="2064844" y="587134"/>
                </a:cubicBezTo>
                <a:cubicBezTo>
                  <a:pt x="2060701" y="591298"/>
                  <a:pt x="2056559" y="599627"/>
                  <a:pt x="2052416" y="607955"/>
                </a:cubicBezTo>
                <a:cubicBezTo>
                  <a:pt x="2031705" y="607955"/>
                  <a:pt x="2010993" y="603791"/>
                  <a:pt x="1990281" y="591298"/>
                </a:cubicBezTo>
                <a:cubicBezTo>
                  <a:pt x="1990281" y="595463"/>
                  <a:pt x="1977853" y="612119"/>
                  <a:pt x="1973711" y="612119"/>
                </a:cubicBezTo>
                <a:cubicBezTo>
                  <a:pt x="1990281" y="628775"/>
                  <a:pt x="2002708" y="649595"/>
                  <a:pt x="2006850" y="666252"/>
                </a:cubicBezTo>
                <a:cubicBezTo>
                  <a:pt x="2006850" y="670416"/>
                  <a:pt x="2006850" y="670416"/>
                  <a:pt x="2006850" y="670416"/>
                </a:cubicBezTo>
                <a:cubicBezTo>
                  <a:pt x="2002708" y="674580"/>
                  <a:pt x="1994423" y="682908"/>
                  <a:pt x="1986138" y="687072"/>
                </a:cubicBezTo>
                <a:cubicBezTo>
                  <a:pt x="1965426" y="682908"/>
                  <a:pt x="1944714" y="670416"/>
                  <a:pt x="1932287" y="657924"/>
                </a:cubicBezTo>
                <a:cubicBezTo>
                  <a:pt x="1928145" y="657924"/>
                  <a:pt x="1911575" y="670416"/>
                  <a:pt x="1911575" y="674580"/>
                </a:cubicBezTo>
                <a:cubicBezTo>
                  <a:pt x="1919860" y="691236"/>
                  <a:pt x="1928145" y="712057"/>
                  <a:pt x="1928145" y="732877"/>
                </a:cubicBezTo>
                <a:cubicBezTo>
                  <a:pt x="1928145" y="732877"/>
                  <a:pt x="1928145" y="737041"/>
                  <a:pt x="1928145" y="737041"/>
                </a:cubicBezTo>
                <a:cubicBezTo>
                  <a:pt x="1924002" y="737041"/>
                  <a:pt x="1924002" y="737041"/>
                  <a:pt x="1924002" y="737041"/>
                </a:cubicBezTo>
                <a:cubicBezTo>
                  <a:pt x="1919860" y="741205"/>
                  <a:pt x="1911575" y="745369"/>
                  <a:pt x="1903291" y="749533"/>
                </a:cubicBezTo>
                <a:cubicBezTo>
                  <a:pt x="1882579" y="737041"/>
                  <a:pt x="1870151" y="724549"/>
                  <a:pt x="1857724" y="703728"/>
                </a:cubicBezTo>
                <a:cubicBezTo>
                  <a:pt x="1853582" y="703728"/>
                  <a:pt x="1837012" y="712057"/>
                  <a:pt x="1832870" y="716221"/>
                </a:cubicBezTo>
                <a:cubicBezTo>
                  <a:pt x="1837012" y="724549"/>
                  <a:pt x="1837012" y="737041"/>
                  <a:pt x="1837012" y="745369"/>
                </a:cubicBezTo>
                <a:cubicBezTo>
                  <a:pt x="1837012" y="757861"/>
                  <a:pt x="1837012" y="766190"/>
                  <a:pt x="1832870" y="778682"/>
                </a:cubicBezTo>
                <a:cubicBezTo>
                  <a:pt x="1824585" y="782846"/>
                  <a:pt x="1816300" y="782846"/>
                  <a:pt x="1808016" y="787010"/>
                </a:cubicBezTo>
                <a:cubicBezTo>
                  <a:pt x="1803873" y="787010"/>
                  <a:pt x="1803873" y="787010"/>
                  <a:pt x="1803873" y="787010"/>
                </a:cubicBezTo>
                <a:cubicBezTo>
                  <a:pt x="1791446" y="770354"/>
                  <a:pt x="1779019" y="749533"/>
                  <a:pt x="1774877" y="732877"/>
                </a:cubicBezTo>
                <a:cubicBezTo>
                  <a:pt x="1770734" y="732877"/>
                  <a:pt x="1750022" y="732877"/>
                  <a:pt x="1750022" y="732877"/>
                </a:cubicBezTo>
                <a:cubicBezTo>
                  <a:pt x="1750022" y="757861"/>
                  <a:pt x="1741737" y="778682"/>
                  <a:pt x="1733453" y="795338"/>
                </a:cubicBezTo>
                <a:cubicBezTo>
                  <a:pt x="1729310" y="795338"/>
                  <a:pt x="1729310" y="795338"/>
                  <a:pt x="1729310" y="795338"/>
                </a:cubicBezTo>
                <a:cubicBezTo>
                  <a:pt x="1725168" y="795338"/>
                  <a:pt x="1712741" y="795338"/>
                  <a:pt x="1704456" y="795338"/>
                </a:cubicBezTo>
                <a:cubicBezTo>
                  <a:pt x="1692029" y="778682"/>
                  <a:pt x="1687886" y="757861"/>
                  <a:pt x="1687886" y="732877"/>
                </a:cubicBezTo>
                <a:cubicBezTo>
                  <a:pt x="1683744" y="732877"/>
                  <a:pt x="1663032" y="732877"/>
                  <a:pt x="1658890" y="732877"/>
                </a:cubicBezTo>
                <a:cubicBezTo>
                  <a:pt x="1654747" y="749533"/>
                  <a:pt x="1642320" y="770354"/>
                  <a:pt x="1629893" y="787010"/>
                </a:cubicBezTo>
                <a:cubicBezTo>
                  <a:pt x="1625751" y="787010"/>
                  <a:pt x="1625751" y="787010"/>
                  <a:pt x="1625751" y="787010"/>
                </a:cubicBezTo>
                <a:cubicBezTo>
                  <a:pt x="1617466" y="782846"/>
                  <a:pt x="1609181" y="782846"/>
                  <a:pt x="1600896" y="778682"/>
                </a:cubicBezTo>
                <a:cubicBezTo>
                  <a:pt x="1596754" y="766190"/>
                  <a:pt x="1596754" y="757861"/>
                  <a:pt x="1596754" y="745369"/>
                </a:cubicBezTo>
                <a:cubicBezTo>
                  <a:pt x="1596754" y="737041"/>
                  <a:pt x="1596754" y="724549"/>
                  <a:pt x="1600896" y="716221"/>
                </a:cubicBezTo>
                <a:cubicBezTo>
                  <a:pt x="1596754" y="712057"/>
                  <a:pt x="1580184" y="707892"/>
                  <a:pt x="1576042" y="703728"/>
                </a:cubicBezTo>
                <a:cubicBezTo>
                  <a:pt x="1567757" y="724549"/>
                  <a:pt x="1551188" y="741205"/>
                  <a:pt x="1534618" y="749533"/>
                </a:cubicBezTo>
                <a:cubicBezTo>
                  <a:pt x="1530476" y="749533"/>
                  <a:pt x="1530476" y="749533"/>
                  <a:pt x="1530476" y="749533"/>
                </a:cubicBezTo>
                <a:cubicBezTo>
                  <a:pt x="1522191" y="745369"/>
                  <a:pt x="1513906" y="741205"/>
                  <a:pt x="1509764" y="737041"/>
                </a:cubicBezTo>
                <a:cubicBezTo>
                  <a:pt x="1509764" y="737041"/>
                  <a:pt x="1509764" y="732877"/>
                  <a:pt x="1509764" y="732877"/>
                </a:cubicBezTo>
                <a:cubicBezTo>
                  <a:pt x="1509764" y="716221"/>
                  <a:pt x="1513906" y="691236"/>
                  <a:pt x="1522191" y="674580"/>
                </a:cubicBezTo>
                <a:cubicBezTo>
                  <a:pt x="1522191" y="674580"/>
                  <a:pt x="1505621" y="657924"/>
                  <a:pt x="1501479" y="657924"/>
                </a:cubicBezTo>
                <a:cubicBezTo>
                  <a:pt x="1489052" y="674580"/>
                  <a:pt x="1468340" y="682908"/>
                  <a:pt x="1447628" y="687072"/>
                </a:cubicBezTo>
                <a:cubicBezTo>
                  <a:pt x="1439343" y="682908"/>
                  <a:pt x="1435201" y="674580"/>
                  <a:pt x="1426916" y="670416"/>
                </a:cubicBezTo>
                <a:cubicBezTo>
                  <a:pt x="1435201" y="649595"/>
                  <a:pt x="1443486" y="628775"/>
                  <a:pt x="1460055" y="616283"/>
                </a:cubicBezTo>
                <a:cubicBezTo>
                  <a:pt x="1455913" y="612119"/>
                  <a:pt x="1443486" y="595463"/>
                  <a:pt x="1443486" y="591298"/>
                </a:cubicBezTo>
                <a:cubicBezTo>
                  <a:pt x="1422774" y="603791"/>
                  <a:pt x="1402062" y="607955"/>
                  <a:pt x="1381350" y="607955"/>
                </a:cubicBezTo>
                <a:cubicBezTo>
                  <a:pt x="1377208" y="603791"/>
                  <a:pt x="1373065" y="591298"/>
                  <a:pt x="1368923" y="587134"/>
                </a:cubicBezTo>
                <a:cubicBezTo>
                  <a:pt x="1368923" y="582970"/>
                  <a:pt x="1368923" y="582970"/>
                  <a:pt x="1368923" y="582970"/>
                </a:cubicBezTo>
                <a:cubicBezTo>
                  <a:pt x="1377208" y="566314"/>
                  <a:pt x="1393777" y="549658"/>
                  <a:pt x="1414489" y="541330"/>
                </a:cubicBezTo>
                <a:cubicBezTo>
                  <a:pt x="1410347" y="537165"/>
                  <a:pt x="1402062" y="516345"/>
                  <a:pt x="1402062" y="516345"/>
                </a:cubicBezTo>
                <a:cubicBezTo>
                  <a:pt x="1381350" y="520509"/>
                  <a:pt x="1360638" y="520509"/>
                  <a:pt x="1339926" y="516345"/>
                </a:cubicBezTo>
                <a:cubicBezTo>
                  <a:pt x="1335784" y="508017"/>
                  <a:pt x="1331641" y="495525"/>
                  <a:pt x="1331641" y="491361"/>
                </a:cubicBezTo>
                <a:cubicBezTo>
                  <a:pt x="1331641" y="487197"/>
                  <a:pt x="1331641" y="487197"/>
                  <a:pt x="1331641" y="487197"/>
                </a:cubicBezTo>
                <a:cubicBezTo>
                  <a:pt x="1344068" y="474704"/>
                  <a:pt x="1364780" y="462212"/>
                  <a:pt x="1385492" y="453884"/>
                </a:cubicBezTo>
                <a:cubicBezTo>
                  <a:pt x="1385492" y="453884"/>
                  <a:pt x="1381350" y="433064"/>
                  <a:pt x="1381350" y="428900"/>
                </a:cubicBezTo>
                <a:cubicBezTo>
                  <a:pt x="1360638" y="428900"/>
                  <a:pt x="1339926" y="424736"/>
                  <a:pt x="1323357" y="412243"/>
                </a:cubicBezTo>
                <a:cubicBezTo>
                  <a:pt x="1319214" y="412243"/>
                  <a:pt x="1319214" y="412243"/>
                  <a:pt x="1319214" y="412243"/>
                </a:cubicBezTo>
                <a:cubicBezTo>
                  <a:pt x="1319214" y="408079"/>
                  <a:pt x="1319214" y="403915"/>
                  <a:pt x="1319214" y="399751"/>
                </a:cubicBezTo>
                <a:cubicBezTo>
                  <a:pt x="1319214" y="391423"/>
                  <a:pt x="1319214" y="387259"/>
                  <a:pt x="1319214" y="383095"/>
                </a:cubicBezTo>
                <a:cubicBezTo>
                  <a:pt x="1323357" y="383095"/>
                  <a:pt x="1323357" y="383095"/>
                  <a:pt x="1323357" y="383095"/>
                </a:cubicBezTo>
                <a:cubicBezTo>
                  <a:pt x="1339926" y="374767"/>
                  <a:pt x="1360638" y="366438"/>
                  <a:pt x="1381350" y="366438"/>
                </a:cubicBezTo>
                <a:cubicBezTo>
                  <a:pt x="1381350" y="362274"/>
                  <a:pt x="1385492" y="345618"/>
                  <a:pt x="1385492" y="341454"/>
                </a:cubicBezTo>
                <a:cubicBezTo>
                  <a:pt x="1364780" y="333126"/>
                  <a:pt x="1344068" y="324798"/>
                  <a:pt x="1331641" y="308141"/>
                </a:cubicBezTo>
                <a:cubicBezTo>
                  <a:pt x="1331641" y="299813"/>
                  <a:pt x="1335784" y="291485"/>
                  <a:pt x="1339926" y="283157"/>
                </a:cubicBezTo>
                <a:cubicBezTo>
                  <a:pt x="1356496" y="274829"/>
                  <a:pt x="1381350" y="274829"/>
                  <a:pt x="1402062" y="283157"/>
                </a:cubicBezTo>
                <a:cubicBezTo>
                  <a:pt x="1402062" y="278993"/>
                  <a:pt x="1410347" y="262337"/>
                  <a:pt x="1410347" y="258173"/>
                </a:cubicBezTo>
                <a:cubicBezTo>
                  <a:pt x="1393777" y="245680"/>
                  <a:pt x="1377208" y="229024"/>
                  <a:pt x="1368923" y="212368"/>
                </a:cubicBezTo>
                <a:cubicBezTo>
                  <a:pt x="1368923" y="204040"/>
                  <a:pt x="1377208" y="195711"/>
                  <a:pt x="1381350" y="187383"/>
                </a:cubicBezTo>
                <a:cubicBezTo>
                  <a:pt x="1402062" y="187383"/>
                  <a:pt x="1422774" y="195711"/>
                  <a:pt x="1443486" y="204040"/>
                </a:cubicBezTo>
                <a:cubicBezTo>
                  <a:pt x="1443486" y="204040"/>
                  <a:pt x="1455913" y="183219"/>
                  <a:pt x="1460055" y="183219"/>
                </a:cubicBezTo>
                <a:cubicBezTo>
                  <a:pt x="1443486" y="166563"/>
                  <a:pt x="1431059" y="145743"/>
                  <a:pt x="1426916" y="129086"/>
                </a:cubicBezTo>
                <a:cubicBezTo>
                  <a:pt x="1426916" y="124922"/>
                  <a:pt x="1426916" y="124922"/>
                  <a:pt x="1426916" y="124922"/>
                </a:cubicBezTo>
                <a:cubicBezTo>
                  <a:pt x="1431059" y="120758"/>
                  <a:pt x="1439343" y="112430"/>
                  <a:pt x="1447628" y="108266"/>
                </a:cubicBezTo>
                <a:cubicBezTo>
                  <a:pt x="1468340" y="112430"/>
                  <a:pt x="1489052" y="124922"/>
                  <a:pt x="1501479" y="137414"/>
                </a:cubicBezTo>
                <a:cubicBezTo>
                  <a:pt x="1505621" y="137414"/>
                  <a:pt x="1518049" y="124922"/>
                  <a:pt x="1522191" y="124922"/>
                </a:cubicBezTo>
                <a:cubicBezTo>
                  <a:pt x="1509764" y="104102"/>
                  <a:pt x="1505621" y="83282"/>
                  <a:pt x="1505621" y="62461"/>
                </a:cubicBezTo>
                <a:cubicBezTo>
                  <a:pt x="1513906" y="58297"/>
                  <a:pt x="1522191" y="49969"/>
                  <a:pt x="1530476" y="49969"/>
                </a:cubicBezTo>
                <a:cubicBezTo>
                  <a:pt x="1547045" y="58297"/>
                  <a:pt x="1563615" y="74953"/>
                  <a:pt x="1576042" y="91610"/>
                </a:cubicBezTo>
                <a:cubicBezTo>
                  <a:pt x="1576042" y="91610"/>
                  <a:pt x="1596754" y="83282"/>
                  <a:pt x="1600896" y="83282"/>
                </a:cubicBezTo>
                <a:cubicBezTo>
                  <a:pt x="1596754" y="70789"/>
                  <a:pt x="1596754" y="62461"/>
                  <a:pt x="1596754" y="49969"/>
                </a:cubicBezTo>
                <a:cubicBezTo>
                  <a:pt x="1596754" y="37477"/>
                  <a:pt x="1596754" y="29149"/>
                  <a:pt x="1600896" y="20820"/>
                </a:cubicBezTo>
                <a:cubicBezTo>
                  <a:pt x="1600896" y="16656"/>
                  <a:pt x="1600896" y="16656"/>
                  <a:pt x="1600896" y="16656"/>
                </a:cubicBezTo>
                <a:cubicBezTo>
                  <a:pt x="1609181" y="16656"/>
                  <a:pt x="1617466" y="12492"/>
                  <a:pt x="1625751" y="12492"/>
                </a:cubicBezTo>
                <a:cubicBezTo>
                  <a:pt x="1629893" y="12492"/>
                  <a:pt x="1629893" y="12492"/>
                  <a:pt x="1629893" y="12492"/>
                </a:cubicBezTo>
                <a:cubicBezTo>
                  <a:pt x="1642320" y="24984"/>
                  <a:pt x="1654747" y="45805"/>
                  <a:pt x="1658890" y="66625"/>
                </a:cubicBezTo>
                <a:cubicBezTo>
                  <a:pt x="1663032" y="66625"/>
                  <a:pt x="1683744" y="62461"/>
                  <a:pt x="1687886" y="62461"/>
                </a:cubicBezTo>
                <a:cubicBezTo>
                  <a:pt x="1687886" y="41641"/>
                  <a:pt x="1692029" y="20820"/>
                  <a:pt x="1704456" y="0"/>
                </a:cubicBezTo>
                <a:close/>
              </a:path>
            </a:pathLst>
          </a:custGeom>
          <a:solidFill>
            <a:srgbClr val="8bd4e2"/>
          </a:solidFill>
          <a:ln w="0">
            <a:noFill/>
          </a:ln>
        </p:spPr>
        <p:style>
          <a:lnRef idx="0"/>
          <a:fillRef idx="0"/>
          <a:effectRef idx="0"/>
          <a:fontRef idx="minor"/>
        </p:style>
      </p:sp>
      <p:sp>
        <p:nvSpPr>
          <p:cNvPr id="565" name=""/>
          <p:cNvSpPr/>
          <p:nvPr/>
        </p:nvSpPr>
        <p:spPr>
          <a:xfrm>
            <a:off x="0" y="0"/>
            <a:ext cx="12189960" cy="1537560"/>
          </a:xfrm>
          <a:prstGeom prst="rect">
            <a:avLst/>
          </a:prstGeom>
          <a:solidFill>
            <a:srgbClr val="01b4e7"/>
          </a:solidFill>
          <a:ln w="0">
            <a:noFill/>
          </a:ln>
        </p:spPr>
        <p:style>
          <a:lnRef idx="0"/>
          <a:fillRef idx="0"/>
          <a:effectRef idx="0"/>
          <a:fontRef idx="minor"/>
        </p:style>
      </p:sp>
      <p:sp>
        <p:nvSpPr>
          <p:cNvPr id="566" name="" hidden="1"/>
          <p:cNvSpPr/>
          <p:nvPr/>
        </p:nvSpPr>
        <p:spPr>
          <a:xfrm>
            <a:off x="0" y="6673680"/>
            <a:ext cx="9141840" cy="181080"/>
          </a:xfrm>
          <a:prstGeom prst="rect">
            <a:avLst/>
          </a:prstGeom>
          <a:noFill/>
          <a:ln w="0">
            <a:noFill/>
          </a:ln>
        </p:spPr>
        <p:style>
          <a:lnRef idx="0"/>
          <a:fillRef idx="0"/>
          <a:effectRef idx="0"/>
          <a:fontRef idx="minor"/>
        </p:style>
        <p:txBody>
          <a:bodyPr lIns="90000" rIns="90000" tIns="45000" bIns="45000" anchor="t">
            <a:spAutoFit/>
          </a:bodyPr>
          <a:p>
            <a:pP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600" spc="-1" strike="noStrike">
                <a:solidFill>
                  <a:srgbClr val="afabab"/>
                </a:solidFill>
                <a:latin typeface="Arial"/>
                <a:ea typeface="DejaVu Sans"/>
              </a:rPr>
              <a:t>© 2019 Rotary International. Internal Use Only. Not For Distribution. Private and Confidential.</a:t>
            </a:r>
            <a:endParaRPr b="0" lang="en-GB" sz="600" spc="-1" strike="noStrike">
              <a:latin typeface="Arial"/>
            </a:endParaRPr>
          </a:p>
        </p:txBody>
      </p:sp>
      <p:sp>
        <p:nvSpPr>
          <p:cNvPr id="567" name="PlaceHolder 1"/>
          <p:cNvSpPr>
            <a:spLocks noGrp="1"/>
          </p:cNvSpPr>
          <p:nvPr>
            <p:ph type="sldNum" idx="12"/>
          </p:nvPr>
        </p:nvSpPr>
        <p:spPr>
          <a:xfrm>
            <a:off x="11649240" y="115560"/>
            <a:ext cx="408960" cy="351720"/>
          </a:xfrm>
          <a:prstGeom prst="rect">
            <a:avLst/>
          </a:prstGeom>
          <a:noFill/>
          <a:ln w="0">
            <a:noFill/>
          </a:ln>
        </p:spPr>
        <p:txBody>
          <a:bodyPr lIns="90000" rIns="90000" tIns="46800" bIns="46800" anchor="ctr">
            <a:noAutofit/>
          </a:bodyPr>
          <a:lstStyle>
            <a:lvl1pPr algn="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defRPr b="0" lang="en-US" sz="1200" spc="-1" strike="noStrike">
                <a:solidFill>
                  <a:srgbClr val="8b8b8b"/>
                </a:solidFill>
                <a:latin typeface="Times New Roman"/>
                <a:ea typeface="DejaVu Sans"/>
              </a:defRPr>
            </a:lvl1pPr>
          </a:lstStyle>
          <a:p>
            <a:pPr algn="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fld id="{E0641FFC-4131-4A1B-B31B-E7CB44E9DC97}" type="slidenum">
              <a:rPr b="0" lang="en-US" sz="1200" spc="-1" strike="noStrike">
                <a:solidFill>
                  <a:srgbClr val="8b8b8b"/>
                </a:solidFill>
                <a:latin typeface="Times New Roman"/>
                <a:ea typeface="DejaVu Sans"/>
              </a:rPr>
              <a:t>&lt;number&gt;</a:t>
            </a:fld>
            <a:endParaRPr b="0" lang="en-GB" sz="1200" spc="-1" strike="noStrike">
              <a:latin typeface="Times New Roman"/>
            </a:endParaRPr>
          </a:p>
        </p:txBody>
      </p:sp>
      <p:sp>
        <p:nvSpPr>
          <p:cNvPr id="568" name="PlaceHolder 2"/>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r>
              <a:rPr b="0" lang="en-GB" sz="4400" spc="-1" strike="noStrike">
                <a:latin typeface="Arial"/>
              </a:rPr>
              <a:t>Click to edit the title text format</a:t>
            </a:r>
            <a:endParaRPr b="0" lang="en-GB" sz="4400" spc="-1" strike="noStrike">
              <a:latin typeface="Arial"/>
            </a:endParaRPr>
          </a:p>
        </p:txBody>
      </p:sp>
      <p:sp>
        <p:nvSpPr>
          <p:cNvPr id="569" name="PlaceHolder 3"/>
          <p:cNvSpPr>
            <a:spLocks noGrp="1"/>
          </p:cNvSpPr>
          <p:nvPr>
            <p:ph type="body"/>
          </p:nvPr>
        </p:nvSpPr>
        <p:spPr>
          <a:xfrm>
            <a:off x="609480" y="1604520"/>
            <a:ext cx="1097352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GB" sz="3200" spc="-1" strike="noStrike">
                <a:latin typeface="Arial"/>
              </a:rPr>
              <a:t>Click to edit the outline text format</a:t>
            </a:r>
            <a:endParaRPr b="0" lang="en-GB" sz="3200" spc="-1" strike="noStrike">
              <a:latin typeface="Arial"/>
            </a:endParaRPr>
          </a:p>
          <a:p>
            <a:pPr lvl="1" marL="864000" indent="-324000">
              <a:spcBef>
                <a:spcPts val="1134"/>
              </a:spcBef>
              <a:buClr>
                <a:srgbClr val="000000"/>
              </a:buClr>
              <a:buSzPct val="75000"/>
              <a:buFont typeface="Symbol" charset="2"/>
              <a:buChar char=""/>
            </a:pPr>
            <a:r>
              <a:rPr b="0" lang="en-GB" sz="2800" spc="-1" strike="noStrike">
                <a:latin typeface="Arial"/>
              </a:rPr>
              <a:t>Second Outline Level</a:t>
            </a:r>
            <a:endParaRPr b="0" lang="en-GB" sz="2800" spc="-1" strike="noStrike">
              <a:latin typeface="Arial"/>
            </a:endParaRPr>
          </a:p>
          <a:p>
            <a:pPr lvl="2" marL="1296000" indent="-288000">
              <a:spcBef>
                <a:spcPts val="850"/>
              </a:spcBef>
              <a:buClr>
                <a:srgbClr val="000000"/>
              </a:buClr>
              <a:buSzPct val="45000"/>
              <a:buFont typeface="Wingdings" charset="2"/>
              <a:buChar char=""/>
            </a:pPr>
            <a:r>
              <a:rPr b="0" lang="en-GB" sz="2400" spc="-1" strike="noStrike">
                <a:latin typeface="Arial"/>
              </a:rPr>
              <a:t>Third Outline Level</a:t>
            </a:r>
            <a:endParaRPr b="0" lang="en-GB" sz="2400" spc="-1" strike="noStrike">
              <a:latin typeface="Arial"/>
            </a:endParaRPr>
          </a:p>
          <a:p>
            <a:pPr lvl="3" marL="1728000" indent="-216000">
              <a:spcBef>
                <a:spcPts val="567"/>
              </a:spcBef>
              <a:buClr>
                <a:srgbClr val="000000"/>
              </a:buClr>
              <a:buSzPct val="75000"/>
              <a:buFont typeface="Symbol" charset="2"/>
              <a:buChar char=""/>
            </a:pPr>
            <a:r>
              <a:rPr b="0" lang="en-GB" sz="2000" spc="-1" strike="noStrike">
                <a:latin typeface="Arial"/>
              </a:rPr>
              <a:t>Fourth Outline Level</a:t>
            </a:r>
            <a:endParaRPr b="0" lang="en-GB" sz="2000" spc="-1" strike="noStrike">
              <a:latin typeface="Arial"/>
            </a:endParaRPr>
          </a:p>
          <a:p>
            <a:pPr lvl="4" marL="2160000" indent="-216000">
              <a:spcBef>
                <a:spcPts val="283"/>
              </a:spcBef>
              <a:buClr>
                <a:srgbClr val="000000"/>
              </a:buClr>
              <a:buSzPct val="45000"/>
              <a:buFont typeface="Wingdings" charset="2"/>
              <a:buChar char=""/>
            </a:pPr>
            <a:r>
              <a:rPr b="0" lang="en-GB" sz="2000" spc="-1" strike="noStrike">
                <a:latin typeface="Arial"/>
              </a:rPr>
              <a:t>Fifth Outline Level</a:t>
            </a:r>
            <a:endParaRPr b="0" lang="en-GB" sz="2000" spc="-1" strike="noStrike">
              <a:latin typeface="Arial"/>
            </a:endParaRPr>
          </a:p>
          <a:p>
            <a:pPr lvl="5" marL="2592000" indent="-216000">
              <a:spcBef>
                <a:spcPts val="283"/>
              </a:spcBef>
              <a:buClr>
                <a:srgbClr val="000000"/>
              </a:buClr>
              <a:buSzPct val="45000"/>
              <a:buFont typeface="Wingdings" charset="2"/>
              <a:buChar char=""/>
            </a:pPr>
            <a:r>
              <a:rPr b="0" lang="en-GB" sz="2000" spc="-1" strike="noStrike">
                <a:latin typeface="Arial"/>
              </a:rPr>
              <a:t>Sixth Outline Level</a:t>
            </a:r>
            <a:endParaRPr b="0" lang="en-GB" sz="2000" spc="-1" strike="noStrike">
              <a:latin typeface="Arial"/>
            </a:endParaRPr>
          </a:p>
          <a:p>
            <a:pPr lvl="6" marL="3024000" indent="-216000">
              <a:spcBef>
                <a:spcPts val="283"/>
              </a:spcBef>
              <a:buClr>
                <a:srgbClr val="000000"/>
              </a:buClr>
              <a:buSzPct val="45000"/>
              <a:buFont typeface="Wingdings" charset="2"/>
              <a:buChar char=""/>
            </a:pPr>
            <a:r>
              <a:rPr b="0" lang="en-GB" sz="2000" spc="-1" strike="noStrike">
                <a:latin typeface="Arial"/>
              </a:rPr>
              <a:t>Seventh Outline Level</a:t>
            </a:r>
            <a:endParaRPr b="0" lang="en-GB"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779" r:id="rId2"/>
    <p:sldLayoutId id="2147483780" r:id="rId3"/>
    <p:sldLayoutId id="2147483781" r:id="rId4"/>
    <p:sldLayoutId id="2147483782" r:id="rId5"/>
    <p:sldLayoutId id="2147483783" r:id="rId6"/>
    <p:sldLayoutId id="2147483784" r:id="rId7"/>
    <p:sldLayoutId id="2147483785" r:id="rId8"/>
    <p:sldLayoutId id="2147483786" r:id="rId9"/>
    <p:sldLayoutId id="2147483787" r:id="rId10"/>
    <p:sldLayoutId id="2147483788" r:id="rId11"/>
    <p:sldLayoutId id="2147483789" r:id="rId12"/>
    <p:sldLayoutId id="2147483790" r:id="rId13"/>
  </p:sldLayoutIdLst>
</p:sldMaster>
</file>

<file path=ppt/slideMasters/slideMaster1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606" name="" descr=""/>
          <p:cNvPicPr/>
          <p:nvPr/>
        </p:nvPicPr>
        <p:blipFill>
          <a:blip r:embed="rId2"/>
          <a:stretch/>
        </p:blipFill>
        <p:spPr>
          <a:xfrm>
            <a:off x="0" y="6480"/>
            <a:ext cx="12189960" cy="6855840"/>
          </a:xfrm>
          <a:prstGeom prst="rect">
            <a:avLst/>
          </a:prstGeom>
          <a:ln w="0">
            <a:noFill/>
          </a:ln>
        </p:spPr>
      </p:pic>
      <p:sp>
        <p:nvSpPr>
          <p:cNvPr id="607" name=""/>
          <p:cNvSpPr/>
          <p:nvPr/>
        </p:nvSpPr>
        <p:spPr>
          <a:xfrm>
            <a:off x="8607600" y="6408720"/>
            <a:ext cx="3582360" cy="331200"/>
          </a:xfrm>
          <a:prstGeom prst="rect">
            <a:avLst/>
          </a:prstGeom>
          <a:noFill/>
          <a:ln w="0">
            <a:noFill/>
          </a:ln>
        </p:spPr>
        <p:style>
          <a:lnRef idx="0"/>
          <a:fillRef idx="0"/>
          <a:effectRef idx="0"/>
          <a:fontRef idx="minor"/>
        </p:style>
        <p:txBody>
          <a:bodyPr lIns="90000" rIns="90000" tIns="46800" bIns="46800" anchor="t">
            <a:noAutofit/>
          </a:bodyPr>
          <a:p>
            <a:pPr algn="ctr">
              <a:lnSpc>
                <a:spcPct val="100000"/>
              </a:lnSpc>
              <a:spcBef>
                <a:spcPts val="74"/>
              </a:spcBef>
              <a:spcAft>
                <a:spcPts val="74"/>
              </a:spcAft>
              <a:buNone/>
              <a:tabLst>
                <a:tab algn="l" pos="0"/>
                <a:tab algn="l" pos="914400"/>
                <a:tab algn="l" pos="1828800"/>
                <a:tab algn="l" pos="2743200"/>
                <a:tab algn="l" pos="3657600"/>
                <a:tab algn="l" pos="4572000"/>
                <a:tab algn="l" pos="5486400"/>
                <a:tab algn="l" pos="6400800"/>
                <a:tab algn="l" pos="7315200"/>
                <a:tab algn="l" pos="8229600"/>
                <a:tab algn="l" pos="9144000"/>
                <a:tab algn="l" pos="10058400"/>
                <a:tab algn="l" pos="10329840"/>
                <a:tab algn="l" pos="10779120"/>
                <a:tab algn="l" pos="10780560"/>
                <a:tab algn="l" pos="10782360"/>
              </a:tabLst>
            </a:pPr>
            <a:r>
              <a:rPr b="1" lang="en-US" sz="1200" spc="-1" strike="noStrike">
                <a:solidFill>
                  <a:srgbClr val="ffffff"/>
                </a:solidFill>
                <a:latin typeface="Calibri"/>
                <a:ea typeface="Calibri"/>
              </a:rPr>
              <a:t>District Rotary Foundation Seminar</a:t>
            </a:r>
            <a:endParaRPr b="0" lang="en-GB" sz="1200" spc="-1" strike="noStrike">
              <a:latin typeface="Arial"/>
            </a:endParaRPr>
          </a:p>
        </p:txBody>
      </p:sp>
      <p:sp>
        <p:nvSpPr>
          <p:cNvPr id="608" name=""/>
          <p:cNvSpPr/>
          <p:nvPr/>
        </p:nvSpPr>
        <p:spPr>
          <a:xfrm>
            <a:off x="609480" y="6245280"/>
            <a:ext cx="2842920" cy="47412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
        <p:nvSpPr>
          <p:cNvPr id="609" name="PlaceHolder 1"/>
          <p:cNvSpPr>
            <a:spLocks noGrp="1"/>
          </p:cNvSpPr>
          <p:nvPr>
            <p:ph type="sldNum" idx="13"/>
          </p:nvPr>
        </p:nvSpPr>
        <p:spPr>
          <a:xfrm>
            <a:off x="8737560" y="6244920"/>
            <a:ext cx="2826720" cy="459720"/>
          </a:xfrm>
          <a:prstGeom prst="rect">
            <a:avLst/>
          </a:prstGeom>
          <a:noFill/>
          <a:ln w="0">
            <a:noFill/>
          </a:ln>
        </p:spPr>
        <p:txBody>
          <a:bodyPr lIns="90000" rIns="90000" tIns="46800" bIns="46800" anchor="t">
            <a:noAutofit/>
          </a:bodyPr>
          <a:lstStyle>
            <a:lvl1pPr marL="216000" indent="-212760">
              <a:lnSpc>
                <a:spcPct val="100000"/>
              </a:lnSpc>
              <a:spcBef>
                <a:spcPts val="74"/>
              </a:spcBef>
              <a:spcAft>
                <a:spcPts val="74"/>
              </a:spcAft>
              <a:buNone/>
              <a:tabLst>
                <a:tab algn="l" pos="0"/>
              </a:tabLst>
              <a:defRPr b="0" lang="en-US" sz="2400" spc="-1" strike="noStrike">
                <a:solidFill>
                  <a:srgbClr val="000000"/>
                </a:solidFill>
                <a:latin typeface="Times New Roman"/>
                <a:ea typeface="DejaVu Sans"/>
              </a:defRPr>
            </a:lvl1pPr>
          </a:lstStyle>
          <a:p>
            <a:pPr marL="216000" indent="-212760">
              <a:lnSpc>
                <a:spcPct val="100000"/>
              </a:lnSpc>
              <a:spcBef>
                <a:spcPts val="74"/>
              </a:spcBef>
              <a:spcAft>
                <a:spcPts val="74"/>
              </a:spcAft>
              <a:buNone/>
              <a:tabLst>
                <a:tab algn="l" pos="0"/>
              </a:tabLst>
            </a:pPr>
            <a:fld id="{B9B861A1-6039-4EB5-8729-35D1FC301E2E}" type="slidenum">
              <a:rPr b="0" lang="en-US" sz="2400" spc="-1" strike="noStrike">
                <a:solidFill>
                  <a:srgbClr val="000000"/>
                </a:solidFill>
                <a:latin typeface="Times New Roman"/>
                <a:ea typeface="DejaVu Sans"/>
              </a:rPr>
              <a:t>&lt;number&gt;</a:t>
            </a:fld>
            <a:endParaRPr b="0" lang="en-GB" sz="2400" spc="-1" strike="noStrike">
              <a:latin typeface="Times New Roman"/>
            </a:endParaRPr>
          </a:p>
        </p:txBody>
      </p:sp>
      <p:sp>
        <p:nvSpPr>
          <p:cNvPr id="610" name="PlaceHolder 2"/>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r>
              <a:rPr b="0" lang="en-GB" sz="4400" spc="-1" strike="noStrike">
                <a:latin typeface="Arial"/>
              </a:rPr>
              <a:t>Click to edit the title text format</a:t>
            </a:r>
            <a:endParaRPr b="0" lang="en-GB" sz="4400" spc="-1" strike="noStrike">
              <a:latin typeface="Arial"/>
            </a:endParaRPr>
          </a:p>
        </p:txBody>
      </p:sp>
      <p:sp>
        <p:nvSpPr>
          <p:cNvPr id="611" name="PlaceHolder 3"/>
          <p:cNvSpPr>
            <a:spLocks noGrp="1"/>
          </p:cNvSpPr>
          <p:nvPr>
            <p:ph type="body"/>
          </p:nvPr>
        </p:nvSpPr>
        <p:spPr>
          <a:xfrm>
            <a:off x="609480" y="1604520"/>
            <a:ext cx="1097352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GB" sz="3200" spc="-1" strike="noStrike">
                <a:latin typeface="Arial"/>
              </a:rPr>
              <a:t>Click to edit the outline text format</a:t>
            </a:r>
            <a:endParaRPr b="0" lang="en-GB" sz="3200" spc="-1" strike="noStrike">
              <a:latin typeface="Arial"/>
            </a:endParaRPr>
          </a:p>
          <a:p>
            <a:pPr lvl="1" marL="864000" indent="-324000">
              <a:spcBef>
                <a:spcPts val="1134"/>
              </a:spcBef>
              <a:buClr>
                <a:srgbClr val="000000"/>
              </a:buClr>
              <a:buSzPct val="75000"/>
              <a:buFont typeface="Symbol" charset="2"/>
              <a:buChar char=""/>
            </a:pPr>
            <a:r>
              <a:rPr b="0" lang="en-GB" sz="2800" spc="-1" strike="noStrike">
                <a:latin typeface="Arial"/>
              </a:rPr>
              <a:t>Second Outline Level</a:t>
            </a:r>
            <a:endParaRPr b="0" lang="en-GB" sz="2800" spc="-1" strike="noStrike">
              <a:latin typeface="Arial"/>
            </a:endParaRPr>
          </a:p>
          <a:p>
            <a:pPr lvl="2" marL="1296000" indent="-288000">
              <a:spcBef>
                <a:spcPts val="850"/>
              </a:spcBef>
              <a:buClr>
                <a:srgbClr val="000000"/>
              </a:buClr>
              <a:buSzPct val="45000"/>
              <a:buFont typeface="Wingdings" charset="2"/>
              <a:buChar char=""/>
            </a:pPr>
            <a:r>
              <a:rPr b="0" lang="en-GB" sz="2400" spc="-1" strike="noStrike">
                <a:latin typeface="Arial"/>
              </a:rPr>
              <a:t>Third Outline Level</a:t>
            </a:r>
            <a:endParaRPr b="0" lang="en-GB" sz="2400" spc="-1" strike="noStrike">
              <a:latin typeface="Arial"/>
            </a:endParaRPr>
          </a:p>
          <a:p>
            <a:pPr lvl="3" marL="1728000" indent="-216000">
              <a:spcBef>
                <a:spcPts val="567"/>
              </a:spcBef>
              <a:buClr>
                <a:srgbClr val="000000"/>
              </a:buClr>
              <a:buSzPct val="75000"/>
              <a:buFont typeface="Symbol" charset="2"/>
              <a:buChar char=""/>
            </a:pPr>
            <a:r>
              <a:rPr b="0" lang="en-GB" sz="2000" spc="-1" strike="noStrike">
                <a:latin typeface="Arial"/>
              </a:rPr>
              <a:t>Fourth Outline Level</a:t>
            </a:r>
            <a:endParaRPr b="0" lang="en-GB" sz="2000" spc="-1" strike="noStrike">
              <a:latin typeface="Arial"/>
            </a:endParaRPr>
          </a:p>
          <a:p>
            <a:pPr lvl="4" marL="2160000" indent="-216000">
              <a:spcBef>
                <a:spcPts val="283"/>
              </a:spcBef>
              <a:buClr>
                <a:srgbClr val="000000"/>
              </a:buClr>
              <a:buSzPct val="45000"/>
              <a:buFont typeface="Wingdings" charset="2"/>
              <a:buChar char=""/>
            </a:pPr>
            <a:r>
              <a:rPr b="0" lang="en-GB" sz="2000" spc="-1" strike="noStrike">
                <a:latin typeface="Arial"/>
              </a:rPr>
              <a:t>Fifth Outline Level</a:t>
            </a:r>
            <a:endParaRPr b="0" lang="en-GB" sz="2000" spc="-1" strike="noStrike">
              <a:latin typeface="Arial"/>
            </a:endParaRPr>
          </a:p>
          <a:p>
            <a:pPr lvl="5" marL="2592000" indent="-216000">
              <a:spcBef>
                <a:spcPts val="283"/>
              </a:spcBef>
              <a:buClr>
                <a:srgbClr val="000000"/>
              </a:buClr>
              <a:buSzPct val="45000"/>
              <a:buFont typeface="Wingdings" charset="2"/>
              <a:buChar char=""/>
            </a:pPr>
            <a:r>
              <a:rPr b="0" lang="en-GB" sz="2000" spc="-1" strike="noStrike">
                <a:latin typeface="Arial"/>
              </a:rPr>
              <a:t>Sixth Outline Level</a:t>
            </a:r>
            <a:endParaRPr b="0" lang="en-GB" sz="2000" spc="-1" strike="noStrike">
              <a:latin typeface="Arial"/>
            </a:endParaRPr>
          </a:p>
          <a:p>
            <a:pPr lvl="6" marL="3024000" indent="-216000">
              <a:spcBef>
                <a:spcPts val="283"/>
              </a:spcBef>
              <a:buClr>
                <a:srgbClr val="000000"/>
              </a:buClr>
              <a:buSzPct val="45000"/>
              <a:buFont typeface="Wingdings" charset="2"/>
              <a:buChar char=""/>
            </a:pPr>
            <a:r>
              <a:rPr b="0" lang="en-GB" sz="2000" spc="-1" strike="noStrike">
                <a:latin typeface="Arial"/>
              </a:rPr>
              <a:t>Seventh Outline Level</a:t>
            </a:r>
            <a:endParaRPr b="0" lang="en-GB"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0" r:id="rId11"/>
    <p:sldLayoutId id="2147483801" r:id="rId12"/>
    <p:sldLayoutId id="2147483802" r:id="rId13"/>
    <p:sldLayoutId id="2147483803" r:id="rId14"/>
  </p:sldLayoutIdLst>
</p:sldMaster>
</file>

<file path=ppt/slideMasters/slideMaster1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648" name="" hidden="1"/>
          <p:cNvSpPr/>
          <p:nvPr/>
        </p:nvSpPr>
        <p:spPr>
          <a:xfrm>
            <a:off x="12192120" y="0"/>
            <a:ext cx="5610960" cy="6672600"/>
          </a:xfrm>
          <a:prstGeom prst="rect">
            <a:avLst/>
          </a:prstGeom>
          <a:noFill/>
          <a:ln w="0">
            <a:noFill/>
          </a:ln>
        </p:spPr>
        <p:style>
          <a:lnRef idx="0"/>
          <a:fillRef idx="0"/>
          <a:effectRef idx="0"/>
          <a:fontRef idx="minor"/>
        </p:style>
        <p:txBody>
          <a:bodyPr lIns="90000" rIns="90000" tIns="45000" bIns="45000" anchor="t">
            <a:spAutoFit/>
          </a:bodyPr>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222222"/>
                </a:solidFill>
                <a:latin typeface="Arial"/>
                <a:ea typeface="DejaVu Sans"/>
              </a:rPr>
              <a:t>As we discussed, I’m hoping to get this buttoned up as quickly as possible. What are you thinking for turn-around?</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222222"/>
                </a:solidFill>
                <a:latin typeface="Arial"/>
                <a:ea typeface="DejaVu Sans"/>
              </a:rPr>
              <a:t> </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revise any of the “how-to” text on the first pages</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make sure the template is properly set up for both Macs and PCs – Should there be 2 versions of the PPT, one for Mac, one for PC?</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create text placeholders within each slide</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how to create certain visual effects such as the transparent photo overlays (the process is different from Mac to PC)</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creating new generic infographics (such as bar charts and tables) so that we make it easy for users to create their own in a proper style</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need your advice on fonts – I’m thinking we should only use the “free option” fonts? (see attached)</a:t>
            </a:r>
            <a:endParaRPr b="0" lang="en-GB" sz="1800" spc="-1" strike="noStrike">
              <a:latin typeface="Arial"/>
            </a:endParaRPr>
          </a:p>
          <a:p>
            <a:pPr>
              <a:lnSpc>
                <a:spcPct val="100000"/>
              </a:lnSpc>
              <a:spcBef>
                <a:spcPts val="675"/>
              </a:spcBef>
              <a:spcAft>
                <a:spcPts val="67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222222"/>
                </a:solidFill>
                <a:latin typeface="Arial"/>
                <a:ea typeface="DejaVu Sans"/>
              </a:rPr>
              <a:t>• </a:t>
            </a:r>
            <a:r>
              <a:rPr b="0" lang="en-US" sz="1800" spc="-1" strike="noStrike">
                <a:solidFill>
                  <a:srgbClr val="222222"/>
                </a:solidFill>
                <a:latin typeface="Arial"/>
                <a:ea typeface="DejaVu Sans"/>
              </a:rPr>
              <a:t>make sure all colors are the proper CMYK breakdown colors for Rotary (on the way)</a:t>
            </a:r>
            <a:endParaRPr b="0" lang="en-GB" sz="1800" spc="-1" strike="noStrike">
              <a:latin typeface="Arial"/>
            </a:endParaRPr>
          </a:p>
        </p:txBody>
      </p:sp>
      <p:grpSp>
        <p:nvGrpSpPr>
          <p:cNvPr id="649" name=""/>
          <p:cNvGrpSpPr/>
          <p:nvPr/>
        </p:nvGrpSpPr>
        <p:grpSpPr>
          <a:xfrm>
            <a:off x="0" y="6985080"/>
            <a:ext cx="10070640" cy="289800"/>
            <a:chOff x="0" y="6985080"/>
            <a:chExt cx="10070640" cy="289800"/>
          </a:xfrm>
        </p:grpSpPr>
        <p:sp>
          <p:nvSpPr>
            <p:cNvPr id="650" name=""/>
            <p:cNvSpPr/>
            <p:nvPr/>
          </p:nvSpPr>
          <p:spPr>
            <a:xfrm>
              <a:off x="0" y="6985080"/>
              <a:ext cx="1412280" cy="289800"/>
            </a:xfrm>
            <a:prstGeom prst="rect">
              <a:avLst/>
            </a:prstGeom>
            <a:solidFill>
              <a:srgbClr val="48595d"/>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72,89,93</a:t>
              </a:r>
              <a:endParaRPr b="0" lang="en-GB" sz="1800" spc="-1" strike="noStrike">
                <a:latin typeface="Arial"/>
              </a:endParaRPr>
            </a:p>
          </p:txBody>
        </p:sp>
        <p:sp>
          <p:nvSpPr>
            <p:cNvPr id="651" name=""/>
            <p:cNvSpPr/>
            <p:nvPr/>
          </p:nvSpPr>
          <p:spPr>
            <a:xfrm>
              <a:off x="1731960" y="6985080"/>
              <a:ext cx="1412280" cy="289800"/>
            </a:xfrm>
            <a:prstGeom prst="rect">
              <a:avLst/>
            </a:prstGeom>
            <a:solidFill>
              <a:srgbClr val="00b2b1"/>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0,178,177</a:t>
              </a:r>
              <a:endParaRPr b="0" lang="en-GB" sz="1800" spc="-1" strike="noStrike">
                <a:latin typeface="Arial"/>
              </a:endParaRPr>
            </a:p>
          </p:txBody>
        </p:sp>
        <p:sp>
          <p:nvSpPr>
            <p:cNvPr id="652" name=""/>
            <p:cNvSpPr/>
            <p:nvPr/>
          </p:nvSpPr>
          <p:spPr>
            <a:xfrm>
              <a:off x="3463920" y="6985080"/>
              <a:ext cx="1412280" cy="289800"/>
            </a:xfrm>
            <a:prstGeom prst="rect">
              <a:avLst/>
            </a:prstGeom>
            <a:solidFill>
              <a:srgbClr val="01b0e3"/>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1,176,227</a:t>
              </a:r>
              <a:endParaRPr b="0" lang="en-GB" sz="1800" spc="-1" strike="noStrike">
                <a:latin typeface="Arial"/>
              </a:endParaRPr>
            </a:p>
          </p:txBody>
        </p:sp>
        <p:sp>
          <p:nvSpPr>
            <p:cNvPr id="653" name=""/>
            <p:cNvSpPr/>
            <p:nvPr/>
          </p:nvSpPr>
          <p:spPr>
            <a:xfrm>
              <a:off x="5194440" y="6985080"/>
              <a:ext cx="1412280" cy="289800"/>
            </a:xfrm>
            <a:prstGeom prst="rect">
              <a:avLst/>
            </a:prstGeom>
            <a:solidFill>
              <a:srgbClr val="006fd3"/>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0,111,211</a:t>
              </a:r>
              <a:endParaRPr b="0" lang="en-GB" sz="1800" spc="-1" strike="noStrike">
                <a:latin typeface="Arial"/>
              </a:endParaRPr>
            </a:p>
          </p:txBody>
        </p:sp>
        <p:sp>
          <p:nvSpPr>
            <p:cNvPr id="654" name=""/>
            <p:cNvSpPr/>
            <p:nvPr/>
          </p:nvSpPr>
          <p:spPr>
            <a:xfrm>
              <a:off x="6926400" y="6985080"/>
              <a:ext cx="1412280" cy="289800"/>
            </a:xfrm>
            <a:prstGeom prst="rect">
              <a:avLst/>
            </a:prstGeom>
            <a:solidFill>
              <a:srgbClr val="7d179e"/>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125,23,158</a:t>
              </a:r>
              <a:endParaRPr b="0" lang="en-GB" sz="1800" spc="-1" strike="noStrike">
                <a:latin typeface="Arial"/>
              </a:endParaRPr>
            </a:p>
          </p:txBody>
        </p:sp>
        <p:sp>
          <p:nvSpPr>
            <p:cNvPr id="655" name=""/>
            <p:cNvSpPr/>
            <p:nvPr/>
          </p:nvSpPr>
          <p:spPr>
            <a:xfrm>
              <a:off x="8658360" y="6985080"/>
              <a:ext cx="1412280" cy="289800"/>
            </a:xfrm>
            <a:prstGeom prst="rect">
              <a:avLst/>
            </a:prstGeom>
            <a:solidFill>
              <a:srgbClr val="eb0675"/>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235,6,117</a:t>
              </a:r>
              <a:endParaRPr b="0" lang="en-GB" sz="1800" spc="-1" strike="noStrike">
                <a:latin typeface="Arial"/>
              </a:endParaRPr>
            </a:p>
          </p:txBody>
        </p:sp>
      </p:grpSp>
      <p:sp>
        <p:nvSpPr>
          <p:cNvPr id="656" name="" hidden="1"/>
          <p:cNvSpPr/>
          <p:nvPr/>
        </p:nvSpPr>
        <p:spPr>
          <a:xfrm>
            <a:off x="12939840" y="6040440"/>
            <a:ext cx="1748880" cy="661320"/>
          </a:xfrm>
          <a:custGeom>
            <a:avLst/>
            <a:gdLst/>
            <a:ahLst/>
            <a:rect l="l" t="t" r="r" b="b"/>
            <a:pathLst>
              <a:path w="1751012" h="663575">
                <a:moveTo>
                  <a:pt x="1869753" y="541874"/>
                </a:moveTo>
                <a:cubicBezTo>
                  <a:pt x="1869753" y="541874"/>
                  <a:pt x="1869753" y="541874"/>
                  <a:pt x="1745039" y="604157"/>
                </a:cubicBezTo>
                <a:cubicBezTo>
                  <a:pt x="1742268" y="604157"/>
                  <a:pt x="1736725" y="606988"/>
                  <a:pt x="1736725" y="609819"/>
                </a:cubicBezTo>
                <a:cubicBezTo>
                  <a:pt x="1736725" y="612651"/>
                  <a:pt x="1736725" y="612651"/>
                  <a:pt x="1736725" y="612651"/>
                </a:cubicBezTo>
                <a:cubicBezTo>
                  <a:pt x="1736725" y="615482"/>
                  <a:pt x="1739496" y="618313"/>
                  <a:pt x="1742268" y="621144"/>
                </a:cubicBezTo>
                <a:cubicBezTo>
                  <a:pt x="1783839" y="666440"/>
                  <a:pt x="1825410" y="691920"/>
                  <a:pt x="1886381" y="706075"/>
                </a:cubicBezTo>
                <a:cubicBezTo>
                  <a:pt x="1889152" y="706075"/>
                  <a:pt x="1891924" y="708906"/>
                  <a:pt x="1894695" y="706075"/>
                </a:cubicBezTo>
                <a:cubicBezTo>
                  <a:pt x="1897467" y="703244"/>
                  <a:pt x="1900238" y="700413"/>
                  <a:pt x="1897467" y="691920"/>
                </a:cubicBezTo>
                <a:cubicBezTo>
                  <a:pt x="1897467" y="691920"/>
                  <a:pt x="1897467" y="691920"/>
                  <a:pt x="1889152" y="553198"/>
                </a:cubicBezTo>
                <a:cubicBezTo>
                  <a:pt x="1889152" y="547536"/>
                  <a:pt x="1886381" y="544705"/>
                  <a:pt x="1883610" y="541874"/>
                </a:cubicBezTo>
                <a:cubicBezTo>
                  <a:pt x="1878067" y="539043"/>
                  <a:pt x="1875295" y="539043"/>
                  <a:pt x="1869753" y="541874"/>
                </a:cubicBezTo>
                <a:close/>
                <a:moveTo>
                  <a:pt x="1982115" y="539043"/>
                </a:moveTo>
                <a:cubicBezTo>
                  <a:pt x="1979317" y="541868"/>
                  <a:pt x="1976518" y="547519"/>
                  <a:pt x="1976518" y="550344"/>
                </a:cubicBezTo>
                <a:cubicBezTo>
                  <a:pt x="1976518" y="550344"/>
                  <a:pt x="1976518" y="550344"/>
                  <a:pt x="1965325" y="691605"/>
                </a:cubicBezTo>
                <a:cubicBezTo>
                  <a:pt x="1965325" y="694430"/>
                  <a:pt x="1965325" y="700081"/>
                  <a:pt x="1968123" y="702906"/>
                </a:cubicBezTo>
                <a:cubicBezTo>
                  <a:pt x="1970922" y="705731"/>
                  <a:pt x="1973720" y="705731"/>
                  <a:pt x="1979317" y="702906"/>
                </a:cubicBezTo>
                <a:cubicBezTo>
                  <a:pt x="2038081" y="688780"/>
                  <a:pt x="2082854" y="663353"/>
                  <a:pt x="2124828" y="618149"/>
                </a:cubicBezTo>
                <a:cubicBezTo>
                  <a:pt x="2127627" y="615324"/>
                  <a:pt x="2130425" y="612499"/>
                  <a:pt x="2130425" y="609674"/>
                </a:cubicBezTo>
                <a:cubicBezTo>
                  <a:pt x="2127627" y="606849"/>
                  <a:pt x="2124828" y="604023"/>
                  <a:pt x="2119232" y="601198"/>
                </a:cubicBezTo>
                <a:cubicBezTo>
                  <a:pt x="2119232" y="601198"/>
                  <a:pt x="2119232" y="601198"/>
                  <a:pt x="1996106" y="539043"/>
                </a:cubicBezTo>
                <a:cubicBezTo>
                  <a:pt x="1990510" y="539043"/>
                  <a:pt x="1987711" y="539043"/>
                  <a:pt x="1982115" y="539043"/>
                </a:cubicBezTo>
                <a:close/>
                <a:moveTo>
                  <a:pt x="871538" y="485068"/>
                </a:moveTo>
                <a:lnTo>
                  <a:pt x="814983" y="487862"/>
                </a:lnTo>
                <a:cubicBezTo>
                  <a:pt x="792361" y="490656"/>
                  <a:pt x="781050" y="501832"/>
                  <a:pt x="781050" y="521390"/>
                </a:cubicBezTo>
                <a:cubicBezTo>
                  <a:pt x="781050" y="532566"/>
                  <a:pt x="783878" y="554918"/>
                  <a:pt x="806500" y="554918"/>
                </a:cubicBezTo>
                <a:cubicBezTo>
                  <a:pt x="834777" y="554918"/>
                  <a:pt x="871538" y="543742"/>
                  <a:pt x="871538" y="543742"/>
                </a:cubicBezTo>
                <a:cubicBezTo>
                  <a:pt x="871538" y="485068"/>
                  <a:pt x="871538" y="485068"/>
                  <a:pt x="871538" y="485068"/>
                </a:cubicBezTo>
                <a:close/>
                <a:moveTo>
                  <a:pt x="396876" y="389818"/>
                </a:moveTo>
                <a:cubicBezTo>
                  <a:pt x="355204" y="389818"/>
                  <a:pt x="341313" y="412372"/>
                  <a:pt x="341313" y="471575"/>
                </a:cubicBezTo>
                <a:cubicBezTo>
                  <a:pt x="341313" y="522320"/>
                  <a:pt x="349648" y="553331"/>
                  <a:pt x="396876" y="553331"/>
                </a:cubicBezTo>
                <a:cubicBezTo>
                  <a:pt x="444104" y="553331"/>
                  <a:pt x="452438" y="522320"/>
                  <a:pt x="452438" y="471575"/>
                </a:cubicBezTo>
                <a:cubicBezTo>
                  <a:pt x="452438" y="412372"/>
                  <a:pt x="435769" y="389818"/>
                  <a:pt x="396876" y="389818"/>
                </a:cubicBezTo>
                <a:close/>
                <a:moveTo>
                  <a:pt x="1964442" y="378529"/>
                </a:moveTo>
                <a:cubicBezTo>
                  <a:pt x="1960604" y="379235"/>
                  <a:pt x="1957114" y="381352"/>
                  <a:pt x="1954322" y="385585"/>
                </a:cubicBezTo>
                <a:cubicBezTo>
                  <a:pt x="1948738" y="394052"/>
                  <a:pt x="1951530" y="402518"/>
                  <a:pt x="1957114" y="408163"/>
                </a:cubicBezTo>
                <a:cubicBezTo>
                  <a:pt x="1971073" y="416629"/>
                  <a:pt x="1979448" y="433563"/>
                  <a:pt x="1979448" y="450496"/>
                </a:cubicBezTo>
                <a:cubicBezTo>
                  <a:pt x="1979448" y="475896"/>
                  <a:pt x="1957114" y="498474"/>
                  <a:pt x="1931987" y="498474"/>
                </a:cubicBezTo>
                <a:cubicBezTo>
                  <a:pt x="1906861" y="498474"/>
                  <a:pt x="1884527" y="475896"/>
                  <a:pt x="1884527" y="450496"/>
                </a:cubicBezTo>
                <a:cubicBezTo>
                  <a:pt x="1884527" y="433563"/>
                  <a:pt x="1892902" y="416629"/>
                  <a:pt x="1906861" y="408163"/>
                </a:cubicBezTo>
                <a:cubicBezTo>
                  <a:pt x="1912445" y="402518"/>
                  <a:pt x="1915237" y="394052"/>
                  <a:pt x="1909653" y="385585"/>
                </a:cubicBezTo>
                <a:cubicBezTo>
                  <a:pt x="1904069" y="377118"/>
                  <a:pt x="1895694" y="377118"/>
                  <a:pt x="1887319" y="382763"/>
                </a:cubicBezTo>
                <a:cubicBezTo>
                  <a:pt x="1864984" y="396874"/>
                  <a:pt x="1851025" y="422274"/>
                  <a:pt x="1851025" y="450496"/>
                </a:cubicBezTo>
                <a:cubicBezTo>
                  <a:pt x="1851025" y="492829"/>
                  <a:pt x="1887319" y="529518"/>
                  <a:pt x="1931987" y="529518"/>
                </a:cubicBezTo>
                <a:cubicBezTo>
                  <a:pt x="1976656" y="529518"/>
                  <a:pt x="2012950" y="492829"/>
                  <a:pt x="2012950" y="450496"/>
                </a:cubicBezTo>
                <a:cubicBezTo>
                  <a:pt x="2012950" y="422274"/>
                  <a:pt x="1998991" y="396874"/>
                  <a:pt x="1976656" y="379940"/>
                </a:cubicBezTo>
                <a:cubicBezTo>
                  <a:pt x="1972469" y="378529"/>
                  <a:pt x="1968281" y="377824"/>
                  <a:pt x="1964442" y="378529"/>
                </a:cubicBezTo>
                <a:close/>
                <a:moveTo>
                  <a:pt x="2166711" y="358068"/>
                </a:moveTo>
                <a:cubicBezTo>
                  <a:pt x="2163905" y="358068"/>
                  <a:pt x="2158292" y="358068"/>
                  <a:pt x="2155485" y="360888"/>
                </a:cubicBezTo>
                <a:cubicBezTo>
                  <a:pt x="2155485" y="360888"/>
                  <a:pt x="2155485" y="360888"/>
                  <a:pt x="2040419" y="439837"/>
                </a:cubicBezTo>
                <a:cubicBezTo>
                  <a:pt x="2034806" y="442656"/>
                  <a:pt x="2032000" y="448295"/>
                  <a:pt x="2032000" y="451115"/>
                </a:cubicBezTo>
                <a:cubicBezTo>
                  <a:pt x="2032000" y="456754"/>
                  <a:pt x="2034806" y="459574"/>
                  <a:pt x="2040419" y="462393"/>
                </a:cubicBezTo>
                <a:cubicBezTo>
                  <a:pt x="2040419" y="462393"/>
                  <a:pt x="2040419" y="462393"/>
                  <a:pt x="2155485" y="541342"/>
                </a:cubicBezTo>
                <a:cubicBezTo>
                  <a:pt x="2158292" y="544162"/>
                  <a:pt x="2161098" y="546981"/>
                  <a:pt x="2166711" y="544162"/>
                </a:cubicBezTo>
                <a:cubicBezTo>
                  <a:pt x="2169518" y="544162"/>
                  <a:pt x="2169518" y="541342"/>
                  <a:pt x="2172324" y="535703"/>
                </a:cubicBezTo>
                <a:cubicBezTo>
                  <a:pt x="2189163" y="476491"/>
                  <a:pt x="2189163" y="425739"/>
                  <a:pt x="2172324" y="366527"/>
                </a:cubicBezTo>
                <a:cubicBezTo>
                  <a:pt x="2172324" y="363707"/>
                  <a:pt x="2169518" y="358068"/>
                  <a:pt x="2166711" y="358068"/>
                </a:cubicBezTo>
                <a:close/>
                <a:moveTo>
                  <a:pt x="1697038" y="358068"/>
                </a:moveTo>
                <a:cubicBezTo>
                  <a:pt x="1694260" y="360888"/>
                  <a:pt x="1691482" y="363707"/>
                  <a:pt x="1691482" y="366527"/>
                </a:cubicBezTo>
                <a:cubicBezTo>
                  <a:pt x="1674813" y="428558"/>
                  <a:pt x="1674813" y="476491"/>
                  <a:pt x="1691482" y="535703"/>
                </a:cubicBezTo>
                <a:cubicBezTo>
                  <a:pt x="1691482" y="541342"/>
                  <a:pt x="1694260" y="544162"/>
                  <a:pt x="1697038" y="544162"/>
                </a:cubicBezTo>
                <a:cubicBezTo>
                  <a:pt x="1699816" y="546981"/>
                  <a:pt x="1702594" y="544162"/>
                  <a:pt x="1708151" y="541342"/>
                </a:cubicBezTo>
                <a:lnTo>
                  <a:pt x="1822054" y="462393"/>
                </a:lnTo>
                <a:cubicBezTo>
                  <a:pt x="1827610" y="459574"/>
                  <a:pt x="1830388" y="456754"/>
                  <a:pt x="1830388" y="451115"/>
                </a:cubicBezTo>
                <a:cubicBezTo>
                  <a:pt x="1830388" y="448295"/>
                  <a:pt x="1827610" y="442656"/>
                  <a:pt x="1822054" y="439837"/>
                </a:cubicBezTo>
                <a:cubicBezTo>
                  <a:pt x="1822054" y="439837"/>
                  <a:pt x="1822054" y="439837"/>
                  <a:pt x="1708151" y="363707"/>
                </a:cubicBezTo>
                <a:cubicBezTo>
                  <a:pt x="1705372" y="360888"/>
                  <a:pt x="1702594" y="358068"/>
                  <a:pt x="1697038" y="358068"/>
                </a:cubicBezTo>
                <a:close/>
                <a:moveTo>
                  <a:pt x="1170028" y="343781"/>
                </a:moveTo>
                <a:cubicBezTo>
                  <a:pt x="1170028" y="343781"/>
                  <a:pt x="1170028" y="343781"/>
                  <a:pt x="1206276" y="343781"/>
                </a:cubicBezTo>
                <a:cubicBezTo>
                  <a:pt x="1211853" y="343781"/>
                  <a:pt x="1214641" y="346602"/>
                  <a:pt x="1214641" y="349423"/>
                </a:cubicBezTo>
                <a:cubicBezTo>
                  <a:pt x="1214641" y="349423"/>
                  <a:pt x="1214641" y="349423"/>
                  <a:pt x="1267619" y="541235"/>
                </a:cubicBezTo>
                <a:cubicBezTo>
                  <a:pt x="1267619" y="541235"/>
                  <a:pt x="1267619" y="541235"/>
                  <a:pt x="1270407" y="541235"/>
                </a:cubicBezTo>
                <a:cubicBezTo>
                  <a:pt x="1270407" y="541235"/>
                  <a:pt x="1270407" y="541235"/>
                  <a:pt x="1320597" y="349423"/>
                </a:cubicBezTo>
                <a:cubicBezTo>
                  <a:pt x="1320597" y="346602"/>
                  <a:pt x="1326173" y="343781"/>
                  <a:pt x="1328962" y="343781"/>
                </a:cubicBezTo>
                <a:cubicBezTo>
                  <a:pt x="1328962" y="343781"/>
                  <a:pt x="1328962" y="343781"/>
                  <a:pt x="1367998" y="343781"/>
                </a:cubicBezTo>
                <a:cubicBezTo>
                  <a:pt x="1370786" y="343781"/>
                  <a:pt x="1373575" y="343781"/>
                  <a:pt x="1373575" y="346602"/>
                </a:cubicBezTo>
                <a:cubicBezTo>
                  <a:pt x="1376363" y="349423"/>
                  <a:pt x="1376363" y="352244"/>
                  <a:pt x="1376363" y="355064"/>
                </a:cubicBezTo>
                <a:cubicBezTo>
                  <a:pt x="1376363" y="355064"/>
                  <a:pt x="1376363" y="355064"/>
                  <a:pt x="1370786" y="383272"/>
                </a:cubicBezTo>
                <a:cubicBezTo>
                  <a:pt x="1365210" y="397376"/>
                  <a:pt x="1359633" y="417121"/>
                  <a:pt x="1354057" y="439687"/>
                </a:cubicBezTo>
                <a:cubicBezTo>
                  <a:pt x="1342903" y="490461"/>
                  <a:pt x="1323385" y="560980"/>
                  <a:pt x="1309444" y="614575"/>
                </a:cubicBezTo>
                <a:cubicBezTo>
                  <a:pt x="1298290" y="662528"/>
                  <a:pt x="1273196" y="685094"/>
                  <a:pt x="1236948" y="685094"/>
                </a:cubicBezTo>
                <a:cubicBezTo>
                  <a:pt x="1234159" y="685094"/>
                  <a:pt x="1234159" y="685094"/>
                  <a:pt x="1234159" y="685094"/>
                </a:cubicBezTo>
                <a:cubicBezTo>
                  <a:pt x="1211853" y="685094"/>
                  <a:pt x="1183970" y="682273"/>
                  <a:pt x="1170028" y="676632"/>
                </a:cubicBezTo>
                <a:cubicBezTo>
                  <a:pt x="1164452" y="676632"/>
                  <a:pt x="1161663" y="673811"/>
                  <a:pt x="1161663" y="668170"/>
                </a:cubicBezTo>
                <a:cubicBezTo>
                  <a:pt x="1161663" y="668170"/>
                  <a:pt x="1161663" y="668170"/>
                  <a:pt x="1161663" y="642783"/>
                </a:cubicBezTo>
                <a:cubicBezTo>
                  <a:pt x="1161663" y="639962"/>
                  <a:pt x="1161663" y="637141"/>
                  <a:pt x="1164452" y="637141"/>
                </a:cubicBezTo>
                <a:cubicBezTo>
                  <a:pt x="1167240" y="634320"/>
                  <a:pt x="1170028" y="631500"/>
                  <a:pt x="1172817" y="634320"/>
                </a:cubicBezTo>
                <a:cubicBezTo>
                  <a:pt x="1172817" y="634320"/>
                  <a:pt x="1172817" y="634320"/>
                  <a:pt x="1220218" y="637141"/>
                </a:cubicBezTo>
                <a:cubicBezTo>
                  <a:pt x="1248101" y="637141"/>
                  <a:pt x="1250889" y="620217"/>
                  <a:pt x="1253677" y="611754"/>
                </a:cubicBezTo>
                <a:cubicBezTo>
                  <a:pt x="1253677" y="611754"/>
                  <a:pt x="1253677" y="611754"/>
                  <a:pt x="1253677" y="608933"/>
                </a:cubicBezTo>
                <a:cubicBezTo>
                  <a:pt x="1256466" y="606113"/>
                  <a:pt x="1256466" y="603292"/>
                  <a:pt x="1259254" y="597650"/>
                </a:cubicBezTo>
                <a:cubicBezTo>
                  <a:pt x="1259254" y="597650"/>
                  <a:pt x="1259254" y="597650"/>
                  <a:pt x="1248101" y="597650"/>
                </a:cubicBezTo>
                <a:cubicBezTo>
                  <a:pt x="1228583" y="597650"/>
                  <a:pt x="1217429" y="580726"/>
                  <a:pt x="1214641" y="569443"/>
                </a:cubicBezTo>
                <a:cubicBezTo>
                  <a:pt x="1214641" y="569443"/>
                  <a:pt x="1214641" y="569443"/>
                  <a:pt x="1158875" y="355064"/>
                </a:cubicBezTo>
                <a:cubicBezTo>
                  <a:pt x="1158875" y="352244"/>
                  <a:pt x="1158875" y="349423"/>
                  <a:pt x="1161663" y="346602"/>
                </a:cubicBezTo>
                <a:cubicBezTo>
                  <a:pt x="1164452" y="343781"/>
                  <a:pt x="1167240" y="343781"/>
                  <a:pt x="1170028" y="343781"/>
                </a:cubicBezTo>
                <a:close/>
                <a:moveTo>
                  <a:pt x="1116013" y="340606"/>
                </a:moveTo>
                <a:cubicBezTo>
                  <a:pt x="1118791" y="340606"/>
                  <a:pt x="1121569" y="340606"/>
                  <a:pt x="1124347" y="343432"/>
                </a:cubicBezTo>
                <a:cubicBezTo>
                  <a:pt x="1127125" y="343432"/>
                  <a:pt x="1127125" y="346258"/>
                  <a:pt x="1127125" y="349085"/>
                </a:cubicBezTo>
                <a:cubicBezTo>
                  <a:pt x="1127125" y="349085"/>
                  <a:pt x="1127125" y="349085"/>
                  <a:pt x="1127125" y="385824"/>
                </a:cubicBezTo>
                <a:cubicBezTo>
                  <a:pt x="1127125" y="388650"/>
                  <a:pt x="1124347" y="394302"/>
                  <a:pt x="1118791" y="394302"/>
                </a:cubicBezTo>
                <a:cubicBezTo>
                  <a:pt x="1085453" y="397128"/>
                  <a:pt x="1060450" y="416911"/>
                  <a:pt x="1049337" y="425389"/>
                </a:cubicBezTo>
                <a:cubicBezTo>
                  <a:pt x="1049337" y="425389"/>
                  <a:pt x="1049337" y="425389"/>
                  <a:pt x="1049337" y="589303"/>
                </a:cubicBezTo>
                <a:cubicBezTo>
                  <a:pt x="1049337" y="594955"/>
                  <a:pt x="1046559" y="597781"/>
                  <a:pt x="1041003" y="597781"/>
                </a:cubicBezTo>
                <a:cubicBezTo>
                  <a:pt x="1041003" y="597781"/>
                  <a:pt x="1041003" y="597781"/>
                  <a:pt x="1002109" y="597781"/>
                </a:cubicBezTo>
                <a:cubicBezTo>
                  <a:pt x="996553" y="597781"/>
                  <a:pt x="993775" y="594955"/>
                  <a:pt x="993775" y="589303"/>
                </a:cubicBezTo>
                <a:cubicBezTo>
                  <a:pt x="993775" y="589303"/>
                  <a:pt x="993775" y="589303"/>
                  <a:pt x="993775" y="351911"/>
                </a:cubicBezTo>
                <a:cubicBezTo>
                  <a:pt x="993775" y="346258"/>
                  <a:pt x="996553" y="343432"/>
                  <a:pt x="1002109" y="343432"/>
                </a:cubicBezTo>
                <a:cubicBezTo>
                  <a:pt x="1002109" y="343432"/>
                  <a:pt x="1002109" y="343432"/>
                  <a:pt x="1041003" y="343432"/>
                </a:cubicBezTo>
                <a:cubicBezTo>
                  <a:pt x="1046559" y="343432"/>
                  <a:pt x="1049337" y="346258"/>
                  <a:pt x="1049337" y="351911"/>
                </a:cubicBezTo>
                <a:cubicBezTo>
                  <a:pt x="1049337" y="351911"/>
                  <a:pt x="1049337" y="351911"/>
                  <a:pt x="1049337" y="368867"/>
                </a:cubicBezTo>
                <a:cubicBezTo>
                  <a:pt x="1066006" y="357563"/>
                  <a:pt x="1091009" y="340606"/>
                  <a:pt x="1116013" y="340606"/>
                </a:cubicBezTo>
                <a:close/>
                <a:moveTo>
                  <a:pt x="843157" y="335843"/>
                </a:moveTo>
                <a:cubicBezTo>
                  <a:pt x="902173" y="335843"/>
                  <a:pt x="930276" y="364084"/>
                  <a:pt x="930276" y="423390"/>
                </a:cubicBezTo>
                <a:cubicBezTo>
                  <a:pt x="930276" y="592835"/>
                  <a:pt x="930276" y="592835"/>
                  <a:pt x="930276" y="592835"/>
                </a:cubicBezTo>
                <a:cubicBezTo>
                  <a:pt x="930276" y="595659"/>
                  <a:pt x="927466" y="598483"/>
                  <a:pt x="927466" y="601307"/>
                </a:cubicBezTo>
                <a:cubicBezTo>
                  <a:pt x="924656" y="604131"/>
                  <a:pt x="921845" y="604131"/>
                  <a:pt x="919035" y="604131"/>
                </a:cubicBezTo>
                <a:cubicBezTo>
                  <a:pt x="899363" y="601307"/>
                  <a:pt x="890932" y="595659"/>
                  <a:pt x="879691" y="587187"/>
                </a:cubicBezTo>
                <a:cubicBezTo>
                  <a:pt x="879691" y="587187"/>
                  <a:pt x="837536" y="604131"/>
                  <a:pt x="798192" y="604131"/>
                </a:cubicBezTo>
                <a:cubicBezTo>
                  <a:pt x="750416" y="604131"/>
                  <a:pt x="722313" y="575890"/>
                  <a:pt x="722313" y="522233"/>
                </a:cubicBezTo>
                <a:cubicBezTo>
                  <a:pt x="722313" y="471399"/>
                  <a:pt x="747606" y="448807"/>
                  <a:pt x="809433" y="445983"/>
                </a:cubicBezTo>
                <a:cubicBezTo>
                  <a:pt x="871260" y="440334"/>
                  <a:pt x="871260" y="440334"/>
                  <a:pt x="871260" y="440334"/>
                </a:cubicBezTo>
                <a:cubicBezTo>
                  <a:pt x="871260" y="423390"/>
                  <a:pt x="871260" y="423390"/>
                  <a:pt x="871260" y="423390"/>
                </a:cubicBezTo>
                <a:cubicBezTo>
                  <a:pt x="871260" y="403621"/>
                  <a:pt x="860018" y="392325"/>
                  <a:pt x="840346" y="392325"/>
                </a:cubicBezTo>
                <a:cubicBezTo>
                  <a:pt x="812243" y="392325"/>
                  <a:pt x="772899" y="397973"/>
                  <a:pt x="750416" y="397973"/>
                </a:cubicBezTo>
                <a:cubicBezTo>
                  <a:pt x="747606" y="397973"/>
                  <a:pt x="747606" y="397973"/>
                  <a:pt x="744796" y="395149"/>
                </a:cubicBezTo>
                <a:cubicBezTo>
                  <a:pt x="741985" y="395149"/>
                  <a:pt x="741985" y="392325"/>
                  <a:pt x="741985" y="389501"/>
                </a:cubicBezTo>
                <a:cubicBezTo>
                  <a:pt x="739175" y="355612"/>
                  <a:pt x="739175" y="355612"/>
                  <a:pt x="739175" y="355612"/>
                </a:cubicBezTo>
                <a:cubicBezTo>
                  <a:pt x="739175" y="352788"/>
                  <a:pt x="741985" y="347140"/>
                  <a:pt x="747606" y="347140"/>
                </a:cubicBezTo>
                <a:cubicBezTo>
                  <a:pt x="767278" y="344316"/>
                  <a:pt x="815054" y="335843"/>
                  <a:pt x="843157" y="335843"/>
                </a:cubicBezTo>
                <a:close/>
                <a:moveTo>
                  <a:pt x="396875" y="335843"/>
                </a:moveTo>
                <a:cubicBezTo>
                  <a:pt x="460001" y="335843"/>
                  <a:pt x="511175" y="395901"/>
                  <a:pt x="511175" y="469987"/>
                </a:cubicBezTo>
                <a:cubicBezTo>
                  <a:pt x="511175" y="544073"/>
                  <a:pt x="460001" y="604131"/>
                  <a:pt x="396875" y="604131"/>
                </a:cubicBezTo>
                <a:cubicBezTo>
                  <a:pt x="333749" y="604131"/>
                  <a:pt x="282575" y="544073"/>
                  <a:pt x="282575" y="469987"/>
                </a:cubicBezTo>
                <a:cubicBezTo>
                  <a:pt x="282575" y="395901"/>
                  <a:pt x="333749" y="335843"/>
                  <a:pt x="396875" y="335843"/>
                </a:cubicBezTo>
                <a:close/>
                <a:moveTo>
                  <a:pt x="103585" y="300918"/>
                </a:moveTo>
                <a:cubicBezTo>
                  <a:pt x="81360" y="300918"/>
                  <a:pt x="67470" y="300918"/>
                  <a:pt x="61913" y="303759"/>
                </a:cubicBezTo>
                <a:cubicBezTo>
                  <a:pt x="61913" y="406027"/>
                  <a:pt x="61913" y="406027"/>
                  <a:pt x="61913" y="406027"/>
                </a:cubicBezTo>
                <a:cubicBezTo>
                  <a:pt x="73026" y="406027"/>
                  <a:pt x="92473" y="408868"/>
                  <a:pt x="123032" y="406027"/>
                </a:cubicBezTo>
                <a:cubicBezTo>
                  <a:pt x="159148" y="406027"/>
                  <a:pt x="184151" y="386142"/>
                  <a:pt x="184151" y="354893"/>
                </a:cubicBezTo>
                <a:cubicBezTo>
                  <a:pt x="184151" y="329326"/>
                  <a:pt x="167482" y="300918"/>
                  <a:pt x="125810" y="300918"/>
                </a:cubicBezTo>
                <a:cubicBezTo>
                  <a:pt x="103585" y="300918"/>
                  <a:pt x="103585" y="300918"/>
                  <a:pt x="103585" y="300918"/>
                </a:cubicBezTo>
                <a:close/>
                <a:moveTo>
                  <a:pt x="614557" y="285043"/>
                </a:moveTo>
                <a:cubicBezTo>
                  <a:pt x="617342" y="285043"/>
                  <a:pt x="620127" y="285043"/>
                  <a:pt x="622912" y="285043"/>
                </a:cubicBezTo>
                <a:cubicBezTo>
                  <a:pt x="622912" y="287870"/>
                  <a:pt x="625698" y="290697"/>
                  <a:pt x="625698" y="293524"/>
                </a:cubicBezTo>
                <a:cubicBezTo>
                  <a:pt x="625698" y="344407"/>
                  <a:pt x="625698" y="344407"/>
                  <a:pt x="625698" y="344407"/>
                </a:cubicBezTo>
                <a:cubicBezTo>
                  <a:pt x="684184" y="344407"/>
                  <a:pt x="684184" y="344407"/>
                  <a:pt x="684184" y="344407"/>
                </a:cubicBezTo>
                <a:cubicBezTo>
                  <a:pt x="689755" y="344407"/>
                  <a:pt x="692540" y="347234"/>
                  <a:pt x="692540" y="352888"/>
                </a:cubicBezTo>
                <a:cubicBezTo>
                  <a:pt x="692540" y="386811"/>
                  <a:pt x="692540" y="386811"/>
                  <a:pt x="692540" y="386811"/>
                </a:cubicBezTo>
                <a:cubicBezTo>
                  <a:pt x="692540" y="392464"/>
                  <a:pt x="689755" y="395291"/>
                  <a:pt x="684184" y="395291"/>
                </a:cubicBezTo>
                <a:cubicBezTo>
                  <a:pt x="625698" y="395291"/>
                  <a:pt x="625698" y="395291"/>
                  <a:pt x="625698" y="395291"/>
                </a:cubicBezTo>
                <a:cubicBezTo>
                  <a:pt x="625698" y="499885"/>
                  <a:pt x="625698" y="499885"/>
                  <a:pt x="625698" y="499885"/>
                </a:cubicBezTo>
                <a:cubicBezTo>
                  <a:pt x="625698" y="536635"/>
                  <a:pt x="625698" y="550769"/>
                  <a:pt x="650763" y="550769"/>
                </a:cubicBezTo>
                <a:cubicBezTo>
                  <a:pt x="661904" y="550769"/>
                  <a:pt x="675829" y="547942"/>
                  <a:pt x="684184" y="547942"/>
                </a:cubicBezTo>
                <a:cubicBezTo>
                  <a:pt x="689755" y="547942"/>
                  <a:pt x="692540" y="553596"/>
                  <a:pt x="692540" y="559249"/>
                </a:cubicBezTo>
                <a:cubicBezTo>
                  <a:pt x="695325" y="590345"/>
                  <a:pt x="695325" y="590345"/>
                  <a:pt x="695325" y="590345"/>
                </a:cubicBezTo>
                <a:cubicBezTo>
                  <a:pt x="695325" y="595999"/>
                  <a:pt x="692540" y="598826"/>
                  <a:pt x="686969" y="601652"/>
                </a:cubicBezTo>
                <a:cubicBezTo>
                  <a:pt x="673044" y="601652"/>
                  <a:pt x="656334" y="607306"/>
                  <a:pt x="642408" y="607306"/>
                </a:cubicBezTo>
                <a:cubicBezTo>
                  <a:pt x="586706" y="607306"/>
                  <a:pt x="567211" y="584691"/>
                  <a:pt x="567211" y="508366"/>
                </a:cubicBezTo>
                <a:cubicBezTo>
                  <a:pt x="567211" y="395291"/>
                  <a:pt x="567211" y="395291"/>
                  <a:pt x="567211" y="395291"/>
                </a:cubicBezTo>
                <a:cubicBezTo>
                  <a:pt x="544930" y="395291"/>
                  <a:pt x="544930" y="395291"/>
                  <a:pt x="544930" y="395291"/>
                </a:cubicBezTo>
                <a:cubicBezTo>
                  <a:pt x="539360" y="395291"/>
                  <a:pt x="536575" y="392464"/>
                  <a:pt x="536575" y="386811"/>
                </a:cubicBezTo>
                <a:cubicBezTo>
                  <a:pt x="536575" y="352888"/>
                  <a:pt x="536575" y="352888"/>
                  <a:pt x="536575" y="352888"/>
                </a:cubicBezTo>
                <a:cubicBezTo>
                  <a:pt x="536575" y="347234"/>
                  <a:pt x="539360" y="344407"/>
                  <a:pt x="544930" y="344407"/>
                </a:cubicBezTo>
                <a:cubicBezTo>
                  <a:pt x="567211" y="344407"/>
                  <a:pt x="567211" y="344407"/>
                  <a:pt x="567211" y="344407"/>
                </a:cubicBezTo>
                <a:cubicBezTo>
                  <a:pt x="567211" y="302004"/>
                  <a:pt x="567211" y="302004"/>
                  <a:pt x="567211" y="302004"/>
                </a:cubicBezTo>
                <a:cubicBezTo>
                  <a:pt x="567211" y="299178"/>
                  <a:pt x="569996" y="296351"/>
                  <a:pt x="575566" y="293524"/>
                </a:cubicBezTo>
                <a:cubicBezTo>
                  <a:pt x="614557" y="285043"/>
                  <a:pt x="614557" y="285043"/>
                  <a:pt x="614557" y="285043"/>
                </a:cubicBezTo>
                <a:close/>
                <a:moveTo>
                  <a:pt x="117618" y="245356"/>
                </a:moveTo>
                <a:cubicBezTo>
                  <a:pt x="123219" y="245356"/>
                  <a:pt x="126019" y="245356"/>
                  <a:pt x="126019" y="245356"/>
                </a:cubicBezTo>
                <a:cubicBezTo>
                  <a:pt x="224034" y="245356"/>
                  <a:pt x="246438" y="304564"/>
                  <a:pt x="246438" y="352493"/>
                </a:cubicBezTo>
                <a:cubicBezTo>
                  <a:pt x="246438" y="394784"/>
                  <a:pt x="226835" y="425798"/>
                  <a:pt x="184828" y="445534"/>
                </a:cubicBezTo>
                <a:lnTo>
                  <a:pt x="249238" y="586504"/>
                </a:lnTo>
                <a:cubicBezTo>
                  <a:pt x="249238" y="589323"/>
                  <a:pt x="249238" y="592142"/>
                  <a:pt x="246438" y="594962"/>
                </a:cubicBezTo>
                <a:cubicBezTo>
                  <a:pt x="246438" y="597781"/>
                  <a:pt x="243637" y="597781"/>
                  <a:pt x="238037" y="597781"/>
                </a:cubicBezTo>
                <a:cubicBezTo>
                  <a:pt x="193230" y="597781"/>
                  <a:pt x="193230" y="597781"/>
                  <a:pt x="193230" y="597781"/>
                </a:cubicBezTo>
                <a:cubicBezTo>
                  <a:pt x="190429" y="597781"/>
                  <a:pt x="187629" y="597781"/>
                  <a:pt x="184828" y="592142"/>
                </a:cubicBezTo>
                <a:cubicBezTo>
                  <a:pt x="128820" y="462450"/>
                  <a:pt x="128820" y="462450"/>
                  <a:pt x="128820" y="462450"/>
                </a:cubicBezTo>
                <a:cubicBezTo>
                  <a:pt x="98015" y="462450"/>
                  <a:pt x="72811" y="459631"/>
                  <a:pt x="61610" y="459631"/>
                </a:cubicBezTo>
                <a:cubicBezTo>
                  <a:pt x="61610" y="589323"/>
                  <a:pt x="61610" y="589323"/>
                  <a:pt x="61610" y="589323"/>
                </a:cubicBezTo>
                <a:cubicBezTo>
                  <a:pt x="61610" y="594962"/>
                  <a:pt x="56009" y="597781"/>
                  <a:pt x="50408" y="597781"/>
                </a:cubicBezTo>
                <a:cubicBezTo>
                  <a:pt x="11202" y="597781"/>
                  <a:pt x="11202" y="597781"/>
                  <a:pt x="11202" y="597781"/>
                </a:cubicBezTo>
                <a:cubicBezTo>
                  <a:pt x="5601" y="597781"/>
                  <a:pt x="0" y="594962"/>
                  <a:pt x="0" y="589323"/>
                </a:cubicBezTo>
                <a:cubicBezTo>
                  <a:pt x="0" y="262273"/>
                  <a:pt x="0" y="262273"/>
                  <a:pt x="0" y="262273"/>
                </a:cubicBezTo>
                <a:cubicBezTo>
                  <a:pt x="0" y="256634"/>
                  <a:pt x="5601" y="250995"/>
                  <a:pt x="8402" y="250995"/>
                </a:cubicBezTo>
                <a:cubicBezTo>
                  <a:pt x="61610" y="245356"/>
                  <a:pt x="103616" y="245356"/>
                  <a:pt x="117618" y="245356"/>
                </a:cubicBezTo>
                <a:close/>
                <a:moveTo>
                  <a:pt x="1968123" y="200530"/>
                </a:moveTo>
                <a:cubicBezTo>
                  <a:pt x="1965325" y="203328"/>
                  <a:pt x="1965325" y="206126"/>
                  <a:pt x="1965325" y="211723"/>
                </a:cubicBezTo>
                <a:cubicBezTo>
                  <a:pt x="1965325" y="211723"/>
                  <a:pt x="1965325" y="211723"/>
                  <a:pt x="1976518" y="348840"/>
                </a:cubicBezTo>
                <a:cubicBezTo>
                  <a:pt x="1976518" y="354436"/>
                  <a:pt x="1979317" y="360033"/>
                  <a:pt x="1982115" y="362831"/>
                </a:cubicBezTo>
                <a:cubicBezTo>
                  <a:pt x="1984913" y="362831"/>
                  <a:pt x="1990510" y="362831"/>
                  <a:pt x="1996106" y="360033"/>
                </a:cubicBezTo>
                <a:cubicBezTo>
                  <a:pt x="1996106" y="360033"/>
                  <a:pt x="1996106" y="360033"/>
                  <a:pt x="2119232" y="301269"/>
                </a:cubicBezTo>
                <a:cubicBezTo>
                  <a:pt x="2124828" y="298470"/>
                  <a:pt x="2127627" y="298470"/>
                  <a:pt x="2130425" y="292874"/>
                </a:cubicBezTo>
                <a:cubicBezTo>
                  <a:pt x="2130425" y="290075"/>
                  <a:pt x="2127627" y="287277"/>
                  <a:pt x="2124828" y="284479"/>
                </a:cubicBezTo>
                <a:cubicBezTo>
                  <a:pt x="2082854" y="239706"/>
                  <a:pt x="2038081" y="214521"/>
                  <a:pt x="1979317" y="200530"/>
                </a:cubicBezTo>
                <a:cubicBezTo>
                  <a:pt x="1976518" y="197731"/>
                  <a:pt x="1970922" y="197731"/>
                  <a:pt x="1968123" y="200530"/>
                </a:cubicBezTo>
                <a:close/>
                <a:moveTo>
                  <a:pt x="1890255" y="199484"/>
                </a:moveTo>
                <a:cubicBezTo>
                  <a:pt x="1888156" y="199835"/>
                  <a:pt x="1886057" y="200536"/>
                  <a:pt x="1884658" y="200536"/>
                </a:cubicBezTo>
                <a:cubicBezTo>
                  <a:pt x="1825894" y="214559"/>
                  <a:pt x="1781121" y="239800"/>
                  <a:pt x="1739147" y="284673"/>
                </a:cubicBezTo>
                <a:cubicBezTo>
                  <a:pt x="1736348" y="287478"/>
                  <a:pt x="1733550" y="290282"/>
                  <a:pt x="1733550" y="293087"/>
                </a:cubicBezTo>
                <a:cubicBezTo>
                  <a:pt x="1736348" y="298696"/>
                  <a:pt x="1739147" y="301501"/>
                  <a:pt x="1744743" y="301501"/>
                </a:cubicBezTo>
                <a:cubicBezTo>
                  <a:pt x="1744743" y="301501"/>
                  <a:pt x="1744743" y="301501"/>
                  <a:pt x="1867869" y="363202"/>
                </a:cubicBezTo>
                <a:cubicBezTo>
                  <a:pt x="1873465" y="366006"/>
                  <a:pt x="1876264" y="366006"/>
                  <a:pt x="1881860" y="363202"/>
                </a:cubicBezTo>
                <a:cubicBezTo>
                  <a:pt x="1884658" y="360397"/>
                  <a:pt x="1887457" y="357592"/>
                  <a:pt x="1887457" y="351983"/>
                </a:cubicBezTo>
                <a:cubicBezTo>
                  <a:pt x="1887457" y="351983"/>
                  <a:pt x="1887457" y="351983"/>
                  <a:pt x="1898650" y="214559"/>
                </a:cubicBezTo>
                <a:cubicBezTo>
                  <a:pt x="1898650" y="206145"/>
                  <a:pt x="1895852" y="203340"/>
                  <a:pt x="1895852" y="200536"/>
                </a:cubicBezTo>
                <a:cubicBezTo>
                  <a:pt x="1894453" y="199134"/>
                  <a:pt x="1892354" y="199134"/>
                  <a:pt x="1890255" y="199484"/>
                </a:cubicBezTo>
                <a:close/>
                <a:moveTo>
                  <a:pt x="1932782" y="151693"/>
                </a:moveTo>
                <a:cubicBezTo>
                  <a:pt x="2095420" y="151693"/>
                  <a:pt x="2227264" y="284959"/>
                  <a:pt x="2227264" y="449350"/>
                </a:cubicBezTo>
                <a:cubicBezTo>
                  <a:pt x="2227264" y="613741"/>
                  <a:pt x="2095420" y="747007"/>
                  <a:pt x="1932782" y="747007"/>
                </a:cubicBezTo>
                <a:cubicBezTo>
                  <a:pt x="1770144" y="747007"/>
                  <a:pt x="1638300" y="613741"/>
                  <a:pt x="1638300" y="449350"/>
                </a:cubicBezTo>
                <a:cubicBezTo>
                  <a:pt x="1638300" y="284959"/>
                  <a:pt x="1770144" y="151693"/>
                  <a:pt x="1932782" y="151693"/>
                </a:cubicBezTo>
                <a:close/>
                <a:moveTo>
                  <a:pt x="1931988" y="108832"/>
                </a:moveTo>
                <a:cubicBezTo>
                  <a:pt x="1746993" y="108832"/>
                  <a:pt x="1597025" y="260577"/>
                  <a:pt x="1597025" y="447764"/>
                </a:cubicBezTo>
                <a:cubicBezTo>
                  <a:pt x="1597025" y="634951"/>
                  <a:pt x="1746993" y="786696"/>
                  <a:pt x="1931988" y="786696"/>
                </a:cubicBezTo>
                <a:cubicBezTo>
                  <a:pt x="2116983" y="786696"/>
                  <a:pt x="2266951" y="634951"/>
                  <a:pt x="2266951" y="447764"/>
                </a:cubicBezTo>
                <a:cubicBezTo>
                  <a:pt x="2266951" y="260577"/>
                  <a:pt x="2116983" y="108832"/>
                  <a:pt x="1931988" y="108832"/>
                </a:cubicBezTo>
                <a:close/>
                <a:moveTo>
                  <a:pt x="1914436" y="2117"/>
                </a:moveTo>
                <a:cubicBezTo>
                  <a:pt x="1914436" y="2117"/>
                  <a:pt x="1914436" y="2117"/>
                  <a:pt x="1917229" y="2117"/>
                </a:cubicBezTo>
                <a:cubicBezTo>
                  <a:pt x="1925608" y="-706"/>
                  <a:pt x="1936781" y="-706"/>
                  <a:pt x="1945160" y="2117"/>
                </a:cubicBezTo>
                <a:cubicBezTo>
                  <a:pt x="1945160" y="2117"/>
                  <a:pt x="1945160" y="2117"/>
                  <a:pt x="1947953" y="2117"/>
                </a:cubicBezTo>
                <a:cubicBezTo>
                  <a:pt x="1959125" y="21876"/>
                  <a:pt x="1964711" y="47281"/>
                  <a:pt x="1964711" y="69864"/>
                </a:cubicBezTo>
                <a:cubicBezTo>
                  <a:pt x="1970297" y="69864"/>
                  <a:pt x="1992641" y="72686"/>
                  <a:pt x="1995434" y="75509"/>
                </a:cubicBezTo>
                <a:cubicBezTo>
                  <a:pt x="2001020" y="50104"/>
                  <a:pt x="2014985" y="27522"/>
                  <a:pt x="2031743" y="13408"/>
                </a:cubicBezTo>
                <a:cubicBezTo>
                  <a:pt x="2042915" y="13408"/>
                  <a:pt x="2054087" y="16231"/>
                  <a:pt x="2059673" y="19054"/>
                </a:cubicBezTo>
                <a:cubicBezTo>
                  <a:pt x="2059673" y="19054"/>
                  <a:pt x="2059673" y="19054"/>
                  <a:pt x="2062466" y="19054"/>
                </a:cubicBezTo>
                <a:cubicBezTo>
                  <a:pt x="2062466" y="19054"/>
                  <a:pt x="2062466" y="19054"/>
                  <a:pt x="2062466" y="21876"/>
                </a:cubicBezTo>
                <a:cubicBezTo>
                  <a:pt x="2065259" y="33168"/>
                  <a:pt x="2068052" y="44459"/>
                  <a:pt x="2068052" y="55750"/>
                </a:cubicBezTo>
                <a:cubicBezTo>
                  <a:pt x="2068052" y="69864"/>
                  <a:pt x="2065259" y="81155"/>
                  <a:pt x="2062466" y="92446"/>
                </a:cubicBezTo>
                <a:cubicBezTo>
                  <a:pt x="2065259" y="95269"/>
                  <a:pt x="2087603" y="103737"/>
                  <a:pt x="2090396" y="103737"/>
                </a:cubicBezTo>
                <a:cubicBezTo>
                  <a:pt x="2104361" y="83977"/>
                  <a:pt x="2121119" y="64218"/>
                  <a:pt x="2140670" y="55750"/>
                </a:cubicBezTo>
                <a:cubicBezTo>
                  <a:pt x="2140670" y="55750"/>
                  <a:pt x="2140670" y="55750"/>
                  <a:pt x="2140670" y="52927"/>
                </a:cubicBezTo>
                <a:cubicBezTo>
                  <a:pt x="2140670" y="52927"/>
                  <a:pt x="2140670" y="52927"/>
                  <a:pt x="2143463" y="55750"/>
                </a:cubicBezTo>
                <a:cubicBezTo>
                  <a:pt x="2149049" y="58573"/>
                  <a:pt x="2160221" y="64218"/>
                  <a:pt x="2168600" y="69864"/>
                </a:cubicBezTo>
                <a:cubicBezTo>
                  <a:pt x="2168600" y="69864"/>
                  <a:pt x="2168600" y="72686"/>
                  <a:pt x="2168600" y="72686"/>
                </a:cubicBezTo>
                <a:cubicBezTo>
                  <a:pt x="2168600" y="95269"/>
                  <a:pt x="2163014" y="117851"/>
                  <a:pt x="2149049" y="140433"/>
                </a:cubicBezTo>
                <a:cubicBezTo>
                  <a:pt x="2151842" y="143256"/>
                  <a:pt x="2171393" y="157370"/>
                  <a:pt x="2174186" y="157370"/>
                </a:cubicBezTo>
                <a:cubicBezTo>
                  <a:pt x="2190944" y="140433"/>
                  <a:pt x="2213288" y="129142"/>
                  <a:pt x="2235633" y="123496"/>
                </a:cubicBezTo>
                <a:cubicBezTo>
                  <a:pt x="2244012" y="129142"/>
                  <a:pt x="2252391" y="137610"/>
                  <a:pt x="2257977" y="143256"/>
                </a:cubicBezTo>
                <a:cubicBezTo>
                  <a:pt x="2257977" y="143256"/>
                  <a:pt x="2257977" y="143256"/>
                  <a:pt x="2257977" y="146079"/>
                </a:cubicBezTo>
                <a:cubicBezTo>
                  <a:pt x="2252391" y="168661"/>
                  <a:pt x="2238425" y="191243"/>
                  <a:pt x="2221667" y="208180"/>
                </a:cubicBezTo>
                <a:cubicBezTo>
                  <a:pt x="2224461" y="211002"/>
                  <a:pt x="2238425" y="230762"/>
                  <a:pt x="2241219" y="230762"/>
                </a:cubicBezTo>
                <a:cubicBezTo>
                  <a:pt x="2260770" y="219471"/>
                  <a:pt x="2285907" y="213825"/>
                  <a:pt x="2308251" y="213825"/>
                </a:cubicBezTo>
                <a:cubicBezTo>
                  <a:pt x="2308251" y="213825"/>
                  <a:pt x="2308251" y="213825"/>
                  <a:pt x="2311044" y="213825"/>
                </a:cubicBezTo>
                <a:cubicBezTo>
                  <a:pt x="2316630" y="222293"/>
                  <a:pt x="2322216" y="233585"/>
                  <a:pt x="2325009" y="239230"/>
                </a:cubicBezTo>
                <a:cubicBezTo>
                  <a:pt x="2325009" y="239230"/>
                  <a:pt x="2325009" y="239230"/>
                  <a:pt x="2325009" y="242053"/>
                </a:cubicBezTo>
                <a:cubicBezTo>
                  <a:pt x="2313837" y="261812"/>
                  <a:pt x="2297079" y="281572"/>
                  <a:pt x="2274735" y="292863"/>
                </a:cubicBezTo>
                <a:cubicBezTo>
                  <a:pt x="2277528" y="295686"/>
                  <a:pt x="2285907" y="318268"/>
                  <a:pt x="2285907" y="321091"/>
                </a:cubicBezTo>
                <a:cubicBezTo>
                  <a:pt x="2311044" y="315445"/>
                  <a:pt x="2336181" y="312622"/>
                  <a:pt x="2355732" y="321091"/>
                </a:cubicBezTo>
                <a:cubicBezTo>
                  <a:pt x="2355732" y="321091"/>
                  <a:pt x="2355732" y="321091"/>
                  <a:pt x="2358525" y="321091"/>
                </a:cubicBezTo>
                <a:cubicBezTo>
                  <a:pt x="2361318" y="329559"/>
                  <a:pt x="2364111" y="340850"/>
                  <a:pt x="2366904" y="349318"/>
                </a:cubicBezTo>
                <a:cubicBezTo>
                  <a:pt x="2366904" y="349318"/>
                  <a:pt x="2366904" y="349318"/>
                  <a:pt x="2366904" y="352141"/>
                </a:cubicBezTo>
                <a:cubicBezTo>
                  <a:pt x="2366904" y="352141"/>
                  <a:pt x="2366904" y="352141"/>
                  <a:pt x="2364111" y="352141"/>
                </a:cubicBezTo>
                <a:cubicBezTo>
                  <a:pt x="2350146" y="369078"/>
                  <a:pt x="2327802" y="380369"/>
                  <a:pt x="2305458" y="388837"/>
                </a:cubicBezTo>
                <a:cubicBezTo>
                  <a:pt x="2305458" y="391660"/>
                  <a:pt x="2308251" y="414242"/>
                  <a:pt x="2308251" y="417065"/>
                </a:cubicBezTo>
                <a:cubicBezTo>
                  <a:pt x="2333388" y="417065"/>
                  <a:pt x="2358525" y="425533"/>
                  <a:pt x="2375283" y="436824"/>
                </a:cubicBezTo>
                <a:cubicBezTo>
                  <a:pt x="2375283" y="436824"/>
                  <a:pt x="2375283" y="436824"/>
                  <a:pt x="2378076" y="436824"/>
                </a:cubicBezTo>
                <a:cubicBezTo>
                  <a:pt x="2378076" y="442470"/>
                  <a:pt x="2378076" y="448115"/>
                  <a:pt x="2378076" y="450938"/>
                </a:cubicBezTo>
                <a:cubicBezTo>
                  <a:pt x="2378076" y="456584"/>
                  <a:pt x="2378076" y="462229"/>
                  <a:pt x="2378076" y="467875"/>
                </a:cubicBezTo>
                <a:cubicBezTo>
                  <a:pt x="2378076" y="467875"/>
                  <a:pt x="2378076" y="467875"/>
                  <a:pt x="2375283" y="467875"/>
                </a:cubicBezTo>
                <a:cubicBezTo>
                  <a:pt x="2358525" y="479166"/>
                  <a:pt x="2333388" y="487634"/>
                  <a:pt x="2308251" y="487634"/>
                </a:cubicBezTo>
                <a:cubicBezTo>
                  <a:pt x="2308251" y="490457"/>
                  <a:pt x="2305458" y="513039"/>
                  <a:pt x="2302665" y="515862"/>
                </a:cubicBezTo>
                <a:cubicBezTo>
                  <a:pt x="2327802" y="524330"/>
                  <a:pt x="2350146" y="535621"/>
                  <a:pt x="2364111" y="552558"/>
                </a:cubicBezTo>
                <a:cubicBezTo>
                  <a:pt x="2364111" y="552558"/>
                  <a:pt x="2364111" y="552558"/>
                  <a:pt x="2364111" y="555381"/>
                </a:cubicBezTo>
                <a:cubicBezTo>
                  <a:pt x="2364111" y="563849"/>
                  <a:pt x="2361318" y="575140"/>
                  <a:pt x="2358525" y="583609"/>
                </a:cubicBezTo>
                <a:cubicBezTo>
                  <a:pt x="2358525" y="583609"/>
                  <a:pt x="2358525" y="583609"/>
                  <a:pt x="2355732" y="583609"/>
                </a:cubicBezTo>
                <a:cubicBezTo>
                  <a:pt x="2333388" y="589254"/>
                  <a:pt x="2308251" y="589254"/>
                  <a:pt x="2285907" y="583609"/>
                </a:cubicBezTo>
                <a:cubicBezTo>
                  <a:pt x="2285907" y="586431"/>
                  <a:pt x="2274735" y="606191"/>
                  <a:pt x="2274735" y="611836"/>
                </a:cubicBezTo>
                <a:cubicBezTo>
                  <a:pt x="2294286" y="623127"/>
                  <a:pt x="2313837" y="642887"/>
                  <a:pt x="2325009" y="659824"/>
                </a:cubicBezTo>
                <a:cubicBezTo>
                  <a:pt x="2325009" y="659824"/>
                  <a:pt x="2325009" y="659824"/>
                  <a:pt x="2325009" y="662646"/>
                </a:cubicBezTo>
                <a:cubicBezTo>
                  <a:pt x="2322216" y="671115"/>
                  <a:pt x="2313837" y="682406"/>
                  <a:pt x="2311044" y="688051"/>
                </a:cubicBezTo>
                <a:cubicBezTo>
                  <a:pt x="2311044" y="688051"/>
                  <a:pt x="2311044" y="688051"/>
                  <a:pt x="2308251" y="690874"/>
                </a:cubicBezTo>
                <a:cubicBezTo>
                  <a:pt x="2285907" y="690874"/>
                  <a:pt x="2260770" y="682406"/>
                  <a:pt x="2238425" y="671115"/>
                </a:cubicBezTo>
                <a:cubicBezTo>
                  <a:pt x="2238425" y="673937"/>
                  <a:pt x="2224461" y="693697"/>
                  <a:pt x="2221667" y="696520"/>
                </a:cubicBezTo>
                <a:cubicBezTo>
                  <a:pt x="2238425" y="713456"/>
                  <a:pt x="2252391" y="736038"/>
                  <a:pt x="2257977" y="758621"/>
                </a:cubicBezTo>
                <a:cubicBezTo>
                  <a:pt x="2257977" y="758621"/>
                  <a:pt x="2257977" y="758621"/>
                  <a:pt x="2255184" y="758621"/>
                </a:cubicBezTo>
                <a:cubicBezTo>
                  <a:pt x="2252391" y="767089"/>
                  <a:pt x="2241219" y="775557"/>
                  <a:pt x="2235633" y="781203"/>
                </a:cubicBezTo>
                <a:cubicBezTo>
                  <a:pt x="2235633" y="781203"/>
                  <a:pt x="2235633" y="781203"/>
                  <a:pt x="2232839" y="781203"/>
                </a:cubicBezTo>
                <a:cubicBezTo>
                  <a:pt x="2213288" y="775557"/>
                  <a:pt x="2190944" y="761443"/>
                  <a:pt x="2171393" y="744507"/>
                </a:cubicBezTo>
                <a:cubicBezTo>
                  <a:pt x="2168600" y="747330"/>
                  <a:pt x="2151842" y="761443"/>
                  <a:pt x="2149049" y="764266"/>
                </a:cubicBezTo>
                <a:cubicBezTo>
                  <a:pt x="2160221" y="784026"/>
                  <a:pt x="2168600" y="809431"/>
                  <a:pt x="2168600" y="829190"/>
                </a:cubicBezTo>
                <a:cubicBezTo>
                  <a:pt x="2168600" y="832013"/>
                  <a:pt x="2168600" y="832013"/>
                  <a:pt x="2168600" y="832013"/>
                </a:cubicBezTo>
                <a:cubicBezTo>
                  <a:pt x="2168600" y="832013"/>
                  <a:pt x="2168600" y="832013"/>
                  <a:pt x="2165807" y="834836"/>
                </a:cubicBezTo>
                <a:cubicBezTo>
                  <a:pt x="2160221" y="840481"/>
                  <a:pt x="2149049" y="846127"/>
                  <a:pt x="2140670" y="848949"/>
                </a:cubicBezTo>
                <a:cubicBezTo>
                  <a:pt x="2121119" y="837658"/>
                  <a:pt x="2101568" y="820722"/>
                  <a:pt x="2090396" y="798140"/>
                </a:cubicBezTo>
                <a:cubicBezTo>
                  <a:pt x="2087603" y="800962"/>
                  <a:pt x="2065259" y="809431"/>
                  <a:pt x="2062466" y="809431"/>
                </a:cubicBezTo>
                <a:cubicBezTo>
                  <a:pt x="2065259" y="820722"/>
                  <a:pt x="2065259" y="834836"/>
                  <a:pt x="2065259" y="846127"/>
                </a:cubicBezTo>
                <a:cubicBezTo>
                  <a:pt x="2065259" y="857418"/>
                  <a:pt x="2065259" y="871532"/>
                  <a:pt x="2062466" y="882823"/>
                </a:cubicBezTo>
                <a:cubicBezTo>
                  <a:pt x="2062466" y="882823"/>
                  <a:pt x="2062466" y="882823"/>
                  <a:pt x="2059673" y="882823"/>
                </a:cubicBezTo>
                <a:cubicBezTo>
                  <a:pt x="2054087" y="885646"/>
                  <a:pt x="2040122" y="888468"/>
                  <a:pt x="2031743" y="891291"/>
                </a:cubicBezTo>
                <a:cubicBezTo>
                  <a:pt x="2014985" y="874354"/>
                  <a:pt x="2001020" y="851772"/>
                  <a:pt x="1995434" y="829190"/>
                </a:cubicBezTo>
                <a:cubicBezTo>
                  <a:pt x="1992641" y="829190"/>
                  <a:pt x="1970297" y="832013"/>
                  <a:pt x="1967504" y="832013"/>
                </a:cubicBezTo>
                <a:cubicBezTo>
                  <a:pt x="1964711" y="857418"/>
                  <a:pt x="1959125" y="882823"/>
                  <a:pt x="1947953" y="902582"/>
                </a:cubicBezTo>
                <a:cubicBezTo>
                  <a:pt x="1947953" y="902582"/>
                  <a:pt x="1947953" y="902582"/>
                  <a:pt x="1945160" y="902582"/>
                </a:cubicBezTo>
                <a:cubicBezTo>
                  <a:pt x="1939574" y="902582"/>
                  <a:pt x="1925608" y="902582"/>
                  <a:pt x="1917229" y="902582"/>
                </a:cubicBezTo>
                <a:cubicBezTo>
                  <a:pt x="1917229" y="902582"/>
                  <a:pt x="1917229" y="902582"/>
                  <a:pt x="1914436" y="902582"/>
                </a:cubicBezTo>
                <a:cubicBezTo>
                  <a:pt x="1903264" y="882823"/>
                  <a:pt x="1897678" y="857418"/>
                  <a:pt x="1897678" y="832013"/>
                </a:cubicBezTo>
                <a:cubicBezTo>
                  <a:pt x="1894885" y="832013"/>
                  <a:pt x="1869748" y="829190"/>
                  <a:pt x="1866955" y="829190"/>
                </a:cubicBezTo>
                <a:cubicBezTo>
                  <a:pt x="1861369" y="851772"/>
                  <a:pt x="1847404" y="874354"/>
                  <a:pt x="1833439" y="891291"/>
                </a:cubicBezTo>
                <a:cubicBezTo>
                  <a:pt x="1833439" y="891291"/>
                  <a:pt x="1833439" y="891291"/>
                  <a:pt x="1830646" y="891291"/>
                </a:cubicBezTo>
                <a:cubicBezTo>
                  <a:pt x="1822267" y="888468"/>
                  <a:pt x="1808302" y="885646"/>
                  <a:pt x="1802716" y="882823"/>
                </a:cubicBezTo>
                <a:cubicBezTo>
                  <a:pt x="1802716" y="882823"/>
                  <a:pt x="1802716" y="882823"/>
                  <a:pt x="1799923" y="882823"/>
                </a:cubicBezTo>
                <a:cubicBezTo>
                  <a:pt x="1799923" y="882823"/>
                  <a:pt x="1799923" y="882823"/>
                  <a:pt x="1799923" y="880000"/>
                </a:cubicBezTo>
                <a:cubicBezTo>
                  <a:pt x="1797130" y="871532"/>
                  <a:pt x="1797130" y="857418"/>
                  <a:pt x="1797130" y="846127"/>
                </a:cubicBezTo>
                <a:cubicBezTo>
                  <a:pt x="1797130" y="834836"/>
                  <a:pt x="1797130" y="820722"/>
                  <a:pt x="1799923" y="809431"/>
                </a:cubicBezTo>
                <a:cubicBezTo>
                  <a:pt x="1797130" y="809431"/>
                  <a:pt x="1777579" y="800962"/>
                  <a:pt x="1774786" y="798140"/>
                </a:cubicBezTo>
                <a:cubicBezTo>
                  <a:pt x="1760821" y="820722"/>
                  <a:pt x="1744063" y="837658"/>
                  <a:pt x="1724512" y="848949"/>
                </a:cubicBezTo>
                <a:cubicBezTo>
                  <a:pt x="1724512" y="848949"/>
                  <a:pt x="1724512" y="848949"/>
                  <a:pt x="1721719" y="851772"/>
                </a:cubicBezTo>
                <a:cubicBezTo>
                  <a:pt x="1721719" y="851772"/>
                  <a:pt x="1721719" y="851772"/>
                  <a:pt x="1721719" y="848949"/>
                </a:cubicBezTo>
                <a:cubicBezTo>
                  <a:pt x="1713340" y="846127"/>
                  <a:pt x="1702168" y="840481"/>
                  <a:pt x="1696582" y="834836"/>
                </a:cubicBezTo>
                <a:cubicBezTo>
                  <a:pt x="1696582" y="834836"/>
                  <a:pt x="1696582" y="832013"/>
                  <a:pt x="1696582" y="832013"/>
                </a:cubicBezTo>
                <a:cubicBezTo>
                  <a:pt x="1696582" y="809431"/>
                  <a:pt x="1702168" y="786848"/>
                  <a:pt x="1713340" y="764266"/>
                </a:cubicBezTo>
                <a:cubicBezTo>
                  <a:pt x="1710547" y="761443"/>
                  <a:pt x="1693789" y="747330"/>
                  <a:pt x="1690996" y="744507"/>
                </a:cubicBezTo>
                <a:cubicBezTo>
                  <a:pt x="1671445" y="764266"/>
                  <a:pt x="1649101" y="775557"/>
                  <a:pt x="1629549" y="781203"/>
                </a:cubicBezTo>
                <a:cubicBezTo>
                  <a:pt x="1629549" y="781203"/>
                  <a:pt x="1629549" y="781203"/>
                  <a:pt x="1626756" y="781203"/>
                </a:cubicBezTo>
                <a:cubicBezTo>
                  <a:pt x="1621170" y="775557"/>
                  <a:pt x="1609998" y="767089"/>
                  <a:pt x="1607205" y="761443"/>
                </a:cubicBezTo>
                <a:cubicBezTo>
                  <a:pt x="1607205" y="761443"/>
                  <a:pt x="1607205" y="761443"/>
                  <a:pt x="1604412" y="758621"/>
                </a:cubicBezTo>
                <a:cubicBezTo>
                  <a:pt x="1609998" y="736038"/>
                  <a:pt x="1623963" y="713456"/>
                  <a:pt x="1640722" y="696520"/>
                </a:cubicBezTo>
                <a:cubicBezTo>
                  <a:pt x="1637929" y="693697"/>
                  <a:pt x="1623963" y="673937"/>
                  <a:pt x="1623963" y="671115"/>
                </a:cubicBezTo>
                <a:cubicBezTo>
                  <a:pt x="1601619" y="685229"/>
                  <a:pt x="1576482" y="690874"/>
                  <a:pt x="1554138" y="690874"/>
                </a:cubicBezTo>
                <a:cubicBezTo>
                  <a:pt x="1548552" y="682406"/>
                  <a:pt x="1540173" y="671115"/>
                  <a:pt x="1537380" y="665469"/>
                </a:cubicBezTo>
                <a:cubicBezTo>
                  <a:pt x="1537380" y="665469"/>
                  <a:pt x="1537380" y="665469"/>
                  <a:pt x="1537380" y="662646"/>
                </a:cubicBezTo>
                <a:cubicBezTo>
                  <a:pt x="1548552" y="642887"/>
                  <a:pt x="1568103" y="623127"/>
                  <a:pt x="1587654" y="611836"/>
                </a:cubicBezTo>
                <a:cubicBezTo>
                  <a:pt x="1587654" y="609014"/>
                  <a:pt x="1576482" y="586431"/>
                  <a:pt x="1576482" y="583609"/>
                </a:cubicBezTo>
                <a:cubicBezTo>
                  <a:pt x="1554138" y="589254"/>
                  <a:pt x="1526208" y="592077"/>
                  <a:pt x="1506657" y="583609"/>
                </a:cubicBezTo>
                <a:cubicBezTo>
                  <a:pt x="1506657" y="583609"/>
                  <a:pt x="1506657" y="583609"/>
                  <a:pt x="1503864" y="583609"/>
                </a:cubicBezTo>
                <a:cubicBezTo>
                  <a:pt x="1501071" y="575140"/>
                  <a:pt x="1498278" y="563849"/>
                  <a:pt x="1495485" y="555381"/>
                </a:cubicBezTo>
                <a:cubicBezTo>
                  <a:pt x="1495485" y="555381"/>
                  <a:pt x="1495485" y="555381"/>
                  <a:pt x="1495485" y="552558"/>
                </a:cubicBezTo>
                <a:cubicBezTo>
                  <a:pt x="1495485" y="552558"/>
                  <a:pt x="1495485" y="552558"/>
                  <a:pt x="1498278" y="552558"/>
                </a:cubicBezTo>
                <a:cubicBezTo>
                  <a:pt x="1512243" y="535621"/>
                  <a:pt x="1534587" y="524330"/>
                  <a:pt x="1559724" y="515862"/>
                </a:cubicBezTo>
                <a:cubicBezTo>
                  <a:pt x="1556931" y="513039"/>
                  <a:pt x="1554138" y="490457"/>
                  <a:pt x="1554138" y="484812"/>
                </a:cubicBezTo>
                <a:cubicBezTo>
                  <a:pt x="1529001" y="484812"/>
                  <a:pt x="1503864" y="479166"/>
                  <a:pt x="1487106" y="467875"/>
                </a:cubicBezTo>
                <a:cubicBezTo>
                  <a:pt x="1487106" y="467875"/>
                  <a:pt x="1487106" y="467875"/>
                  <a:pt x="1484313" y="467875"/>
                </a:cubicBezTo>
                <a:cubicBezTo>
                  <a:pt x="1484313" y="467875"/>
                  <a:pt x="1484313" y="467875"/>
                  <a:pt x="1484313" y="465052"/>
                </a:cubicBezTo>
                <a:cubicBezTo>
                  <a:pt x="1484313" y="462229"/>
                  <a:pt x="1484313" y="456584"/>
                  <a:pt x="1484313" y="450938"/>
                </a:cubicBezTo>
                <a:cubicBezTo>
                  <a:pt x="1484313" y="445293"/>
                  <a:pt x="1484313" y="439647"/>
                  <a:pt x="1484313" y="436824"/>
                </a:cubicBezTo>
                <a:cubicBezTo>
                  <a:pt x="1484313" y="436824"/>
                  <a:pt x="1484313" y="436824"/>
                  <a:pt x="1484313" y="434002"/>
                </a:cubicBezTo>
                <a:cubicBezTo>
                  <a:pt x="1484313" y="434002"/>
                  <a:pt x="1484313" y="434002"/>
                  <a:pt x="1487106" y="434002"/>
                </a:cubicBezTo>
                <a:cubicBezTo>
                  <a:pt x="1503864" y="422710"/>
                  <a:pt x="1529001" y="417065"/>
                  <a:pt x="1554138" y="417065"/>
                </a:cubicBezTo>
                <a:cubicBezTo>
                  <a:pt x="1554138" y="414242"/>
                  <a:pt x="1556931" y="388837"/>
                  <a:pt x="1556931" y="386014"/>
                </a:cubicBezTo>
                <a:cubicBezTo>
                  <a:pt x="1534587" y="380369"/>
                  <a:pt x="1512243" y="366255"/>
                  <a:pt x="1498278" y="352141"/>
                </a:cubicBezTo>
                <a:cubicBezTo>
                  <a:pt x="1498278" y="352141"/>
                  <a:pt x="1498278" y="352141"/>
                  <a:pt x="1495485" y="349318"/>
                </a:cubicBezTo>
                <a:cubicBezTo>
                  <a:pt x="1498278" y="340850"/>
                  <a:pt x="1501071" y="329559"/>
                  <a:pt x="1503864" y="321091"/>
                </a:cubicBezTo>
                <a:cubicBezTo>
                  <a:pt x="1503864" y="321091"/>
                  <a:pt x="1503864" y="321091"/>
                  <a:pt x="1503864" y="318268"/>
                </a:cubicBezTo>
                <a:cubicBezTo>
                  <a:pt x="1503864" y="318268"/>
                  <a:pt x="1503864" y="318268"/>
                  <a:pt x="1506657" y="318268"/>
                </a:cubicBezTo>
                <a:cubicBezTo>
                  <a:pt x="1526208" y="312622"/>
                  <a:pt x="1551345" y="312622"/>
                  <a:pt x="1576482" y="318268"/>
                </a:cubicBezTo>
                <a:cubicBezTo>
                  <a:pt x="1576482" y="315445"/>
                  <a:pt x="1584861" y="295686"/>
                  <a:pt x="1587654" y="292863"/>
                </a:cubicBezTo>
                <a:cubicBezTo>
                  <a:pt x="1565310" y="278749"/>
                  <a:pt x="1548552" y="261812"/>
                  <a:pt x="1537380" y="242053"/>
                </a:cubicBezTo>
                <a:cubicBezTo>
                  <a:pt x="1537380" y="242053"/>
                  <a:pt x="1537380" y="242053"/>
                  <a:pt x="1537380" y="239230"/>
                </a:cubicBezTo>
                <a:cubicBezTo>
                  <a:pt x="1540173" y="230762"/>
                  <a:pt x="1545759" y="219471"/>
                  <a:pt x="1551345" y="213825"/>
                </a:cubicBezTo>
                <a:cubicBezTo>
                  <a:pt x="1551345" y="213825"/>
                  <a:pt x="1551345" y="213825"/>
                  <a:pt x="1554138" y="213825"/>
                </a:cubicBezTo>
                <a:cubicBezTo>
                  <a:pt x="1576482" y="213825"/>
                  <a:pt x="1601619" y="219471"/>
                  <a:pt x="1621170" y="230762"/>
                </a:cubicBezTo>
                <a:cubicBezTo>
                  <a:pt x="1623963" y="227939"/>
                  <a:pt x="1637929" y="208180"/>
                  <a:pt x="1640722" y="208180"/>
                </a:cubicBezTo>
                <a:cubicBezTo>
                  <a:pt x="1623963" y="188420"/>
                  <a:pt x="1609998" y="165838"/>
                  <a:pt x="1604412" y="146079"/>
                </a:cubicBezTo>
                <a:cubicBezTo>
                  <a:pt x="1604412" y="146079"/>
                  <a:pt x="1604412" y="146079"/>
                  <a:pt x="1604412" y="143256"/>
                </a:cubicBezTo>
                <a:cubicBezTo>
                  <a:pt x="1609998" y="134787"/>
                  <a:pt x="1618377" y="126319"/>
                  <a:pt x="1626756" y="123496"/>
                </a:cubicBezTo>
                <a:cubicBezTo>
                  <a:pt x="1626756" y="123496"/>
                  <a:pt x="1626756" y="123496"/>
                  <a:pt x="1626756" y="120674"/>
                </a:cubicBezTo>
                <a:cubicBezTo>
                  <a:pt x="1626756" y="120674"/>
                  <a:pt x="1626756" y="120674"/>
                  <a:pt x="1629549" y="120674"/>
                </a:cubicBezTo>
                <a:cubicBezTo>
                  <a:pt x="1649101" y="126319"/>
                  <a:pt x="1671445" y="140433"/>
                  <a:pt x="1688203" y="157370"/>
                </a:cubicBezTo>
                <a:cubicBezTo>
                  <a:pt x="1690996" y="154547"/>
                  <a:pt x="1707754" y="143256"/>
                  <a:pt x="1710547" y="140433"/>
                </a:cubicBezTo>
                <a:cubicBezTo>
                  <a:pt x="1699375" y="117851"/>
                  <a:pt x="1693789" y="95269"/>
                  <a:pt x="1693789" y="72686"/>
                </a:cubicBezTo>
                <a:cubicBezTo>
                  <a:pt x="1693789" y="72686"/>
                  <a:pt x="1693789" y="69864"/>
                  <a:pt x="1693789" y="69864"/>
                </a:cubicBezTo>
                <a:cubicBezTo>
                  <a:pt x="1702168" y="64218"/>
                  <a:pt x="1710547" y="58573"/>
                  <a:pt x="1718926" y="52927"/>
                </a:cubicBezTo>
                <a:cubicBezTo>
                  <a:pt x="1718926" y="52927"/>
                  <a:pt x="1718926" y="52927"/>
                  <a:pt x="1721719" y="52927"/>
                </a:cubicBezTo>
                <a:cubicBezTo>
                  <a:pt x="1721719" y="52927"/>
                  <a:pt x="1721719" y="52927"/>
                  <a:pt x="1721719" y="55750"/>
                </a:cubicBezTo>
                <a:cubicBezTo>
                  <a:pt x="1741270" y="64218"/>
                  <a:pt x="1758028" y="83977"/>
                  <a:pt x="1771993" y="103737"/>
                </a:cubicBezTo>
                <a:cubicBezTo>
                  <a:pt x="1774786" y="103737"/>
                  <a:pt x="1797130" y="92446"/>
                  <a:pt x="1799923" y="92446"/>
                </a:cubicBezTo>
                <a:cubicBezTo>
                  <a:pt x="1797130" y="81155"/>
                  <a:pt x="1794337" y="69864"/>
                  <a:pt x="1794337" y="55750"/>
                </a:cubicBezTo>
                <a:cubicBezTo>
                  <a:pt x="1794337" y="44459"/>
                  <a:pt x="1797130" y="33168"/>
                  <a:pt x="1799923" y="21876"/>
                </a:cubicBezTo>
                <a:cubicBezTo>
                  <a:pt x="1799923" y="21876"/>
                  <a:pt x="1799923" y="21876"/>
                  <a:pt x="1799923" y="19054"/>
                </a:cubicBezTo>
                <a:cubicBezTo>
                  <a:pt x="1808302" y="16231"/>
                  <a:pt x="1819474" y="13408"/>
                  <a:pt x="1827853" y="13408"/>
                </a:cubicBezTo>
                <a:cubicBezTo>
                  <a:pt x="1827853" y="13408"/>
                  <a:pt x="1827853" y="13408"/>
                  <a:pt x="1830646" y="10585"/>
                </a:cubicBezTo>
                <a:cubicBezTo>
                  <a:pt x="1830646" y="10585"/>
                  <a:pt x="1830646" y="10585"/>
                  <a:pt x="1830646" y="13408"/>
                </a:cubicBezTo>
                <a:cubicBezTo>
                  <a:pt x="1847404" y="27522"/>
                  <a:pt x="1858576" y="50104"/>
                  <a:pt x="1866955" y="75509"/>
                </a:cubicBezTo>
                <a:cubicBezTo>
                  <a:pt x="1869748" y="72686"/>
                  <a:pt x="1892092" y="69864"/>
                  <a:pt x="1897678" y="69864"/>
                </a:cubicBezTo>
                <a:cubicBezTo>
                  <a:pt x="1897678" y="47281"/>
                  <a:pt x="1903264" y="21876"/>
                  <a:pt x="1914436" y="2117"/>
                </a:cubicBezTo>
                <a:close/>
              </a:path>
            </a:pathLst>
          </a:custGeom>
          <a:solidFill>
            <a:srgbClr val="ffffff"/>
          </a:solidFill>
          <a:ln w="0">
            <a:noFill/>
          </a:ln>
        </p:spPr>
        <p:style>
          <a:lnRef idx="0"/>
          <a:fillRef idx="0"/>
          <a:effectRef idx="0"/>
          <a:fontRef idx="minor"/>
        </p:style>
      </p:sp>
      <p:grpSp>
        <p:nvGrpSpPr>
          <p:cNvPr id="657" name=""/>
          <p:cNvGrpSpPr/>
          <p:nvPr/>
        </p:nvGrpSpPr>
        <p:grpSpPr>
          <a:xfrm>
            <a:off x="94680" y="6985080"/>
            <a:ext cx="4970520" cy="444600"/>
            <a:chOff x="94680" y="6985080"/>
            <a:chExt cx="4970520" cy="444600"/>
          </a:xfrm>
        </p:grpSpPr>
        <p:grpSp>
          <p:nvGrpSpPr>
            <p:cNvPr id="658" name=""/>
            <p:cNvGrpSpPr/>
            <p:nvPr/>
          </p:nvGrpSpPr>
          <p:grpSpPr>
            <a:xfrm>
              <a:off x="1382760" y="6985080"/>
              <a:ext cx="3682440" cy="413640"/>
              <a:chOff x="1382760" y="6985080"/>
              <a:chExt cx="3682440" cy="413640"/>
            </a:xfrm>
          </p:grpSpPr>
          <p:sp>
            <p:nvSpPr>
              <p:cNvPr id="659" name=""/>
              <p:cNvSpPr/>
              <p:nvPr/>
            </p:nvSpPr>
            <p:spPr>
              <a:xfrm>
                <a:off x="1382760" y="6985080"/>
                <a:ext cx="878760" cy="186840"/>
              </a:xfrm>
              <a:prstGeom prst="rect">
                <a:avLst/>
              </a:prstGeom>
              <a:solidFill>
                <a:srgbClr val="17458f"/>
              </a:solidFill>
              <a:ln w="0">
                <a:noFill/>
              </a:ln>
            </p:spPr>
            <p:style>
              <a:lnRef idx="0"/>
              <a:fillRef idx="0"/>
              <a:effectRef idx="0"/>
              <a:fontRef idx="minor"/>
            </p:style>
            <p:txBody>
              <a:bodyPr wrap="none" lIns="0" rIns="0" tIns="0" bIns="0" anchor="t">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Royal Blue</a:t>
                </a:r>
                <a:br>
                  <a:rPr sz="700"/>
                </a:br>
                <a:r>
                  <a:rPr b="0" lang="en-US" sz="600" spc="-1" strike="noStrike">
                    <a:solidFill>
                      <a:srgbClr val="ffffff"/>
                    </a:solidFill>
                    <a:latin typeface="Arial"/>
                    <a:ea typeface="DejaVu Sans"/>
                  </a:rPr>
                  <a:t>R23,G69,B143</a:t>
                </a:r>
                <a:endParaRPr b="0" lang="en-GB" sz="600" spc="-1" strike="noStrike">
                  <a:latin typeface="Arial"/>
                </a:endParaRPr>
              </a:p>
            </p:txBody>
          </p:sp>
          <p:sp>
            <p:nvSpPr>
              <p:cNvPr id="660" name=""/>
              <p:cNvSpPr/>
              <p:nvPr/>
            </p:nvSpPr>
            <p:spPr>
              <a:xfrm>
                <a:off x="2317680" y="6985080"/>
                <a:ext cx="879120" cy="186840"/>
              </a:xfrm>
              <a:prstGeom prst="rect">
                <a:avLst/>
              </a:prstGeom>
              <a:solidFill>
                <a:srgbClr val="005daa"/>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Azure</a:t>
                </a:r>
                <a:br>
                  <a:rPr sz="600"/>
                </a:br>
                <a:r>
                  <a:rPr b="0" lang="en-US" sz="600" spc="-1" strike="noStrike">
                    <a:solidFill>
                      <a:srgbClr val="ffffff"/>
                    </a:solidFill>
                    <a:latin typeface="Arial"/>
                    <a:ea typeface="DejaVu Sans"/>
                  </a:rPr>
                  <a:t>R0,G93,B170</a:t>
                </a:r>
                <a:endParaRPr b="0" lang="en-GB" sz="600" spc="-1" strike="noStrike">
                  <a:latin typeface="Arial"/>
                </a:endParaRPr>
              </a:p>
            </p:txBody>
          </p:sp>
          <p:sp>
            <p:nvSpPr>
              <p:cNvPr id="661" name=""/>
              <p:cNvSpPr/>
              <p:nvPr/>
            </p:nvSpPr>
            <p:spPr>
              <a:xfrm>
                <a:off x="3251160" y="6985080"/>
                <a:ext cx="879120" cy="186840"/>
              </a:xfrm>
              <a:prstGeom prst="rect">
                <a:avLst/>
              </a:prstGeom>
              <a:solidFill>
                <a:srgbClr val="01b4e7"/>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000000"/>
                    </a:solidFill>
                    <a:latin typeface="Arial"/>
                    <a:ea typeface="DejaVu Sans"/>
                  </a:rPr>
                  <a:t>Sky Blue </a:t>
                </a:r>
                <a:br>
                  <a:rPr sz="600"/>
                </a:br>
                <a:r>
                  <a:rPr b="0" lang="en-US" sz="600" spc="-1" strike="noStrike">
                    <a:solidFill>
                      <a:srgbClr val="000000"/>
                    </a:solidFill>
                    <a:latin typeface="Arial"/>
                    <a:ea typeface="DejaVu Sans"/>
                  </a:rPr>
                  <a:t>R1,G180,B231</a:t>
                </a:r>
                <a:endParaRPr b="0" lang="en-GB" sz="600" spc="-1" strike="noStrike">
                  <a:latin typeface="Arial"/>
                </a:endParaRPr>
              </a:p>
            </p:txBody>
          </p:sp>
          <p:sp>
            <p:nvSpPr>
              <p:cNvPr id="662" name=""/>
              <p:cNvSpPr/>
              <p:nvPr/>
            </p:nvSpPr>
            <p:spPr>
              <a:xfrm>
                <a:off x="3251160" y="7211880"/>
                <a:ext cx="879120" cy="186840"/>
              </a:xfrm>
              <a:prstGeom prst="rect">
                <a:avLst/>
              </a:prstGeom>
              <a:solidFill>
                <a:srgbClr val="872175"/>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Violet</a:t>
                </a:r>
                <a:br>
                  <a:rPr sz="600"/>
                </a:br>
                <a:r>
                  <a:rPr b="0" lang="en-US" sz="600" spc="-1" strike="noStrike">
                    <a:solidFill>
                      <a:srgbClr val="ffffff"/>
                    </a:solidFill>
                    <a:latin typeface="Arial"/>
                    <a:ea typeface="DejaVu Sans"/>
                  </a:rPr>
                  <a:t>R135,G33,B117</a:t>
                </a:r>
                <a:endParaRPr b="0" lang="en-GB" sz="600" spc="-1" strike="noStrike">
                  <a:latin typeface="Arial"/>
                </a:endParaRPr>
              </a:p>
            </p:txBody>
          </p:sp>
          <p:sp>
            <p:nvSpPr>
              <p:cNvPr id="663" name=""/>
              <p:cNvSpPr/>
              <p:nvPr/>
            </p:nvSpPr>
            <p:spPr>
              <a:xfrm>
                <a:off x="4186080" y="7211880"/>
                <a:ext cx="879120" cy="186840"/>
              </a:xfrm>
              <a:prstGeom prst="rect">
                <a:avLst/>
              </a:prstGeom>
              <a:solidFill>
                <a:srgbClr val="ff7600"/>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Orange</a:t>
                </a:r>
                <a:br>
                  <a:rPr sz="600"/>
                </a:br>
                <a:r>
                  <a:rPr b="0" lang="en-US" sz="600" spc="-1" strike="noStrike">
                    <a:solidFill>
                      <a:srgbClr val="ffffff"/>
                    </a:solidFill>
                    <a:latin typeface="Arial"/>
                    <a:ea typeface="DejaVu Sans"/>
                  </a:rPr>
                  <a:t>R255,G118,B0</a:t>
                </a:r>
                <a:endParaRPr b="0" lang="en-GB" sz="600" spc="-1" strike="noStrike">
                  <a:latin typeface="Arial"/>
                </a:endParaRPr>
              </a:p>
            </p:txBody>
          </p:sp>
          <p:sp>
            <p:nvSpPr>
              <p:cNvPr id="664" name=""/>
              <p:cNvSpPr/>
              <p:nvPr/>
            </p:nvSpPr>
            <p:spPr>
              <a:xfrm>
                <a:off x="4186080" y="6985080"/>
                <a:ext cx="879120" cy="186840"/>
              </a:xfrm>
              <a:prstGeom prst="rect">
                <a:avLst/>
              </a:prstGeom>
              <a:solidFill>
                <a:srgbClr val="f7a81b"/>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000000"/>
                    </a:solidFill>
                    <a:latin typeface="Arial"/>
                    <a:ea typeface="DejaVu Sans"/>
                  </a:rPr>
                  <a:t>Gold</a:t>
                </a:r>
                <a:br>
                  <a:rPr sz="600"/>
                </a:br>
                <a:r>
                  <a:rPr b="0" lang="en-US" sz="600" spc="-1" strike="noStrike">
                    <a:solidFill>
                      <a:srgbClr val="000000"/>
                    </a:solidFill>
                    <a:latin typeface="Arial"/>
                    <a:ea typeface="DejaVu Sans"/>
                  </a:rPr>
                  <a:t>R247,G168,B27</a:t>
                </a:r>
                <a:endParaRPr b="0" lang="en-GB" sz="600" spc="-1" strike="noStrike">
                  <a:latin typeface="Arial"/>
                </a:endParaRPr>
              </a:p>
            </p:txBody>
          </p:sp>
          <p:sp>
            <p:nvSpPr>
              <p:cNvPr id="665" name=""/>
              <p:cNvSpPr/>
              <p:nvPr/>
            </p:nvSpPr>
            <p:spPr>
              <a:xfrm>
                <a:off x="1382760" y="7211880"/>
                <a:ext cx="878760" cy="186840"/>
              </a:xfrm>
              <a:prstGeom prst="rect">
                <a:avLst/>
              </a:prstGeom>
              <a:solidFill>
                <a:srgbClr val="d91b5c"/>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Cranberry</a:t>
                </a:r>
                <a:br>
                  <a:rPr sz="600"/>
                </a:br>
                <a:r>
                  <a:rPr b="0" lang="en-US" sz="600" spc="-1" strike="noStrike">
                    <a:solidFill>
                      <a:srgbClr val="ffffff"/>
                    </a:solidFill>
                    <a:latin typeface="Arial"/>
                    <a:ea typeface="DejaVu Sans"/>
                  </a:rPr>
                  <a:t>R217,G27, B92</a:t>
                </a:r>
                <a:endParaRPr b="0" lang="en-GB" sz="600" spc="-1" strike="noStrike">
                  <a:latin typeface="Arial"/>
                </a:endParaRPr>
              </a:p>
            </p:txBody>
          </p:sp>
          <p:sp>
            <p:nvSpPr>
              <p:cNvPr id="666" name=""/>
              <p:cNvSpPr/>
              <p:nvPr/>
            </p:nvSpPr>
            <p:spPr>
              <a:xfrm>
                <a:off x="2317680" y="7211880"/>
                <a:ext cx="879120" cy="186840"/>
              </a:xfrm>
              <a:prstGeom prst="rect">
                <a:avLst/>
              </a:prstGeom>
              <a:solidFill>
                <a:srgbClr val="009999"/>
              </a:solidFill>
              <a:ln w="0">
                <a:noFill/>
              </a:ln>
            </p:spPr>
            <p:style>
              <a:lnRef idx="0"/>
              <a:fillRef idx="0"/>
              <a:effectRef idx="0"/>
              <a:fontRef idx="minor"/>
            </p:style>
            <p:txBody>
              <a:bodyPr wrap="none" lIns="0" rIns="0" tIns="0" bIns="0" anchor="ctr">
                <a:noAutofit/>
              </a:bodyPr>
              <a:p>
                <a:pPr algn="ct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Turquoise</a:t>
                </a:r>
                <a:br>
                  <a:rPr sz="600"/>
                </a:br>
                <a:r>
                  <a:rPr b="0" lang="en-US" sz="600" spc="-1" strike="noStrike">
                    <a:solidFill>
                      <a:srgbClr val="ffffff"/>
                    </a:solidFill>
                    <a:latin typeface="Arial"/>
                    <a:ea typeface="DejaVu Sans"/>
                  </a:rPr>
                  <a:t>R0,G153,B153</a:t>
                </a:r>
                <a:endParaRPr b="0" lang="en-GB" sz="600" spc="-1" strike="noStrike">
                  <a:latin typeface="Arial"/>
                </a:endParaRPr>
              </a:p>
            </p:txBody>
          </p:sp>
        </p:grpSp>
        <p:sp>
          <p:nvSpPr>
            <p:cNvPr id="667" name=""/>
            <p:cNvSpPr/>
            <p:nvPr/>
          </p:nvSpPr>
          <p:spPr>
            <a:xfrm>
              <a:off x="94680" y="6985080"/>
              <a:ext cx="1246320" cy="211320"/>
            </a:xfrm>
            <a:prstGeom prst="rect">
              <a:avLst/>
            </a:prstGeom>
            <a:noFill/>
            <a:ln w="0">
              <a:noFill/>
            </a:ln>
          </p:spPr>
          <p:style>
            <a:lnRef idx="0"/>
            <a:fillRef idx="0"/>
            <a:effectRef idx="0"/>
            <a:fontRef idx="minor"/>
          </p:style>
          <p:txBody>
            <a:bodyPr wrap="none" lIns="0" rIns="0" tIns="45000" bIns="45000" anchor="t">
              <a:spAutoFit/>
            </a:bodyPr>
            <a:p>
              <a:pPr algn="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US" sz="800" spc="-1" strike="noStrike">
                  <a:solidFill>
                    <a:srgbClr val="000000"/>
                  </a:solidFill>
                  <a:latin typeface="Arial"/>
                  <a:ea typeface="DejaVu Sans"/>
                </a:rPr>
                <a:t>Rotary Leadership Colors</a:t>
              </a:r>
              <a:endParaRPr b="0" lang="en-GB" sz="800" spc="-1" strike="noStrike">
                <a:latin typeface="Arial"/>
              </a:endParaRPr>
            </a:p>
          </p:txBody>
        </p:sp>
        <p:sp>
          <p:nvSpPr>
            <p:cNvPr id="668" name=""/>
            <p:cNvSpPr/>
            <p:nvPr/>
          </p:nvSpPr>
          <p:spPr>
            <a:xfrm>
              <a:off x="464760" y="7218360"/>
              <a:ext cx="873000" cy="211320"/>
            </a:xfrm>
            <a:prstGeom prst="rect">
              <a:avLst/>
            </a:prstGeom>
            <a:noFill/>
            <a:ln w="0">
              <a:noFill/>
            </a:ln>
          </p:spPr>
          <p:style>
            <a:lnRef idx="0"/>
            <a:fillRef idx="0"/>
            <a:effectRef idx="0"/>
            <a:fontRef idx="minor"/>
          </p:style>
          <p:txBody>
            <a:bodyPr wrap="none" lIns="0" rIns="0" tIns="45000" bIns="45000" anchor="t">
              <a:spAutoFit/>
            </a:bodyPr>
            <a:p>
              <a:pPr algn="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US" sz="800" spc="-1" strike="noStrike">
                  <a:solidFill>
                    <a:srgbClr val="595959"/>
                  </a:solidFill>
                  <a:latin typeface="Arial"/>
                  <a:ea typeface="DejaVu Sans"/>
                </a:rPr>
                <a:t>Secondary Colors</a:t>
              </a:r>
              <a:endParaRPr b="0" lang="en-GB" sz="800" spc="-1" strike="noStrike">
                <a:latin typeface="Arial"/>
              </a:endParaRPr>
            </a:p>
          </p:txBody>
        </p:sp>
      </p:grpSp>
      <p:sp>
        <p:nvSpPr>
          <p:cNvPr id="669" name="" hidden="1"/>
          <p:cNvSpPr/>
          <p:nvPr/>
        </p:nvSpPr>
        <p:spPr>
          <a:xfrm>
            <a:off x="2209680" y="-1027080"/>
            <a:ext cx="2112480" cy="797760"/>
          </a:xfrm>
          <a:custGeom>
            <a:avLst/>
            <a:gdLst/>
            <a:ahLst/>
            <a:rect l="l" t="t" r="r" b="b"/>
            <a:pathLst>
              <a:path w="2114550" h="800100">
                <a:moveTo>
                  <a:pt x="2068305" y="749732"/>
                </a:moveTo>
                <a:lnTo>
                  <a:pt x="2068305" y="761609"/>
                </a:lnTo>
                <a:lnTo>
                  <a:pt x="2076013" y="761609"/>
                </a:lnTo>
                <a:cubicBezTo>
                  <a:pt x="2079697" y="761609"/>
                  <a:pt x="2082210" y="761060"/>
                  <a:pt x="2083551" y="759961"/>
                </a:cubicBezTo>
                <a:cubicBezTo>
                  <a:pt x="2084892" y="758862"/>
                  <a:pt x="2085563" y="757408"/>
                  <a:pt x="2085563" y="755598"/>
                </a:cubicBezTo>
                <a:cubicBezTo>
                  <a:pt x="2085563" y="754435"/>
                  <a:pt x="2085240" y="753392"/>
                  <a:pt x="2084594" y="752471"/>
                </a:cubicBezTo>
                <a:cubicBezTo>
                  <a:pt x="2083947" y="751550"/>
                  <a:pt x="2083050" y="750863"/>
                  <a:pt x="2081903" y="750411"/>
                </a:cubicBezTo>
                <a:cubicBezTo>
                  <a:pt x="2080756" y="749959"/>
                  <a:pt x="2078631" y="749732"/>
                  <a:pt x="2075528" y="749732"/>
                </a:cubicBezTo>
                <a:lnTo>
                  <a:pt x="2068305" y="749732"/>
                </a:lnTo>
                <a:close/>
                <a:moveTo>
                  <a:pt x="2061954" y="744400"/>
                </a:moveTo>
                <a:lnTo>
                  <a:pt x="2075480" y="744400"/>
                </a:lnTo>
                <a:cubicBezTo>
                  <a:pt x="2080101" y="744400"/>
                  <a:pt x="2083446" y="744763"/>
                  <a:pt x="2085514" y="745491"/>
                </a:cubicBezTo>
                <a:cubicBezTo>
                  <a:pt x="2087583" y="746218"/>
                  <a:pt x="2089231" y="747486"/>
                  <a:pt x="2090459" y="749296"/>
                </a:cubicBezTo>
                <a:cubicBezTo>
                  <a:pt x="2091687" y="751106"/>
                  <a:pt x="2092301" y="753029"/>
                  <a:pt x="2092301" y="755065"/>
                </a:cubicBezTo>
                <a:cubicBezTo>
                  <a:pt x="2092301" y="757941"/>
                  <a:pt x="2091275" y="760446"/>
                  <a:pt x="2089223" y="762579"/>
                </a:cubicBezTo>
                <a:cubicBezTo>
                  <a:pt x="2087171" y="764712"/>
                  <a:pt x="2084448" y="765907"/>
                  <a:pt x="2081055" y="766166"/>
                </a:cubicBezTo>
                <a:cubicBezTo>
                  <a:pt x="2082444" y="766748"/>
                  <a:pt x="2083559" y="767443"/>
                  <a:pt x="2084400" y="768251"/>
                </a:cubicBezTo>
                <a:cubicBezTo>
                  <a:pt x="2085983" y="769802"/>
                  <a:pt x="2087922" y="772403"/>
                  <a:pt x="2090217" y="776055"/>
                </a:cubicBezTo>
                <a:lnTo>
                  <a:pt x="2095016" y="783763"/>
                </a:lnTo>
                <a:lnTo>
                  <a:pt x="2087260" y="783763"/>
                </a:lnTo>
                <a:lnTo>
                  <a:pt x="2083769" y="777558"/>
                </a:lnTo>
                <a:cubicBezTo>
                  <a:pt x="2081022" y="772678"/>
                  <a:pt x="2078808" y="769624"/>
                  <a:pt x="2077128" y="768396"/>
                </a:cubicBezTo>
                <a:cubicBezTo>
                  <a:pt x="2075965" y="767491"/>
                  <a:pt x="2074268" y="767039"/>
                  <a:pt x="2072038" y="767039"/>
                </a:cubicBezTo>
                <a:lnTo>
                  <a:pt x="2068305" y="767039"/>
                </a:lnTo>
                <a:lnTo>
                  <a:pt x="2068305" y="783763"/>
                </a:lnTo>
                <a:lnTo>
                  <a:pt x="2061954" y="783763"/>
                </a:lnTo>
                <a:lnTo>
                  <a:pt x="2061954" y="744400"/>
                </a:lnTo>
                <a:close/>
                <a:moveTo>
                  <a:pt x="834048" y="741362"/>
                </a:moveTo>
                <a:cubicBezTo>
                  <a:pt x="813289" y="741362"/>
                  <a:pt x="784225" y="741362"/>
                  <a:pt x="784225" y="766474"/>
                </a:cubicBezTo>
                <a:cubicBezTo>
                  <a:pt x="784225" y="783215"/>
                  <a:pt x="792529" y="787400"/>
                  <a:pt x="804985" y="787400"/>
                </a:cubicBezTo>
                <a:cubicBezTo>
                  <a:pt x="838200" y="787400"/>
                  <a:pt x="838200" y="758103"/>
                  <a:pt x="838200" y="745547"/>
                </a:cubicBezTo>
                <a:lnTo>
                  <a:pt x="838200" y="741362"/>
                </a:lnTo>
                <a:cubicBezTo>
                  <a:pt x="834048" y="741362"/>
                  <a:pt x="834048" y="741362"/>
                  <a:pt x="834048" y="741362"/>
                </a:cubicBezTo>
                <a:close/>
                <a:moveTo>
                  <a:pt x="2078001" y="733008"/>
                </a:moveTo>
                <a:cubicBezTo>
                  <a:pt x="2072862" y="733008"/>
                  <a:pt x="2067861" y="734325"/>
                  <a:pt x="2062997" y="736959"/>
                </a:cubicBezTo>
                <a:cubicBezTo>
                  <a:pt x="2058133" y="739592"/>
                  <a:pt x="2054328" y="743358"/>
                  <a:pt x="2051581" y="748254"/>
                </a:cubicBezTo>
                <a:cubicBezTo>
                  <a:pt x="2048833" y="753150"/>
                  <a:pt x="2047460" y="758248"/>
                  <a:pt x="2047460" y="763548"/>
                </a:cubicBezTo>
                <a:cubicBezTo>
                  <a:pt x="2047460" y="768816"/>
                  <a:pt x="2048809" y="773866"/>
                  <a:pt x="2051508" y="778697"/>
                </a:cubicBezTo>
                <a:cubicBezTo>
                  <a:pt x="2054206" y="783529"/>
                  <a:pt x="2057980" y="787294"/>
                  <a:pt x="2062827" y="789993"/>
                </a:cubicBezTo>
                <a:cubicBezTo>
                  <a:pt x="2067675" y="792691"/>
                  <a:pt x="2072733" y="794041"/>
                  <a:pt x="2078001" y="794041"/>
                </a:cubicBezTo>
                <a:cubicBezTo>
                  <a:pt x="2083269" y="794041"/>
                  <a:pt x="2088326" y="792691"/>
                  <a:pt x="2093174" y="789993"/>
                </a:cubicBezTo>
                <a:cubicBezTo>
                  <a:pt x="2098022" y="787294"/>
                  <a:pt x="2101787" y="783529"/>
                  <a:pt x="2104469" y="778697"/>
                </a:cubicBezTo>
                <a:cubicBezTo>
                  <a:pt x="2107152" y="773866"/>
                  <a:pt x="2108493" y="768816"/>
                  <a:pt x="2108493" y="763548"/>
                </a:cubicBezTo>
                <a:cubicBezTo>
                  <a:pt x="2108493" y="758248"/>
                  <a:pt x="2107127" y="753150"/>
                  <a:pt x="2104397" y="748254"/>
                </a:cubicBezTo>
                <a:cubicBezTo>
                  <a:pt x="2101666" y="743358"/>
                  <a:pt x="2097860" y="739592"/>
                  <a:pt x="2092980" y="736959"/>
                </a:cubicBezTo>
                <a:cubicBezTo>
                  <a:pt x="2088100" y="734325"/>
                  <a:pt x="2083107" y="733008"/>
                  <a:pt x="2078001" y="733008"/>
                </a:cubicBezTo>
                <a:close/>
                <a:moveTo>
                  <a:pt x="2078001" y="726948"/>
                </a:moveTo>
                <a:cubicBezTo>
                  <a:pt x="2084141" y="726948"/>
                  <a:pt x="2090136" y="728524"/>
                  <a:pt x="2095985" y="731675"/>
                </a:cubicBezTo>
                <a:cubicBezTo>
                  <a:pt x="2101835" y="734825"/>
                  <a:pt x="2106392" y="739334"/>
                  <a:pt x="2109656" y="745200"/>
                </a:cubicBezTo>
                <a:cubicBezTo>
                  <a:pt x="2112920" y="751065"/>
                  <a:pt x="2114552" y="757181"/>
                  <a:pt x="2114552" y="763548"/>
                </a:cubicBezTo>
                <a:cubicBezTo>
                  <a:pt x="2114552" y="769850"/>
                  <a:pt x="2112944" y="775910"/>
                  <a:pt x="2109729" y="781727"/>
                </a:cubicBezTo>
                <a:cubicBezTo>
                  <a:pt x="2106513" y="787544"/>
                  <a:pt x="2102005" y="792061"/>
                  <a:pt x="2096204" y="795277"/>
                </a:cubicBezTo>
                <a:cubicBezTo>
                  <a:pt x="2090402" y="798492"/>
                  <a:pt x="2084335" y="800100"/>
                  <a:pt x="2078001" y="800100"/>
                </a:cubicBezTo>
                <a:cubicBezTo>
                  <a:pt x="2071666" y="800100"/>
                  <a:pt x="2065599" y="798492"/>
                  <a:pt x="2059797" y="795277"/>
                </a:cubicBezTo>
                <a:cubicBezTo>
                  <a:pt x="2053996" y="792061"/>
                  <a:pt x="2049480" y="787544"/>
                  <a:pt x="2046248" y="781727"/>
                </a:cubicBezTo>
                <a:cubicBezTo>
                  <a:pt x="2043016" y="775910"/>
                  <a:pt x="2041400" y="769850"/>
                  <a:pt x="2041400" y="763548"/>
                </a:cubicBezTo>
                <a:cubicBezTo>
                  <a:pt x="2041400" y="757181"/>
                  <a:pt x="2043041" y="751065"/>
                  <a:pt x="2046321" y="745200"/>
                </a:cubicBezTo>
                <a:cubicBezTo>
                  <a:pt x="2049601" y="739334"/>
                  <a:pt x="2054166" y="734825"/>
                  <a:pt x="2060016" y="731675"/>
                </a:cubicBezTo>
                <a:cubicBezTo>
                  <a:pt x="2065865" y="728524"/>
                  <a:pt x="2071860" y="726948"/>
                  <a:pt x="2078001" y="726948"/>
                </a:cubicBezTo>
                <a:close/>
                <a:moveTo>
                  <a:pt x="1058070" y="692149"/>
                </a:moveTo>
                <a:cubicBezTo>
                  <a:pt x="1037466" y="692149"/>
                  <a:pt x="1020763" y="713471"/>
                  <a:pt x="1020763" y="739774"/>
                </a:cubicBezTo>
                <a:cubicBezTo>
                  <a:pt x="1020763" y="766077"/>
                  <a:pt x="1037466" y="787399"/>
                  <a:pt x="1058070" y="787399"/>
                </a:cubicBezTo>
                <a:cubicBezTo>
                  <a:pt x="1078674" y="787399"/>
                  <a:pt x="1095377" y="766077"/>
                  <a:pt x="1095377" y="739774"/>
                </a:cubicBezTo>
                <a:cubicBezTo>
                  <a:pt x="1095377" y="713471"/>
                  <a:pt x="1078674" y="692149"/>
                  <a:pt x="1058070" y="692149"/>
                </a:cubicBezTo>
                <a:close/>
                <a:moveTo>
                  <a:pt x="692151" y="692149"/>
                </a:moveTo>
                <a:cubicBezTo>
                  <a:pt x="673739" y="692149"/>
                  <a:pt x="658813" y="713471"/>
                  <a:pt x="658813" y="739774"/>
                </a:cubicBezTo>
                <a:cubicBezTo>
                  <a:pt x="658813" y="766077"/>
                  <a:pt x="673739" y="787399"/>
                  <a:pt x="692151" y="787399"/>
                </a:cubicBezTo>
                <a:cubicBezTo>
                  <a:pt x="710563" y="787399"/>
                  <a:pt x="725489" y="766077"/>
                  <a:pt x="725489" y="739774"/>
                </a:cubicBezTo>
                <a:cubicBezTo>
                  <a:pt x="725489" y="713471"/>
                  <a:pt x="710563" y="692149"/>
                  <a:pt x="692151" y="692149"/>
                </a:cubicBezTo>
                <a:close/>
                <a:moveTo>
                  <a:pt x="323056" y="692149"/>
                </a:moveTo>
                <a:cubicBezTo>
                  <a:pt x="302452" y="692149"/>
                  <a:pt x="285749" y="713471"/>
                  <a:pt x="285749" y="739774"/>
                </a:cubicBezTo>
                <a:cubicBezTo>
                  <a:pt x="285749" y="766077"/>
                  <a:pt x="302452" y="787399"/>
                  <a:pt x="323056" y="787399"/>
                </a:cubicBezTo>
                <a:cubicBezTo>
                  <a:pt x="343660" y="787399"/>
                  <a:pt x="360363" y="766077"/>
                  <a:pt x="360363" y="739774"/>
                </a:cubicBezTo>
                <a:cubicBezTo>
                  <a:pt x="360363" y="713471"/>
                  <a:pt x="343660" y="692149"/>
                  <a:pt x="323056" y="692149"/>
                </a:cubicBezTo>
                <a:close/>
                <a:moveTo>
                  <a:pt x="966943" y="685949"/>
                </a:moveTo>
                <a:lnTo>
                  <a:pt x="981464" y="685949"/>
                </a:lnTo>
                <a:lnTo>
                  <a:pt x="981464" y="799333"/>
                </a:lnTo>
                <a:lnTo>
                  <a:pt x="966943" y="799333"/>
                </a:lnTo>
                <a:lnTo>
                  <a:pt x="966943" y="685949"/>
                </a:lnTo>
                <a:close/>
                <a:moveTo>
                  <a:pt x="1136650" y="684212"/>
                </a:moveTo>
                <a:cubicBezTo>
                  <a:pt x="1148897" y="684212"/>
                  <a:pt x="1148897" y="684212"/>
                  <a:pt x="1148897" y="684212"/>
                </a:cubicBezTo>
                <a:cubicBezTo>
                  <a:pt x="1148897" y="704791"/>
                  <a:pt x="1148897" y="704791"/>
                  <a:pt x="1148897" y="704791"/>
                </a:cubicBezTo>
                <a:cubicBezTo>
                  <a:pt x="1157061" y="696559"/>
                  <a:pt x="1165225" y="684212"/>
                  <a:pt x="1185636" y="684212"/>
                </a:cubicBezTo>
                <a:cubicBezTo>
                  <a:pt x="1214211" y="684212"/>
                  <a:pt x="1222375" y="700675"/>
                  <a:pt x="1222375" y="725369"/>
                </a:cubicBezTo>
                <a:cubicBezTo>
                  <a:pt x="1222375" y="795337"/>
                  <a:pt x="1222375" y="795337"/>
                  <a:pt x="1222375" y="795337"/>
                </a:cubicBezTo>
                <a:cubicBezTo>
                  <a:pt x="1210129" y="795337"/>
                  <a:pt x="1210129" y="795337"/>
                  <a:pt x="1210129" y="795337"/>
                </a:cubicBezTo>
                <a:cubicBezTo>
                  <a:pt x="1210129" y="729485"/>
                  <a:pt x="1210129" y="729485"/>
                  <a:pt x="1210129" y="729485"/>
                </a:cubicBezTo>
                <a:cubicBezTo>
                  <a:pt x="1210129" y="708906"/>
                  <a:pt x="1201964" y="692443"/>
                  <a:pt x="1185636" y="692443"/>
                </a:cubicBezTo>
                <a:cubicBezTo>
                  <a:pt x="1161143" y="692443"/>
                  <a:pt x="1152979" y="717138"/>
                  <a:pt x="1152979" y="733601"/>
                </a:cubicBezTo>
                <a:cubicBezTo>
                  <a:pt x="1152979" y="795337"/>
                  <a:pt x="1152979" y="795337"/>
                  <a:pt x="1152979" y="795337"/>
                </a:cubicBezTo>
                <a:cubicBezTo>
                  <a:pt x="1136650" y="795337"/>
                  <a:pt x="1136650" y="795337"/>
                  <a:pt x="1136650" y="795337"/>
                </a:cubicBezTo>
                <a:lnTo>
                  <a:pt x="1136650" y="713022"/>
                </a:lnTo>
                <a:cubicBezTo>
                  <a:pt x="1136650" y="704791"/>
                  <a:pt x="1136650" y="692443"/>
                  <a:pt x="1136650" y="684212"/>
                </a:cubicBezTo>
                <a:close/>
                <a:moveTo>
                  <a:pt x="1054894" y="684212"/>
                </a:moveTo>
                <a:cubicBezTo>
                  <a:pt x="1083389" y="684212"/>
                  <a:pt x="1106488" y="710154"/>
                  <a:pt x="1106488" y="742156"/>
                </a:cubicBezTo>
                <a:cubicBezTo>
                  <a:pt x="1106488" y="774158"/>
                  <a:pt x="1083389" y="800100"/>
                  <a:pt x="1054894" y="800100"/>
                </a:cubicBezTo>
                <a:cubicBezTo>
                  <a:pt x="1026399" y="800100"/>
                  <a:pt x="1003300" y="774158"/>
                  <a:pt x="1003300" y="742156"/>
                </a:cubicBezTo>
                <a:cubicBezTo>
                  <a:pt x="1003300" y="710154"/>
                  <a:pt x="1026399" y="684212"/>
                  <a:pt x="1054894" y="684212"/>
                </a:cubicBezTo>
                <a:close/>
                <a:moveTo>
                  <a:pt x="812499" y="684212"/>
                </a:moveTo>
                <a:cubicBezTo>
                  <a:pt x="841603" y="684212"/>
                  <a:pt x="854076" y="696629"/>
                  <a:pt x="854076" y="725601"/>
                </a:cubicBezTo>
                <a:cubicBezTo>
                  <a:pt x="854076" y="775267"/>
                  <a:pt x="854076" y="775267"/>
                  <a:pt x="854076" y="775267"/>
                </a:cubicBezTo>
                <a:cubicBezTo>
                  <a:pt x="854076" y="783545"/>
                  <a:pt x="854076" y="791822"/>
                  <a:pt x="854076" y="795961"/>
                </a:cubicBezTo>
                <a:cubicBezTo>
                  <a:pt x="841603" y="795961"/>
                  <a:pt x="841603" y="795961"/>
                  <a:pt x="841603" y="795961"/>
                </a:cubicBezTo>
                <a:lnTo>
                  <a:pt x="841603" y="779406"/>
                </a:lnTo>
                <a:cubicBezTo>
                  <a:pt x="837445" y="779406"/>
                  <a:pt x="837445" y="779406"/>
                  <a:pt x="837445" y="779406"/>
                </a:cubicBezTo>
                <a:cubicBezTo>
                  <a:pt x="833287" y="791822"/>
                  <a:pt x="816656" y="800100"/>
                  <a:pt x="804183" y="800100"/>
                </a:cubicBezTo>
                <a:cubicBezTo>
                  <a:pt x="770921" y="800100"/>
                  <a:pt x="766763" y="779406"/>
                  <a:pt x="766763" y="766989"/>
                </a:cubicBezTo>
                <a:cubicBezTo>
                  <a:pt x="766763" y="729739"/>
                  <a:pt x="808341" y="729739"/>
                  <a:pt x="837445" y="729739"/>
                </a:cubicBezTo>
                <a:cubicBezTo>
                  <a:pt x="837445" y="721462"/>
                  <a:pt x="837445" y="721462"/>
                  <a:pt x="837445" y="721462"/>
                </a:cubicBezTo>
                <a:cubicBezTo>
                  <a:pt x="837445" y="704906"/>
                  <a:pt x="833287" y="692490"/>
                  <a:pt x="812499" y="692490"/>
                </a:cubicBezTo>
                <a:cubicBezTo>
                  <a:pt x="800025" y="692490"/>
                  <a:pt x="791710" y="696629"/>
                  <a:pt x="779236" y="704906"/>
                </a:cubicBezTo>
                <a:cubicBezTo>
                  <a:pt x="779236" y="688351"/>
                  <a:pt x="779236" y="688351"/>
                  <a:pt x="779236" y="688351"/>
                </a:cubicBezTo>
                <a:cubicBezTo>
                  <a:pt x="787552" y="684212"/>
                  <a:pt x="804183" y="684212"/>
                  <a:pt x="812499" y="684212"/>
                </a:cubicBezTo>
                <a:close/>
                <a:moveTo>
                  <a:pt x="527050" y="684212"/>
                </a:moveTo>
                <a:cubicBezTo>
                  <a:pt x="539523" y="684212"/>
                  <a:pt x="539523" y="684212"/>
                  <a:pt x="539523" y="684212"/>
                </a:cubicBezTo>
                <a:cubicBezTo>
                  <a:pt x="539523" y="704791"/>
                  <a:pt x="539523" y="704791"/>
                  <a:pt x="539523" y="704791"/>
                </a:cubicBezTo>
                <a:cubicBezTo>
                  <a:pt x="547839" y="696559"/>
                  <a:pt x="556154" y="684212"/>
                  <a:pt x="576943" y="684212"/>
                </a:cubicBezTo>
                <a:cubicBezTo>
                  <a:pt x="606047" y="684212"/>
                  <a:pt x="614363" y="700675"/>
                  <a:pt x="614363" y="725369"/>
                </a:cubicBezTo>
                <a:cubicBezTo>
                  <a:pt x="614363" y="795337"/>
                  <a:pt x="614363" y="795337"/>
                  <a:pt x="614363" y="795337"/>
                </a:cubicBezTo>
                <a:cubicBezTo>
                  <a:pt x="601890" y="795337"/>
                  <a:pt x="601890" y="795337"/>
                  <a:pt x="601890" y="795337"/>
                </a:cubicBezTo>
                <a:cubicBezTo>
                  <a:pt x="601890" y="729485"/>
                  <a:pt x="601890" y="729485"/>
                  <a:pt x="601890" y="729485"/>
                </a:cubicBezTo>
                <a:cubicBezTo>
                  <a:pt x="601890" y="708906"/>
                  <a:pt x="593574" y="692443"/>
                  <a:pt x="576943" y="692443"/>
                </a:cubicBezTo>
                <a:cubicBezTo>
                  <a:pt x="551996" y="692443"/>
                  <a:pt x="543681" y="717138"/>
                  <a:pt x="543681" y="733601"/>
                </a:cubicBezTo>
                <a:cubicBezTo>
                  <a:pt x="543681" y="795337"/>
                  <a:pt x="543681" y="795337"/>
                  <a:pt x="543681" y="795337"/>
                </a:cubicBezTo>
                <a:cubicBezTo>
                  <a:pt x="527050" y="795337"/>
                  <a:pt x="527050" y="795337"/>
                  <a:pt x="527050" y="795337"/>
                </a:cubicBezTo>
                <a:lnTo>
                  <a:pt x="527050" y="713022"/>
                </a:lnTo>
                <a:cubicBezTo>
                  <a:pt x="527050" y="704791"/>
                  <a:pt x="527050" y="692443"/>
                  <a:pt x="527050" y="684212"/>
                </a:cubicBezTo>
                <a:close/>
                <a:moveTo>
                  <a:pt x="406400" y="684212"/>
                </a:moveTo>
                <a:cubicBezTo>
                  <a:pt x="418873" y="684212"/>
                  <a:pt x="418873" y="684212"/>
                  <a:pt x="418873" y="684212"/>
                </a:cubicBezTo>
                <a:cubicBezTo>
                  <a:pt x="418873" y="754573"/>
                  <a:pt x="418873" y="754573"/>
                  <a:pt x="418873" y="754573"/>
                </a:cubicBezTo>
                <a:cubicBezTo>
                  <a:pt x="418873" y="775267"/>
                  <a:pt x="427189" y="787683"/>
                  <a:pt x="443820" y="787683"/>
                </a:cubicBezTo>
                <a:cubicBezTo>
                  <a:pt x="468766" y="787683"/>
                  <a:pt x="477082" y="766989"/>
                  <a:pt x="477082" y="746295"/>
                </a:cubicBezTo>
                <a:cubicBezTo>
                  <a:pt x="477082" y="684212"/>
                  <a:pt x="477082" y="684212"/>
                  <a:pt x="477082" y="684212"/>
                </a:cubicBezTo>
                <a:cubicBezTo>
                  <a:pt x="493713" y="684212"/>
                  <a:pt x="493713" y="684212"/>
                  <a:pt x="493713" y="684212"/>
                </a:cubicBezTo>
                <a:lnTo>
                  <a:pt x="493713" y="771128"/>
                </a:lnTo>
                <a:cubicBezTo>
                  <a:pt x="493713" y="779406"/>
                  <a:pt x="493713" y="787683"/>
                  <a:pt x="493713" y="795961"/>
                </a:cubicBezTo>
                <a:cubicBezTo>
                  <a:pt x="481240" y="795961"/>
                  <a:pt x="481240" y="795961"/>
                  <a:pt x="481240" y="795961"/>
                </a:cubicBezTo>
                <a:cubicBezTo>
                  <a:pt x="481240" y="779406"/>
                  <a:pt x="481240" y="779406"/>
                  <a:pt x="481240" y="779406"/>
                </a:cubicBezTo>
                <a:cubicBezTo>
                  <a:pt x="472924" y="787683"/>
                  <a:pt x="464609" y="800100"/>
                  <a:pt x="443820" y="800100"/>
                </a:cubicBezTo>
                <a:cubicBezTo>
                  <a:pt x="414715" y="800100"/>
                  <a:pt x="406400" y="783545"/>
                  <a:pt x="406400" y="758711"/>
                </a:cubicBezTo>
                <a:cubicBezTo>
                  <a:pt x="406400" y="684212"/>
                  <a:pt x="406400" y="684212"/>
                  <a:pt x="406400" y="684212"/>
                </a:cubicBezTo>
                <a:close/>
                <a:moveTo>
                  <a:pt x="325437" y="684212"/>
                </a:moveTo>
                <a:cubicBezTo>
                  <a:pt x="354370" y="684212"/>
                  <a:pt x="377825" y="710154"/>
                  <a:pt x="377825" y="742156"/>
                </a:cubicBezTo>
                <a:cubicBezTo>
                  <a:pt x="377825" y="774158"/>
                  <a:pt x="354370" y="800100"/>
                  <a:pt x="325437" y="800100"/>
                </a:cubicBezTo>
                <a:cubicBezTo>
                  <a:pt x="296504" y="800100"/>
                  <a:pt x="273049" y="774158"/>
                  <a:pt x="273049" y="742156"/>
                </a:cubicBezTo>
                <a:cubicBezTo>
                  <a:pt x="273049" y="710154"/>
                  <a:pt x="296504" y="684212"/>
                  <a:pt x="325437" y="684212"/>
                </a:cubicBezTo>
                <a:close/>
                <a:moveTo>
                  <a:pt x="1724027" y="666750"/>
                </a:moveTo>
                <a:lnTo>
                  <a:pt x="1720852" y="679450"/>
                </a:lnTo>
                <a:lnTo>
                  <a:pt x="1716089" y="687388"/>
                </a:lnTo>
                <a:lnTo>
                  <a:pt x="1733552" y="687388"/>
                </a:lnTo>
                <a:lnTo>
                  <a:pt x="1728789" y="679450"/>
                </a:lnTo>
                <a:lnTo>
                  <a:pt x="1724027" y="666750"/>
                </a:lnTo>
                <a:close/>
                <a:moveTo>
                  <a:pt x="1728922" y="654050"/>
                </a:moveTo>
                <a:cubicBezTo>
                  <a:pt x="1728922" y="658202"/>
                  <a:pt x="1728922" y="658202"/>
                  <a:pt x="1728922" y="658202"/>
                </a:cubicBezTo>
                <a:lnTo>
                  <a:pt x="1737124" y="678962"/>
                </a:lnTo>
                <a:cubicBezTo>
                  <a:pt x="1749427" y="703873"/>
                  <a:pt x="1749427" y="703873"/>
                  <a:pt x="1749427" y="703873"/>
                </a:cubicBezTo>
                <a:cubicBezTo>
                  <a:pt x="1745326" y="703873"/>
                  <a:pt x="1741225" y="703873"/>
                  <a:pt x="1737124" y="703873"/>
                </a:cubicBezTo>
                <a:cubicBezTo>
                  <a:pt x="1737124" y="695569"/>
                  <a:pt x="1737124" y="695569"/>
                  <a:pt x="1737124" y="695569"/>
                </a:cubicBezTo>
                <a:cubicBezTo>
                  <a:pt x="1712517" y="695569"/>
                  <a:pt x="1712517" y="695569"/>
                  <a:pt x="1712517" y="695569"/>
                </a:cubicBezTo>
                <a:cubicBezTo>
                  <a:pt x="1712517" y="708025"/>
                  <a:pt x="1712517" y="708025"/>
                  <a:pt x="1712517" y="708025"/>
                </a:cubicBezTo>
                <a:cubicBezTo>
                  <a:pt x="1708416" y="703873"/>
                  <a:pt x="1704315" y="703873"/>
                  <a:pt x="1700214" y="703873"/>
                </a:cubicBezTo>
                <a:cubicBezTo>
                  <a:pt x="1712517" y="678962"/>
                  <a:pt x="1712517" y="678962"/>
                  <a:pt x="1712517" y="678962"/>
                </a:cubicBezTo>
                <a:cubicBezTo>
                  <a:pt x="1716618" y="658202"/>
                  <a:pt x="1716618" y="658202"/>
                  <a:pt x="1716618" y="658202"/>
                </a:cubicBezTo>
                <a:cubicBezTo>
                  <a:pt x="1728922" y="654050"/>
                  <a:pt x="1728922" y="654050"/>
                  <a:pt x="1728922" y="654050"/>
                </a:cubicBezTo>
                <a:close/>
                <a:moveTo>
                  <a:pt x="907733" y="654049"/>
                </a:moveTo>
                <a:cubicBezTo>
                  <a:pt x="907733" y="683259"/>
                  <a:pt x="907733" y="683259"/>
                  <a:pt x="907733" y="683259"/>
                </a:cubicBezTo>
                <a:cubicBezTo>
                  <a:pt x="932498" y="683259"/>
                  <a:pt x="932498" y="683259"/>
                  <a:pt x="932498" y="683259"/>
                </a:cubicBezTo>
                <a:lnTo>
                  <a:pt x="932498" y="695778"/>
                </a:lnTo>
                <a:cubicBezTo>
                  <a:pt x="907733" y="695778"/>
                  <a:pt x="907733" y="695778"/>
                  <a:pt x="907733" y="695778"/>
                </a:cubicBezTo>
                <a:cubicBezTo>
                  <a:pt x="907733" y="770889"/>
                  <a:pt x="907733" y="770889"/>
                  <a:pt x="907733" y="770889"/>
                </a:cubicBezTo>
                <a:cubicBezTo>
                  <a:pt x="907733" y="779235"/>
                  <a:pt x="911861" y="787580"/>
                  <a:pt x="924243" y="787580"/>
                </a:cubicBezTo>
                <a:cubicBezTo>
                  <a:pt x="928371" y="787580"/>
                  <a:pt x="932498" y="787580"/>
                  <a:pt x="936626" y="783408"/>
                </a:cubicBezTo>
                <a:cubicBezTo>
                  <a:pt x="936626" y="795926"/>
                  <a:pt x="936626" y="795926"/>
                  <a:pt x="936626" y="795926"/>
                </a:cubicBezTo>
                <a:cubicBezTo>
                  <a:pt x="932498" y="800099"/>
                  <a:pt x="928371" y="800099"/>
                  <a:pt x="920116" y="800099"/>
                </a:cubicBezTo>
                <a:cubicBezTo>
                  <a:pt x="895351" y="800099"/>
                  <a:pt x="895351" y="783408"/>
                  <a:pt x="895351" y="762543"/>
                </a:cubicBezTo>
                <a:cubicBezTo>
                  <a:pt x="895351" y="695778"/>
                  <a:pt x="895351" y="695778"/>
                  <a:pt x="895351" y="695778"/>
                </a:cubicBezTo>
                <a:cubicBezTo>
                  <a:pt x="874713" y="695778"/>
                  <a:pt x="874713" y="695778"/>
                  <a:pt x="874713" y="695778"/>
                </a:cubicBezTo>
                <a:cubicBezTo>
                  <a:pt x="874713" y="683259"/>
                  <a:pt x="874713" y="683259"/>
                  <a:pt x="874713" y="683259"/>
                </a:cubicBezTo>
                <a:cubicBezTo>
                  <a:pt x="895351" y="683259"/>
                  <a:pt x="895351" y="683259"/>
                  <a:pt x="895351" y="683259"/>
                </a:cubicBezTo>
                <a:cubicBezTo>
                  <a:pt x="895351" y="658222"/>
                  <a:pt x="895351" y="658222"/>
                  <a:pt x="895351" y="658222"/>
                </a:cubicBezTo>
                <a:cubicBezTo>
                  <a:pt x="907733" y="654049"/>
                  <a:pt x="907733" y="654049"/>
                  <a:pt x="907733" y="654049"/>
                </a:cubicBezTo>
                <a:close/>
                <a:moveTo>
                  <a:pt x="1658542" y="650875"/>
                </a:moveTo>
                <a:cubicBezTo>
                  <a:pt x="1662643" y="650875"/>
                  <a:pt x="1662643" y="650875"/>
                  <a:pt x="1666745" y="650875"/>
                </a:cubicBezTo>
                <a:cubicBezTo>
                  <a:pt x="1666745" y="650875"/>
                  <a:pt x="1666745" y="650875"/>
                  <a:pt x="1683149" y="688242"/>
                </a:cubicBezTo>
                <a:cubicBezTo>
                  <a:pt x="1683149" y="688242"/>
                  <a:pt x="1683149" y="688242"/>
                  <a:pt x="1687250" y="655027"/>
                </a:cubicBezTo>
                <a:cubicBezTo>
                  <a:pt x="1687250" y="655027"/>
                  <a:pt x="1691351" y="655027"/>
                  <a:pt x="1695452" y="655027"/>
                </a:cubicBezTo>
                <a:cubicBezTo>
                  <a:pt x="1695452" y="655027"/>
                  <a:pt x="1695452" y="655027"/>
                  <a:pt x="1687250" y="704850"/>
                </a:cubicBezTo>
                <a:cubicBezTo>
                  <a:pt x="1687250" y="704850"/>
                  <a:pt x="1683149" y="704850"/>
                  <a:pt x="1679048" y="704850"/>
                </a:cubicBezTo>
                <a:cubicBezTo>
                  <a:pt x="1679048" y="704850"/>
                  <a:pt x="1679048" y="704850"/>
                  <a:pt x="1662643" y="671635"/>
                </a:cubicBezTo>
                <a:cubicBezTo>
                  <a:pt x="1662643" y="671635"/>
                  <a:pt x="1662643" y="671635"/>
                  <a:pt x="1658542" y="700698"/>
                </a:cubicBezTo>
                <a:cubicBezTo>
                  <a:pt x="1654441" y="700698"/>
                  <a:pt x="1650340" y="700698"/>
                  <a:pt x="1646239" y="700698"/>
                </a:cubicBezTo>
                <a:cubicBezTo>
                  <a:pt x="1646239" y="700698"/>
                  <a:pt x="1646239" y="700698"/>
                  <a:pt x="1658542" y="650875"/>
                </a:cubicBezTo>
                <a:close/>
                <a:moveTo>
                  <a:pt x="1787526" y="646113"/>
                </a:moveTo>
                <a:lnTo>
                  <a:pt x="1787526" y="654504"/>
                </a:lnTo>
                <a:cubicBezTo>
                  <a:pt x="1783399" y="658700"/>
                  <a:pt x="1779271" y="658700"/>
                  <a:pt x="1771016" y="658700"/>
                </a:cubicBezTo>
                <a:cubicBezTo>
                  <a:pt x="1771016" y="658700"/>
                  <a:pt x="1771016" y="658700"/>
                  <a:pt x="1779271" y="700655"/>
                </a:cubicBezTo>
                <a:cubicBezTo>
                  <a:pt x="1779271" y="700655"/>
                  <a:pt x="1779271" y="700655"/>
                  <a:pt x="1771016" y="704851"/>
                </a:cubicBezTo>
                <a:cubicBezTo>
                  <a:pt x="1771016" y="704851"/>
                  <a:pt x="1771016" y="704851"/>
                  <a:pt x="1762761" y="662895"/>
                </a:cubicBezTo>
                <a:cubicBezTo>
                  <a:pt x="1758634" y="662895"/>
                  <a:pt x="1754506" y="662895"/>
                  <a:pt x="1746251" y="662895"/>
                </a:cubicBezTo>
                <a:cubicBezTo>
                  <a:pt x="1746251" y="662895"/>
                  <a:pt x="1746251" y="662895"/>
                  <a:pt x="1746251" y="654504"/>
                </a:cubicBezTo>
                <a:cubicBezTo>
                  <a:pt x="1758634" y="654504"/>
                  <a:pt x="1771016" y="650309"/>
                  <a:pt x="1787526" y="646113"/>
                </a:cubicBezTo>
                <a:close/>
                <a:moveTo>
                  <a:pt x="1617029" y="646113"/>
                </a:moveTo>
                <a:cubicBezTo>
                  <a:pt x="1617029" y="654051"/>
                  <a:pt x="1617029" y="654051"/>
                  <a:pt x="1617029" y="654051"/>
                </a:cubicBezTo>
                <a:cubicBezTo>
                  <a:pt x="1612901" y="658019"/>
                  <a:pt x="1612901" y="658019"/>
                  <a:pt x="1612901" y="658019"/>
                </a:cubicBezTo>
                <a:cubicBezTo>
                  <a:pt x="1625284" y="661988"/>
                  <a:pt x="1625284" y="661988"/>
                  <a:pt x="1625284" y="661988"/>
                </a:cubicBezTo>
                <a:cubicBezTo>
                  <a:pt x="1629412" y="661988"/>
                  <a:pt x="1633539" y="658019"/>
                  <a:pt x="1633539" y="658019"/>
                </a:cubicBezTo>
                <a:cubicBezTo>
                  <a:pt x="1633539" y="658019"/>
                  <a:pt x="1633539" y="654051"/>
                  <a:pt x="1633539" y="654051"/>
                </a:cubicBezTo>
                <a:cubicBezTo>
                  <a:pt x="1633539" y="654051"/>
                  <a:pt x="1633539" y="650082"/>
                  <a:pt x="1629412" y="650082"/>
                </a:cubicBezTo>
                <a:cubicBezTo>
                  <a:pt x="1617029" y="646113"/>
                  <a:pt x="1617029" y="646113"/>
                  <a:pt x="1617029" y="646113"/>
                </a:cubicBezTo>
                <a:close/>
                <a:moveTo>
                  <a:pt x="966943" y="643885"/>
                </a:moveTo>
                <a:lnTo>
                  <a:pt x="981464" y="643885"/>
                </a:lnTo>
                <a:lnTo>
                  <a:pt x="981464" y="660066"/>
                </a:lnTo>
                <a:lnTo>
                  <a:pt x="966943" y="660066"/>
                </a:lnTo>
                <a:lnTo>
                  <a:pt x="966943" y="643885"/>
                </a:lnTo>
                <a:close/>
                <a:moveTo>
                  <a:pt x="1795464" y="641350"/>
                </a:moveTo>
                <a:cubicBezTo>
                  <a:pt x="1799546" y="641350"/>
                  <a:pt x="1803628" y="641350"/>
                  <a:pt x="1807711" y="641350"/>
                </a:cubicBezTo>
                <a:cubicBezTo>
                  <a:pt x="1807711" y="641350"/>
                  <a:pt x="1807711" y="641350"/>
                  <a:pt x="1824039" y="687917"/>
                </a:cubicBezTo>
                <a:cubicBezTo>
                  <a:pt x="1819957" y="687917"/>
                  <a:pt x="1815875" y="687917"/>
                  <a:pt x="1811793" y="692150"/>
                </a:cubicBezTo>
                <a:cubicBezTo>
                  <a:pt x="1811793" y="692150"/>
                  <a:pt x="1811793" y="692150"/>
                  <a:pt x="1795464" y="641350"/>
                </a:cubicBezTo>
                <a:close/>
                <a:moveTo>
                  <a:pt x="177800" y="641349"/>
                </a:moveTo>
                <a:lnTo>
                  <a:pt x="252413" y="641349"/>
                </a:lnTo>
                <a:lnTo>
                  <a:pt x="252413" y="654049"/>
                </a:lnTo>
                <a:lnTo>
                  <a:pt x="195262" y="654049"/>
                </a:lnTo>
                <a:lnTo>
                  <a:pt x="195262" y="712787"/>
                </a:lnTo>
                <a:lnTo>
                  <a:pt x="249238" y="712787"/>
                </a:lnTo>
                <a:lnTo>
                  <a:pt x="249238" y="725487"/>
                </a:lnTo>
                <a:lnTo>
                  <a:pt x="195262" y="725487"/>
                </a:lnTo>
                <a:lnTo>
                  <a:pt x="195262" y="795337"/>
                </a:lnTo>
                <a:lnTo>
                  <a:pt x="177800" y="795337"/>
                </a:lnTo>
                <a:lnTo>
                  <a:pt x="177800" y="641349"/>
                </a:lnTo>
                <a:close/>
                <a:moveTo>
                  <a:pt x="1612770" y="633413"/>
                </a:moveTo>
                <a:cubicBezTo>
                  <a:pt x="1633275" y="641668"/>
                  <a:pt x="1633275" y="641668"/>
                  <a:pt x="1633275" y="641668"/>
                </a:cubicBezTo>
                <a:cubicBezTo>
                  <a:pt x="1641477" y="645796"/>
                  <a:pt x="1641477" y="649923"/>
                  <a:pt x="1641477" y="654051"/>
                </a:cubicBezTo>
                <a:cubicBezTo>
                  <a:pt x="1641477" y="654051"/>
                  <a:pt x="1641477" y="658178"/>
                  <a:pt x="1641477" y="658178"/>
                </a:cubicBezTo>
                <a:cubicBezTo>
                  <a:pt x="1641477" y="662306"/>
                  <a:pt x="1637376" y="670561"/>
                  <a:pt x="1629174" y="670561"/>
                </a:cubicBezTo>
                <a:cubicBezTo>
                  <a:pt x="1633275" y="695326"/>
                  <a:pt x="1633275" y="695326"/>
                  <a:pt x="1633275" y="695326"/>
                </a:cubicBezTo>
                <a:cubicBezTo>
                  <a:pt x="1629174" y="695326"/>
                  <a:pt x="1625073" y="691198"/>
                  <a:pt x="1620972" y="691198"/>
                </a:cubicBezTo>
                <a:cubicBezTo>
                  <a:pt x="1620972" y="670561"/>
                  <a:pt x="1620972" y="670561"/>
                  <a:pt x="1620972" y="670561"/>
                </a:cubicBezTo>
                <a:cubicBezTo>
                  <a:pt x="1608668" y="666433"/>
                  <a:pt x="1608668" y="666433"/>
                  <a:pt x="1608668" y="666433"/>
                </a:cubicBezTo>
                <a:cubicBezTo>
                  <a:pt x="1604567" y="682943"/>
                  <a:pt x="1604567" y="682943"/>
                  <a:pt x="1604567" y="682943"/>
                </a:cubicBezTo>
                <a:cubicBezTo>
                  <a:pt x="1600466" y="682943"/>
                  <a:pt x="1596365" y="682943"/>
                  <a:pt x="1592264" y="678816"/>
                </a:cubicBezTo>
                <a:cubicBezTo>
                  <a:pt x="1604567" y="658178"/>
                  <a:pt x="1604567" y="658178"/>
                  <a:pt x="1604567" y="658178"/>
                </a:cubicBezTo>
                <a:cubicBezTo>
                  <a:pt x="1604567" y="654051"/>
                  <a:pt x="1604567" y="654051"/>
                  <a:pt x="1604567" y="654051"/>
                </a:cubicBezTo>
                <a:cubicBezTo>
                  <a:pt x="1612770" y="633413"/>
                  <a:pt x="1612770" y="633413"/>
                  <a:pt x="1612770" y="633413"/>
                </a:cubicBezTo>
                <a:close/>
                <a:moveTo>
                  <a:pt x="1855109" y="630214"/>
                </a:moveTo>
                <a:cubicBezTo>
                  <a:pt x="1851027" y="629693"/>
                  <a:pt x="1846945" y="630735"/>
                  <a:pt x="1844903" y="632818"/>
                </a:cubicBezTo>
                <a:cubicBezTo>
                  <a:pt x="1836739" y="636986"/>
                  <a:pt x="1836739" y="641153"/>
                  <a:pt x="1836739" y="645320"/>
                </a:cubicBezTo>
                <a:cubicBezTo>
                  <a:pt x="1836739" y="649487"/>
                  <a:pt x="1836739" y="653655"/>
                  <a:pt x="1836739" y="653655"/>
                </a:cubicBezTo>
                <a:cubicBezTo>
                  <a:pt x="1836739" y="653655"/>
                  <a:pt x="1836739" y="657822"/>
                  <a:pt x="1840821" y="657822"/>
                </a:cubicBezTo>
                <a:cubicBezTo>
                  <a:pt x="1844903" y="661989"/>
                  <a:pt x="1853068" y="661989"/>
                  <a:pt x="1857150" y="661989"/>
                </a:cubicBezTo>
                <a:cubicBezTo>
                  <a:pt x="1861232" y="657822"/>
                  <a:pt x="1861232" y="657822"/>
                  <a:pt x="1861232" y="657822"/>
                </a:cubicBezTo>
                <a:cubicBezTo>
                  <a:pt x="1865314" y="653655"/>
                  <a:pt x="1865314" y="649487"/>
                  <a:pt x="1865314" y="645320"/>
                </a:cubicBezTo>
                <a:cubicBezTo>
                  <a:pt x="1865314" y="645320"/>
                  <a:pt x="1865314" y="641153"/>
                  <a:pt x="1865314" y="636986"/>
                </a:cubicBezTo>
                <a:cubicBezTo>
                  <a:pt x="1863273" y="632818"/>
                  <a:pt x="1859191" y="630735"/>
                  <a:pt x="1855109" y="630214"/>
                </a:cubicBezTo>
                <a:close/>
                <a:moveTo>
                  <a:pt x="726110" y="628649"/>
                </a:moveTo>
                <a:cubicBezTo>
                  <a:pt x="742951" y="628649"/>
                  <a:pt x="742951" y="628649"/>
                  <a:pt x="742951" y="628649"/>
                </a:cubicBezTo>
                <a:lnTo>
                  <a:pt x="742951" y="795917"/>
                </a:lnTo>
                <a:cubicBezTo>
                  <a:pt x="726110" y="795917"/>
                  <a:pt x="726110" y="795917"/>
                  <a:pt x="726110" y="795917"/>
                </a:cubicBezTo>
                <a:cubicBezTo>
                  <a:pt x="726110" y="779190"/>
                  <a:pt x="726110" y="779190"/>
                  <a:pt x="726110" y="779190"/>
                </a:cubicBezTo>
                <a:cubicBezTo>
                  <a:pt x="717689" y="795917"/>
                  <a:pt x="709268" y="800099"/>
                  <a:pt x="692427" y="800099"/>
                </a:cubicBezTo>
                <a:cubicBezTo>
                  <a:pt x="658744" y="800099"/>
                  <a:pt x="646113" y="775009"/>
                  <a:pt x="646113" y="741555"/>
                </a:cubicBezTo>
                <a:cubicBezTo>
                  <a:pt x="646113" y="708101"/>
                  <a:pt x="658744" y="683011"/>
                  <a:pt x="692427" y="683011"/>
                </a:cubicBezTo>
                <a:cubicBezTo>
                  <a:pt x="713479" y="683011"/>
                  <a:pt x="726110" y="695556"/>
                  <a:pt x="726110" y="703920"/>
                </a:cubicBezTo>
                <a:cubicBezTo>
                  <a:pt x="726110" y="628649"/>
                  <a:pt x="726110" y="628649"/>
                  <a:pt x="726110" y="628649"/>
                </a:cubicBezTo>
                <a:close/>
                <a:moveTo>
                  <a:pt x="1857377" y="622131"/>
                </a:moveTo>
                <a:cubicBezTo>
                  <a:pt x="1864256" y="623662"/>
                  <a:pt x="1870606" y="627744"/>
                  <a:pt x="1874839" y="633868"/>
                </a:cubicBezTo>
                <a:cubicBezTo>
                  <a:pt x="1874839" y="637950"/>
                  <a:pt x="1874839" y="642032"/>
                  <a:pt x="1874839" y="646114"/>
                </a:cubicBezTo>
                <a:cubicBezTo>
                  <a:pt x="1874839" y="650196"/>
                  <a:pt x="1874839" y="654278"/>
                  <a:pt x="1874839" y="658360"/>
                </a:cubicBezTo>
                <a:cubicBezTo>
                  <a:pt x="1870606" y="662443"/>
                  <a:pt x="1870606" y="666525"/>
                  <a:pt x="1862139" y="666525"/>
                </a:cubicBezTo>
                <a:cubicBezTo>
                  <a:pt x="1853672" y="674689"/>
                  <a:pt x="1836739" y="670607"/>
                  <a:pt x="1828272" y="658360"/>
                </a:cubicBezTo>
                <a:cubicBezTo>
                  <a:pt x="1828272" y="654278"/>
                  <a:pt x="1824039" y="650196"/>
                  <a:pt x="1824039" y="646114"/>
                </a:cubicBezTo>
                <a:cubicBezTo>
                  <a:pt x="1824039" y="637950"/>
                  <a:pt x="1828272" y="629785"/>
                  <a:pt x="1836739" y="625703"/>
                </a:cubicBezTo>
                <a:cubicBezTo>
                  <a:pt x="1843089" y="621621"/>
                  <a:pt x="1850497" y="620601"/>
                  <a:pt x="1857377" y="622131"/>
                </a:cubicBezTo>
                <a:close/>
                <a:moveTo>
                  <a:pt x="1571138" y="612775"/>
                </a:moveTo>
                <a:cubicBezTo>
                  <a:pt x="1579442" y="616903"/>
                  <a:pt x="1591897" y="625158"/>
                  <a:pt x="1600201" y="629285"/>
                </a:cubicBezTo>
                <a:cubicBezTo>
                  <a:pt x="1600201" y="629285"/>
                  <a:pt x="1600201" y="629285"/>
                  <a:pt x="1596049" y="637540"/>
                </a:cubicBezTo>
                <a:cubicBezTo>
                  <a:pt x="1587745" y="633413"/>
                  <a:pt x="1583593" y="629285"/>
                  <a:pt x="1575290" y="625158"/>
                </a:cubicBezTo>
                <a:lnTo>
                  <a:pt x="1571138" y="633413"/>
                </a:lnTo>
                <a:cubicBezTo>
                  <a:pt x="1575290" y="637540"/>
                  <a:pt x="1579442" y="641668"/>
                  <a:pt x="1583593" y="641668"/>
                </a:cubicBezTo>
                <a:cubicBezTo>
                  <a:pt x="1583593" y="641668"/>
                  <a:pt x="1583593" y="641668"/>
                  <a:pt x="1579442" y="649923"/>
                </a:cubicBezTo>
                <a:cubicBezTo>
                  <a:pt x="1579442" y="649923"/>
                  <a:pt x="1579442" y="649923"/>
                  <a:pt x="1566986" y="641668"/>
                </a:cubicBezTo>
                <a:cubicBezTo>
                  <a:pt x="1566986" y="641668"/>
                  <a:pt x="1566986" y="641668"/>
                  <a:pt x="1558682" y="654050"/>
                </a:cubicBezTo>
                <a:cubicBezTo>
                  <a:pt x="1558682" y="654050"/>
                  <a:pt x="1558682" y="654050"/>
                  <a:pt x="1579442" y="666433"/>
                </a:cubicBezTo>
                <a:cubicBezTo>
                  <a:pt x="1579442" y="666433"/>
                  <a:pt x="1579442" y="666433"/>
                  <a:pt x="1575290" y="674688"/>
                </a:cubicBezTo>
                <a:cubicBezTo>
                  <a:pt x="1562834" y="666433"/>
                  <a:pt x="1554530" y="662305"/>
                  <a:pt x="1546226" y="654050"/>
                </a:cubicBezTo>
                <a:cubicBezTo>
                  <a:pt x="1546226" y="654050"/>
                  <a:pt x="1546226" y="654050"/>
                  <a:pt x="1571138" y="612775"/>
                </a:cubicBezTo>
                <a:close/>
                <a:moveTo>
                  <a:pt x="1898969" y="579438"/>
                </a:moveTo>
                <a:cubicBezTo>
                  <a:pt x="1898969" y="579438"/>
                  <a:pt x="1898969" y="579438"/>
                  <a:pt x="1931989" y="616943"/>
                </a:cubicBezTo>
                <a:cubicBezTo>
                  <a:pt x="1927862" y="621110"/>
                  <a:pt x="1927862" y="621110"/>
                  <a:pt x="1923734" y="625277"/>
                </a:cubicBezTo>
                <a:cubicBezTo>
                  <a:pt x="1923734" y="625277"/>
                  <a:pt x="1923734" y="625277"/>
                  <a:pt x="1890714" y="612776"/>
                </a:cubicBezTo>
                <a:cubicBezTo>
                  <a:pt x="1890714" y="612776"/>
                  <a:pt x="1890714" y="612776"/>
                  <a:pt x="1907224" y="637779"/>
                </a:cubicBezTo>
                <a:cubicBezTo>
                  <a:pt x="1903096" y="641946"/>
                  <a:pt x="1903096" y="641946"/>
                  <a:pt x="1898969" y="646113"/>
                </a:cubicBezTo>
                <a:cubicBezTo>
                  <a:pt x="1898969" y="646113"/>
                  <a:pt x="1898969" y="646113"/>
                  <a:pt x="1870076" y="604441"/>
                </a:cubicBezTo>
                <a:cubicBezTo>
                  <a:pt x="1874204" y="604441"/>
                  <a:pt x="1874204" y="600274"/>
                  <a:pt x="1878331" y="600274"/>
                </a:cubicBezTo>
                <a:cubicBezTo>
                  <a:pt x="1878331" y="600274"/>
                  <a:pt x="1878331" y="600274"/>
                  <a:pt x="1911351" y="608608"/>
                </a:cubicBezTo>
                <a:cubicBezTo>
                  <a:pt x="1911351" y="608608"/>
                  <a:pt x="1911351" y="608608"/>
                  <a:pt x="1890714" y="587772"/>
                </a:cubicBezTo>
                <a:cubicBezTo>
                  <a:pt x="1894841" y="583605"/>
                  <a:pt x="1894841" y="583605"/>
                  <a:pt x="1898969" y="579438"/>
                </a:cubicBezTo>
                <a:close/>
                <a:moveTo>
                  <a:pt x="1534626" y="579438"/>
                </a:moveTo>
                <a:cubicBezTo>
                  <a:pt x="1542930" y="587742"/>
                  <a:pt x="1551233" y="596046"/>
                  <a:pt x="1563689" y="604350"/>
                </a:cubicBezTo>
                <a:cubicBezTo>
                  <a:pt x="1559537" y="612653"/>
                  <a:pt x="1559537" y="612653"/>
                  <a:pt x="1559537" y="612653"/>
                </a:cubicBezTo>
                <a:cubicBezTo>
                  <a:pt x="1555385" y="608501"/>
                  <a:pt x="1551233" y="604350"/>
                  <a:pt x="1547081" y="604350"/>
                </a:cubicBezTo>
                <a:cubicBezTo>
                  <a:pt x="1518018" y="633413"/>
                  <a:pt x="1518018" y="633413"/>
                  <a:pt x="1518018" y="633413"/>
                </a:cubicBezTo>
                <a:cubicBezTo>
                  <a:pt x="1509714" y="625109"/>
                  <a:pt x="1509714" y="625109"/>
                  <a:pt x="1509714" y="625109"/>
                </a:cubicBezTo>
                <a:cubicBezTo>
                  <a:pt x="1538778" y="596046"/>
                  <a:pt x="1538778" y="596046"/>
                  <a:pt x="1538778" y="596046"/>
                </a:cubicBezTo>
                <a:cubicBezTo>
                  <a:pt x="1534626" y="591894"/>
                  <a:pt x="1530474" y="587742"/>
                  <a:pt x="1526322" y="583590"/>
                </a:cubicBezTo>
                <a:cubicBezTo>
                  <a:pt x="1534626" y="579438"/>
                  <a:pt x="1534626" y="579438"/>
                  <a:pt x="1534626" y="579438"/>
                </a:cubicBezTo>
                <a:close/>
                <a:moveTo>
                  <a:pt x="1924051" y="566738"/>
                </a:moveTo>
                <a:lnTo>
                  <a:pt x="1931989" y="579438"/>
                </a:lnTo>
                <a:lnTo>
                  <a:pt x="1936751" y="587376"/>
                </a:lnTo>
                <a:lnTo>
                  <a:pt x="1944689" y="579438"/>
                </a:lnTo>
                <a:lnTo>
                  <a:pt x="1944689" y="574676"/>
                </a:lnTo>
                <a:lnTo>
                  <a:pt x="1924051" y="566738"/>
                </a:lnTo>
                <a:close/>
                <a:moveTo>
                  <a:pt x="1919742" y="558800"/>
                </a:moveTo>
                <a:cubicBezTo>
                  <a:pt x="1970089" y="571103"/>
                  <a:pt x="1970089" y="571103"/>
                  <a:pt x="1970089" y="571103"/>
                </a:cubicBezTo>
                <a:cubicBezTo>
                  <a:pt x="1970089" y="575204"/>
                  <a:pt x="1965894" y="575204"/>
                  <a:pt x="1965894" y="579305"/>
                </a:cubicBezTo>
                <a:cubicBezTo>
                  <a:pt x="1965894" y="579305"/>
                  <a:pt x="1965894" y="579305"/>
                  <a:pt x="1961698" y="579305"/>
                </a:cubicBezTo>
                <a:cubicBezTo>
                  <a:pt x="1953307" y="579305"/>
                  <a:pt x="1953307" y="579305"/>
                  <a:pt x="1953307" y="579305"/>
                </a:cubicBezTo>
                <a:cubicBezTo>
                  <a:pt x="1940720" y="595710"/>
                  <a:pt x="1940720" y="595710"/>
                  <a:pt x="1940720" y="595710"/>
                </a:cubicBezTo>
                <a:cubicBezTo>
                  <a:pt x="1944916" y="603912"/>
                  <a:pt x="1944916" y="603912"/>
                  <a:pt x="1944916" y="603912"/>
                </a:cubicBezTo>
                <a:cubicBezTo>
                  <a:pt x="1944916" y="603912"/>
                  <a:pt x="1940720" y="608013"/>
                  <a:pt x="1940720" y="608013"/>
                </a:cubicBezTo>
                <a:cubicBezTo>
                  <a:pt x="1919742" y="579305"/>
                  <a:pt x="1919742" y="579305"/>
                  <a:pt x="1919742" y="579305"/>
                </a:cubicBezTo>
                <a:cubicBezTo>
                  <a:pt x="1911351" y="567002"/>
                  <a:pt x="1911351" y="567002"/>
                  <a:pt x="1911351" y="567002"/>
                </a:cubicBezTo>
                <a:lnTo>
                  <a:pt x="1919742" y="558800"/>
                </a:lnTo>
                <a:close/>
                <a:moveTo>
                  <a:pt x="1500586" y="541338"/>
                </a:moveTo>
                <a:cubicBezTo>
                  <a:pt x="1504753" y="545571"/>
                  <a:pt x="1504753" y="545571"/>
                  <a:pt x="1508920" y="549805"/>
                </a:cubicBezTo>
                <a:cubicBezTo>
                  <a:pt x="1508920" y="549805"/>
                  <a:pt x="1508920" y="549805"/>
                  <a:pt x="1496419" y="583671"/>
                </a:cubicBezTo>
                <a:cubicBezTo>
                  <a:pt x="1496419" y="583671"/>
                  <a:pt x="1496419" y="583671"/>
                  <a:pt x="1521422" y="562505"/>
                </a:cubicBezTo>
                <a:cubicBezTo>
                  <a:pt x="1521422" y="566738"/>
                  <a:pt x="1525589" y="566738"/>
                  <a:pt x="1525589" y="570971"/>
                </a:cubicBezTo>
                <a:cubicBezTo>
                  <a:pt x="1525589" y="570971"/>
                  <a:pt x="1525589" y="570971"/>
                  <a:pt x="1488084" y="604838"/>
                </a:cubicBezTo>
                <a:cubicBezTo>
                  <a:pt x="1483917" y="600605"/>
                  <a:pt x="1483917" y="600605"/>
                  <a:pt x="1479750" y="596371"/>
                </a:cubicBezTo>
                <a:cubicBezTo>
                  <a:pt x="1479750" y="596371"/>
                  <a:pt x="1479750" y="596371"/>
                  <a:pt x="1492252" y="562505"/>
                </a:cubicBezTo>
                <a:cubicBezTo>
                  <a:pt x="1492252" y="562505"/>
                  <a:pt x="1492252" y="562505"/>
                  <a:pt x="1467249" y="579438"/>
                </a:cubicBezTo>
                <a:cubicBezTo>
                  <a:pt x="1463081" y="575205"/>
                  <a:pt x="1463081" y="575205"/>
                  <a:pt x="1458914" y="570971"/>
                </a:cubicBezTo>
                <a:cubicBezTo>
                  <a:pt x="1458914" y="570971"/>
                  <a:pt x="1458914" y="570971"/>
                  <a:pt x="1500586" y="541338"/>
                </a:cubicBezTo>
                <a:close/>
                <a:moveTo>
                  <a:pt x="1936752" y="528638"/>
                </a:moveTo>
                <a:lnTo>
                  <a:pt x="1973264" y="550863"/>
                </a:lnTo>
                <a:lnTo>
                  <a:pt x="1985965" y="528638"/>
                </a:lnTo>
                <a:lnTo>
                  <a:pt x="1993902" y="533401"/>
                </a:lnTo>
                <a:lnTo>
                  <a:pt x="1978027" y="561976"/>
                </a:lnTo>
                <a:lnTo>
                  <a:pt x="1931989" y="538163"/>
                </a:lnTo>
                <a:lnTo>
                  <a:pt x="1936752" y="528638"/>
                </a:lnTo>
                <a:close/>
                <a:moveTo>
                  <a:pt x="1492829" y="525463"/>
                </a:moveTo>
                <a:cubicBezTo>
                  <a:pt x="1492829" y="529630"/>
                  <a:pt x="1497014" y="529630"/>
                  <a:pt x="1497014" y="533798"/>
                </a:cubicBezTo>
                <a:cubicBezTo>
                  <a:pt x="1497014" y="533798"/>
                  <a:pt x="1497014" y="533798"/>
                  <a:pt x="1455161" y="558801"/>
                </a:cubicBezTo>
                <a:cubicBezTo>
                  <a:pt x="1450976" y="554634"/>
                  <a:pt x="1450976" y="550467"/>
                  <a:pt x="1450976" y="550467"/>
                </a:cubicBezTo>
                <a:cubicBezTo>
                  <a:pt x="1450976" y="550467"/>
                  <a:pt x="1450976" y="550467"/>
                  <a:pt x="1492829" y="525463"/>
                </a:cubicBezTo>
                <a:close/>
                <a:moveTo>
                  <a:pt x="1482542" y="485751"/>
                </a:moveTo>
                <a:cubicBezTo>
                  <a:pt x="1480468" y="485230"/>
                  <a:pt x="1478394" y="486272"/>
                  <a:pt x="1476320" y="488355"/>
                </a:cubicBezTo>
                <a:cubicBezTo>
                  <a:pt x="1430696" y="500857"/>
                  <a:pt x="1430696" y="500857"/>
                  <a:pt x="1430696" y="500857"/>
                </a:cubicBezTo>
                <a:cubicBezTo>
                  <a:pt x="1422401" y="505024"/>
                  <a:pt x="1422401" y="509191"/>
                  <a:pt x="1422401" y="517526"/>
                </a:cubicBezTo>
                <a:cubicBezTo>
                  <a:pt x="1468025" y="634207"/>
                  <a:pt x="1584159" y="717551"/>
                  <a:pt x="1716883" y="717551"/>
                </a:cubicBezTo>
                <a:cubicBezTo>
                  <a:pt x="1849607" y="717551"/>
                  <a:pt x="1965740" y="634207"/>
                  <a:pt x="2011364" y="513358"/>
                </a:cubicBezTo>
                <a:cubicBezTo>
                  <a:pt x="2011364" y="509191"/>
                  <a:pt x="2007217" y="505024"/>
                  <a:pt x="2003069" y="500857"/>
                </a:cubicBezTo>
                <a:cubicBezTo>
                  <a:pt x="1957445" y="488355"/>
                  <a:pt x="1957445" y="488355"/>
                  <a:pt x="1957445" y="488355"/>
                </a:cubicBezTo>
                <a:cubicBezTo>
                  <a:pt x="1955371" y="486272"/>
                  <a:pt x="1953297" y="485230"/>
                  <a:pt x="1951224" y="485751"/>
                </a:cubicBezTo>
                <a:cubicBezTo>
                  <a:pt x="1949150" y="486272"/>
                  <a:pt x="1947076" y="488355"/>
                  <a:pt x="1945002" y="492522"/>
                </a:cubicBezTo>
                <a:cubicBezTo>
                  <a:pt x="1907673" y="584201"/>
                  <a:pt x="1820573" y="646709"/>
                  <a:pt x="1716883" y="646709"/>
                </a:cubicBezTo>
                <a:cubicBezTo>
                  <a:pt x="1613192" y="646709"/>
                  <a:pt x="1526092" y="584201"/>
                  <a:pt x="1488763" y="492522"/>
                </a:cubicBezTo>
                <a:cubicBezTo>
                  <a:pt x="1486689" y="488355"/>
                  <a:pt x="1484616" y="486272"/>
                  <a:pt x="1482542" y="485751"/>
                </a:cubicBezTo>
                <a:close/>
                <a:moveTo>
                  <a:pt x="1662749" y="478852"/>
                </a:moveTo>
                <a:cubicBezTo>
                  <a:pt x="1551306" y="533313"/>
                  <a:pt x="1551306" y="533313"/>
                  <a:pt x="1551306" y="533313"/>
                </a:cubicBezTo>
                <a:cubicBezTo>
                  <a:pt x="1547179" y="533313"/>
                  <a:pt x="1543051" y="533313"/>
                  <a:pt x="1543051" y="537502"/>
                </a:cubicBezTo>
                <a:cubicBezTo>
                  <a:pt x="1543051" y="537502"/>
                  <a:pt x="1543051" y="537502"/>
                  <a:pt x="1543051" y="541691"/>
                </a:cubicBezTo>
                <a:cubicBezTo>
                  <a:pt x="1543051" y="541691"/>
                  <a:pt x="1543051" y="545880"/>
                  <a:pt x="1547179" y="545880"/>
                </a:cubicBezTo>
                <a:cubicBezTo>
                  <a:pt x="1584326" y="587773"/>
                  <a:pt x="1621474" y="608719"/>
                  <a:pt x="1675132" y="621287"/>
                </a:cubicBezTo>
                <a:cubicBezTo>
                  <a:pt x="1679259" y="625476"/>
                  <a:pt x="1683387" y="625476"/>
                  <a:pt x="1683387" y="621287"/>
                </a:cubicBezTo>
                <a:cubicBezTo>
                  <a:pt x="1687514" y="621287"/>
                  <a:pt x="1687514" y="617098"/>
                  <a:pt x="1687514" y="608719"/>
                </a:cubicBezTo>
                <a:cubicBezTo>
                  <a:pt x="1687514" y="608719"/>
                  <a:pt x="1679259" y="487231"/>
                  <a:pt x="1679259" y="487231"/>
                </a:cubicBezTo>
                <a:cubicBezTo>
                  <a:pt x="1679259" y="483042"/>
                  <a:pt x="1675132" y="478852"/>
                  <a:pt x="1675132" y="478852"/>
                </a:cubicBezTo>
                <a:cubicBezTo>
                  <a:pt x="1671004" y="474663"/>
                  <a:pt x="1666877" y="474663"/>
                  <a:pt x="1662749" y="478852"/>
                </a:cubicBezTo>
                <a:close/>
                <a:moveTo>
                  <a:pt x="1762761" y="474663"/>
                </a:moveTo>
                <a:cubicBezTo>
                  <a:pt x="1758634" y="478836"/>
                  <a:pt x="1758634" y="483009"/>
                  <a:pt x="1758634" y="487182"/>
                </a:cubicBezTo>
                <a:cubicBezTo>
                  <a:pt x="1746251" y="608194"/>
                  <a:pt x="1746251" y="608194"/>
                  <a:pt x="1746251" y="608194"/>
                </a:cubicBezTo>
                <a:cubicBezTo>
                  <a:pt x="1746251" y="612367"/>
                  <a:pt x="1746251" y="616540"/>
                  <a:pt x="1750379" y="620713"/>
                </a:cubicBezTo>
                <a:cubicBezTo>
                  <a:pt x="1750379" y="620713"/>
                  <a:pt x="1754506" y="620713"/>
                  <a:pt x="1758634" y="620713"/>
                </a:cubicBezTo>
                <a:cubicBezTo>
                  <a:pt x="1812291" y="608194"/>
                  <a:pt x="1849439" y="587330"/>
                  <a:pt x="1886587" y="545602"/>
                </a:cubicBezTo>
                <a:cubicBezTo>
                  <a:pt x="1890714" y="541429"/>
                  <a:pt x="1890714" y="541429"/>
                  <a:pt x="1890714" y="537256"/>
                </a:cubicBezTo>
                <a:cubicBezTo>
                  <a:pt x="1890714" y="533083"/>
                  <a:pt x="1886587" y="533083"/>
                  <a:pt x="1882459" y="528910"/>
                </a:cubicBezTo>
                <a:cubicBezTo>
                  <a:pt x="1775144" y="474663"/>
                  <a:pt x="1775144" y="474663"/>
                  <a:pt x="1775144" y="474663"/>
                </a:cubicBezTo>
                <a:cubicBezTo>
                  <a:pt x="1771016" y="474663"/>
                  <a:pt x="1766889" y="474663"/>
                  <a:pt x="1762761" y="474663"/>
                </a:cubicBezTo>
                <a:close/>
                <a:moveTo>
                  <a:pt x="725572" y="428624"/>
                </a:moveTo>
                <a:cubicBezTo>
                  <a:pt x="705101" y="432820"/>
                  <a:pt x="696913" y="441211"/>
                  <a:pt x="696913" y="457993"/>
                </a:cubicBezTo>
                <a:cubicBezTo>
                  <a:pt x="696913" y="470580"/>
                  <a:pt x="696913" y="487362"/>
                  <a:pt x="717384" y="487362"/>
                </a:cubicBezTo>
                <a:cubicBezTo>
                  <a:pt x="741948" y="487362"/>
                  <a:pt x="774701" y="478971"/>
                  <a:pt x="774701" y="478971"/>
                </a:cubicBezTo>
                <a:cubicBezTo>
                  <a:pt x="774701" y="428624"/>
                  <a:pt x="774701" y="428624"/>
                  <a:pt x="774701" y="428624"/>
                </a:cubicBezTo>
                <a:lnTo>
                  <a:pt x="725572" y="428624"/>
                </a:lnTo>
                <a:close/>
                <a:moveTo>
                  <a:pt x="352426" y="346073"/>
                </a:moveTo>
                <a:cubicBezTo>
                  <a:pt x="315516" y="346073"/>
                  <a:pt x="303213" y="362695"/>
                  <a:pt x="303213" y="412562"/>
                </a:cubicBezTo>
                <a:cubicBezTo>
                  <a:pt x="303213" y="462428"/>
                  <a:pt x="311415" y="487361"/>
                  <a:pt x="352426" y="487361"/>
                </a:cubicBezTo>
                <a:cubicBezTo>
                  <a:pt x="393436" y="487361"/>
                  <a:pt x="401638" y="458272"/>
                  <a:pt x="401638" y="412562"/>
                </a:cubicBezTo>
                <a:cubicBezTo>
                  <a:pt x="401638" y="362695"/>
                  <a:pt x="389335" y="346073"/>
                  <a:pt x="352426" y="346073"/>
                </a:cubicBezTo>
                <a:close/>
                <a:moveTo>
                  <a:pt x="1704770" y="341312"/>
                </a:moveTo>
                <a:cubicBezTo>
                  <a:pt x="1704770" y="341312"/>
                  <a:pt x="1704770" y="353885"/>
                  <a:pt x="1704770" y="353885"/>
                </a:cubicBezTo>
                <a:cubicBezTo>
                  <a:pt x="1684063" y="358076"/>
                  <a:pt x="1671639" y="379031"/>
                  <a:pt x="1671639" y="399986"/>
                </a:cubicBezTo>
                <a:cubicBezTo>
                  <a:pt x="1671639" y="425132"/>
                  <a:pt x="1692346" y="446087"/>
                  <a:pt x="1717193" y="446087"/>
                </a:cubicBezTo>
                <a:cubicBezTo>
                  <a:pt x="1742041" y="446087"/>
                  <a:pt x="1766889" y="425132"/>
                  <a:pt x="1766889" y="399986"/>
                </a:cubicBezTo>
                <a:cubicBezTo>
                  <a:pt x="1766889" y="379031"/>
                  <a:pt x="1750324" y="358076"/>
                  <a:pt x="1729617" y="353885"/>
                </a:cubicBezTo>
                <a:cubicBezTo>
                  <a:pt x="1729617" y="349694"/>
                  <a:pt x="1729617" y="341312"/>
                  <a:pt x="1729617" y="341312"/>
                </a:cubicBezTo>
                <a:cubicBezTo>
                  <a:pt x="1704770" y="341312"/>
                  <a:pt x="1704770" y="341312"/>
                  <a:pt x="1704770" y="341312"/>
                </a:cubicBezTo>
                <a:close/>
                <a:moveTo>
                  <a:pt x="1716883" y="328612"/>
                </a:moveTo>
                <a:cubicBezTo>
                  <a:pt x="1755899" y="328612"/>
                  <a:pt x="1787527" y="360596"/>
                  <a:pt x="1787527" y="400050"/>
                </a:cubicBezTo>
                <a:cubicBezTo>
                  <a:pt x="1787527" y="439504"/>
                  <a:pt x="1755899" y="471488"/>
                  <a:pt x="1716883" y="471488"/>
                </a:cubicBezTo>
                <a:cubicBezTo>
                  <a:pt x="1677867" y="471488"/>
                  <a:pt x="1646239" y="439504"/>
                  <a:pt x="1646239" y="400050"/>
                </a:cubicBezTo>
                <a:cubicBezTo>
                  <a:pt x="1646239" y="360596"/>
                  <a:pt x="1677867" y="328612"/>
                  <a:pt x="1716883" y="328612"/>
                </a:cubicBezTo>
                <a:close/>
                <a:moveTo>
                  <a:pt x="1716883" y="320675"/>
                </a:moveTo>
                <a:cubicBezTo>
                  <a:pt x="1673483" y="320675"/>
                  <a:pt x="1638301" y="356212"/>
                  <a:pt x="1638301" y="400050"/>
                </a:cubicBezTo>
                <a:cubicBezTo>
                  <a:pt x="1638301" y="443888"/>
                  <a:pt x="1673483" y="479425"/>
                  <a:pt x="1716883" y="479425"/>
                </a:cubicBezTo>
                <a:cubicBezTo>
                  <a:pt x="1760283" y="479425"/>
                  <a:pt x="1795465" y="443888"/>
                  <a:pt x="1795465" y="400050"/>
                </a:cubicBezTo>
                <a:cubicBezTo>
                  <a:pt x="1795465" y="356212"/>
                  <a:pt x="1760283" y="320675"/>
                  <a:pt x="1716883" y="320675"/>
                </a:cubicBezTo>
                <a:close/>
                <a:moveTo>
                  <a:pt x="1924004" y="317500"/>
                </a:moveTo>
                <a:cubicBezTo>
                  <a:pt x="1924004" y="317500"/>
                  <a:pt x="1919866" y="317500"/>
                  <a:pt x="1911592" y="321667"/>
                </a:cubicBezTo>
                <a:cubicBezTo>
                  <a:pt x="1812301" y="388342"/>
                  <a:pt x="1812301" y="388342"/>
                  <a:pt x="1812301" y="388342"/>
                </a:cubicBezTo>
                <a:cubicBezTo>
                  <a:pt x="1808164" y="392510"/>
                  <a:pt x="1808164" y="396677"/>
                  <a:pt x="1808164" y="400844"/>
                </a:cubicBezTo>
                <a:cubicBezTo>
                  <a:pt x="1808164" y="400844"/>
                  <a:pt x="1808164" y="405011"/>
                  <a:pt x="1812301" y="409178"/>
                </a:cubicBezTo>
                <a:lnTo>
                  <a:pt x="1915729" y="480021"/>
                </a:lnTo>
                <a:cubicBezTo>
                  <a:pt x="1915729" y="480021"/>
                  <a:pt x="1919866" y="484188"/>
                  <a:pt x="1924004" y="480021"/>
                </a:cubicBezTo>
                <a:cubicBezTo>
                  <a:pt x="1928141" y="480021"/>
                  <a:pt x="1928141" y="480021"/>
                  <a:pt x="1928141" y="471686"/>
                </a:cubicBezTo>
                <a:cubicBezTo>
                  <a:pt x="1944689" y="421680"/>
                  <a:pt x="1944689" y="375841"/>
                  <a:pt x="1928141" y="325834"/>
                </a:cubicBezTo>
                <a:cubicBezTo>
                  <a:pt x="1928141" y="321667"/>
                  <a:pt x="1928141" y="317500"/>
                  <a:pt x="1924004" y="317500"/>
                </a:cubicBezTo>
                <a:close/>
                <a:moveTo>
                  <a:pt x="1509762" y="317500"/>
                </a:moveTo>
                <a:cubicBezTo>
                  <a:pt x="1505625" y="317500"/>
                  <a:pt x="1505625" y="321667"/>
                  <a:pt x="1501487" y="325834"/>
                </a:cubicBezTo>
                <a:cubicBezTo>
                  <a:pt x="1489076" y="375841"/>
                  <a:pt x="1489076" y="421680"/>
                  <a:pt x="1501487" y="475854"/>
                </a:cubicBezTo>
                <a:cubicBezTo>
                  <a:pt x="1505625" y="475854"/>
                  <a:pt x="1505625" y="480021"/>
                  <a:pt x="1509762" y="480021"/>
                </a:cubicBezTo>
                <a:cubicBezTo>
                  <a:pt x="1509762" y="484188"/>
                  <a:pt x="1513899" y="480021"/>
                  <a:pt x="1518036" y="480021"/>
                </a:cubicBezTo>
                <a:cubicBezTo>
                  <a:pt x="1621464" y="409178"/>
                  <a:pt x="1621464" y="409178"/>
                  <a:pt x="1621464" y="409178"/>
                </a:cubicBezTo>
                <a:cubicBezTo>
                  <a:pt x="1625601" y="409178"/>
                  <a:pt x="1625601" y="405011"/>
                  <a:pt x="1625601" y="400844"/>
                </a:cubicBezTo>
                <a:cubicBezTo>
                  <a:pt x="1625601" y="396677"/>
                  <a:pt x="1625601" y="392510"/>
                  <a:pt x="1621464" y="388342"/>
                </a:cubicBezTo>
                <a:lnTo>
                  <a:pt x="1518036" y="321667"/>
                </a:lnTo>
                <a:cubicBezTo>
                  <a:pt x="1518036" y="317500"/>
                  <a:pt x="1513899" y="317500"/>
                  <a:pt x="1509762" y="317500"/>
                </a:cubicBezTo>
                <a:close/>
                <a:moveTo>
                  <a:pt x="1032821" y="304799"/>
                </a:moveTo>
                <a:cubicBezTo>
                  <a:pt x="1032821" y="304799"/>
                  <a:pt x="1036942" y="304799"/>
                  <a:pt x="1041062" y="304799"/>
                </a:cubicBezTo>
                <a:cubicBezTo>
                  <a:pt x="1041062" y="304799"/>
                  <a:pt x="1041062" y="304799"/>
                  <a:pt x="1074028" y="304799"/>
                </a:cubicBezTo>
                <a:cubicBezTo>
                  <a:pt x="1078149" y="304799"/>
                  <a:pt x="1078149" y="304799"/>
                  <a:pt x="1082270" y="308966"/>
                </a:cubicBezTo>
                <a:cubicBezTo>
                  <a:pt x="1082270" y="308966"/>
                  <a:pt x="1082270" y="308966"/>
                  <a:pt x="1123477" y="479821"/>
                </a:cubicBezTo>
                <a:cubicBezTo>
                  <a:pt x="1123477" y="479821"/>
                  <a:pt x="1123477" y="479821"/>
                  <a:pt x="1127598" y="479821"/>
                </a:cubicBezTo>
                <a:cubicBezTo>
                  <a:pt x="1127598" y="479821"/>
                  <a:pt x="1127598" y="479821"/>
                  <a:pt x="1172926" y="308966"/>
                </a:cubicBezTo>
                <a:cubicBezTo>
                  <a:pt x="1172926" y="304799"/>
                  <a:pt x="1177047" y="304799"/>
                  <a:pt x="1181168" y="304799"/>
                </a:cubicBezTo>
                <a:cubicBezTo>
                  <a:pt x="1181168" y="304799"/>
                  <a:pt x="1181168" y="304799"/>
                  <a:pt x="1214134" y="304799"/>
                </a:cubicBezTo>
                <a:cubicBezTo>
                  <a:pt x="1218254" y="304799"/>
                  <a:pt x="1218254" y="304799"/>
                  <a:pt x="1222375" y="304799"/>
                </a:cubicBezTo>
                <a:cubicBezTo>
                  <a:pt x="1222375" y="308966"/>
                  <a:pt x="1222375" y="308966"/>
                  <a:pt x="1222375" y="313133"/>
                </a:cubicBezTo>
                <a:cubicBezTo>
                  <a:pt x="1222375" y="313133"/>
                  <a:pt x="1222375" y="313133"/>
                  <a:pt x="1218254" y="338137"/>
                </a:cubicBezTo>
                <a:cubicBezTo>
                  <a:pt x="1214134" y="350638"/>
                  <a:pt x="1210013" y="367307"/>
                  <a:pt x="1201771" y="388143"/>
                </a:cubicBezTo>
                <a:cubicBezTo>
                  <a:pt x="1193530" y="433982"/>
                  <a:pt x="1177047" y="496490"/>
                  <a:pt x="1164685" y="542329"/>
                </a:cubicBezTo>
                <a:cubicBezTo>
                  <a:pt x="1152322" y="584001"/>
                  <a:pt x="1131719" y="604837"/>
                  <a:pt x="1098753" y="604837"/>
                </a:cubicBezTo>
                <a:cubicBezTo>
                  <a:pt x="1098753" y="604837"/>
                  <a:pt x="1098753" y="604837"/>
                  <a:pt x="1094632" y="604837"/>
                </a:cubicBezTo>
                <a:cubicBezTo>
                  <a:pt x="1078149" y="604837"/>
                  <a:pt x="1053425" y="600670"/>
                  <a:pt x="1041062" y="600670"/>
                </a:cubicBezTo>
                <a:cubicBezTo>
                  <a:pt x="1036942" y="596503"/>
                  <a:pt x="1032821" y="596503"/>
                  <a:pt x="1032821" y="592335"/>
                </a:cubicBezTo>
                <a:cubicBezTo>
                  <a:pt x="1032821" y="592335"/>
                  <a:pt x="1032821" y="592335"/>
                  <a:pt x="1032821" y="567332"/>
                </a:cubicBezTo>
                <a:cubicBezTo>
                  <a:pt x="1032821" y="567332"/>
                  <a:pt x="1032821" y="563165"/>
                  <a:pt x="1036942" y="563165"/>
                </a:cubicBezTo>
                <a:cubicBezTo>
                  <a:pt x="1036942" y="558998"/>
                  <a:pt x="1041062" y="558998"/>
                  <a:pt x="1041062" y="558998"/>
                </a:cubicBezTo>
                <a:cubicBezTo>
                  <a:pt x="1041062" y="558998"/>
                  <a:pt x="1041062" y="558998"/>
                  <a:pt x="1082270" y="563165"/>
                </a:cubicBezTo>
                <a:cubicBezTo>
                  <a:pt x="1106994" y="563165"/>
                  <a:pt x="1111115" y="550663"/>
                  <a:pt x="1115236" y="538162"/>
                </a:cubicBezTo>
                <a:cubicBezTo>
                  <a:pt x="1115236" y="533995"/>
                  <a:pt x="1115236" y="533995"/>
                  <a:pt x="1119357" y="529828"/>
                </a:cubicBezTo>
                <a:cubicBezTo>
                  <a:pt x="1119357" y="529828"/>
                  <a:pt x="1119357" y="529828"/>
                  <a:pt x="1106994" y="529828"/>
                </a:cubicBezTo>
                <a:cubicBezTo>
                  <a:pt x="1090511" y="529828"/>
                  <a:pt x="1082270" y="513159"/>
                  <a:pt x="1082270" y="504824"/>
                </a:cubicBezTo>
                <a:cubicBezTo>
                  <a:pt x="1082270" y="504824"/>
                  <a:pt x="1082270" y="504824"/>
                  <a:pt x="1032821" y="313133"/>
                </a:cubicBezTo>
                <a:cubicBezTo>
                  <a:pt x="1028700" y="308966"/>
                  <a:pt x="1032821" y="308966"/>
                  <a:pt x="1032821" y="304799"/>
                </a:cubicBezTo>
                <a:close/>
                <a:moveTo>
                  <a:pt x="994979" y="300037"/>
                </a:moveTo>
                <a:cubicBezTo>
                  <a:pt x="994979" y="300037"/>
                  <a:pt x="999140" y="300037"/>
                  <a:pt x="999140" y="304193"/>
                </a:cubicBezTo>
                <a:cubicBezTo>
                  <a:pt x="1003300" y="304193"/>
                  <a:pt x="1003300" y="308350"/>
                  <a:pt x="1003300" y="308350"/>
                </a:cubicBezTo>
                <a:cubicBezTo>
                  <a:pt x="1003300" y="308350"/>
                  <a:pt x="1003300" y="308350"/>
                  <a:pt x="1003300" y="341601"/>
                </a:cubicBezTo>
                <a:cubicBezTo>
                  <a:pt x="1003300" y="345757"/>
                  <a:pt x="999140" y="345757"/>
                  <a:pt x="994979" y="349913"/>
                </a:cubicBezTo>
                <a:cubicBezTo>
                  <a:pt x="965857" y="349913"/>
                  <a:pt x="940895" y="370695"/>
                  <a:pt x="932574" y="374852"/>
                </a:cubicBezTo>
                <a:cubicBezTo>
                  <a:pt x="932574" y="374852"/>
                  <a:pt x="932574" y="374852"/>
                  <a:pt x="932574" y="520324"/>
                </a:cubicBezTo>
                <a:cubicBezTo>
                  <a:pt x="932574" y="524481"/>
                  <a:pt x="928414" y="528637"/>
                  <a:pt x="924254" y="528637"/>
                </a:cubicBezTo>
                <a:cubicBezTo>
                  <a:pt x="924254" y="528637"/>
                  <a:pt x="924254" y="528637"/>
                  <a:pt x="890971" y="528637"/>
                </a:cubicBezTo>
                <a:cubicBezTo>
                  <a:pt x="886810" y="528637"/>
                  <a:pt x="882650" y="524481"/>
                  <a:pt x="882650" y="520324"/>
                </a:cubicBezTo>
                <a:cubicBezTo>
                  <a:pt x="882650" y="520324"/>
                  <a:pt x="882650" y="520324"/>
                  <a:pt x="882650" y="312506"/>
                </a:cubicBezTo>
                <a:cubicBezTo>
                  <a:pt x="882650" y="304193"/>
                  <a:pt x="886810" y="304193"/>
                  <a:pt x="890971" y="304193"/>
                </a:cubicBezTo>
                <a:cubicBezTo>
                  <a:pt x="890971" y="304193"/>
                  <a:pt x="890971" y="304193"/>
                  <a:pt x="924254" y="304193"/>
                </a:cubicBezTo>
                <a:cubicBezTo>
                  <a:pt x="928414" y="304193"/>
                  <a:pt x="932574" y="304193"/>
                  <a:pt x="932574" y="312506"/>
                </a:cubicBezTo>
                <a:cubicBezTo>
                  <a:pt x="932574" y="312506"/>
                  <a:pt x="932574" y="312506"/>
                  <a:pt x="932574" y="324975"/>
                </a:cubicBezTo>
                <a:cubicBezTo>
                  <a:pt x="949216" y="316662"/>
                  <a:pt x="970017" y="300037"/>
                  <a:pt x="994979" y="300037"/>
                </a:cubicBezTo>
                <a:close/>
                <a:moveTo>
                  <a:pt x="750816" y="295274"/>
                </a:moveTo>
                <a:cubicBezTo>
                  <a:pt x="800606" y="295274"/>
                  <a:pt x="825501" y="320340"/>
                  <a:pt x="825501" y="374649"/>
                </a:cubicBezTo>
                <a:cubicBezTo>
                  <a:pt x="825501" y="525044"/>
                  <a:pt x="825501" y="525044"/>
                  <a:pt x="825501" y="525044"/>
                </a:cubicBezTo>
                <a:cubicBezTo>
                  <a:pt x="825501" y="525044"/>
                  <a:pt x="825501" y="529221"/>
                  <a:pt x="825501" y="529221"/>
                </a:cubicBezTo>
                <a:cubicBezTo>
                  <a:pt x="821352" y="533399"/>
                  <a:pt x="821352" y="533399"/>
                  <a:pt x="817203" y="533399"/>
                </a:cubicBezTo>
                <a:cubicBezTo>
                  <a:pt x="800606" y="529221"/>
                  <a:pt x="792308" y="525044"/>
                  <a:pt x="784010" y="516688"/>
                </a:cubicBezTo>
                <a:cubicBezTo>
                  <a:pt x="784010" y="516688"/>
                  <a:pt x="742518" y="533399"/>
                  <a:pt x="709325" y="533399"/>
                </a:cubicBezTo>
                <a:cubicBezTo>
                  <a:pt x="667833" y="533399"/>
                  <a:pt x="642938" y="508333"/>
                  <a:pt x="642938" y="462379"/>
                </a:cubicBezTo>
                <a:cubicBezTo>
                  <a:pt x="642938" y="416425"/>
                  <a:pt x="667833" y="395537"/>
                  <a:pt x="717623" y="391360"/>
                </a:cubicBezTo>
                <a:cubicBezTo>
                  <a:pt x="775711" y="387182"/>
                  <a:pt x="775711" y="387182"/>
                  <a:pt x="775711" y="387182"/>
                </a:cubicBezTo>
                <a:cubicBezTo>
                  <a:pt x="775711" y="374649"/>
                  <a:pt x="775711" y="374649"/>
                  <a:pt x="775711" y="374649"/>
                </a:cubicBezTo>
                <a:cubicBezTo>
                  <a:pt x="775711" y="357939"/>
                  <a:pt x="763264" y="345406"/>
                  <a:pt x="746667" y="345406"/>
                </a:cubicBezTo>
                <a:cubicBezTo>
                  <a:pt x="721772" y="345406"/>
                  <a:pt x="688579" y="349583"/>
                  <a:pt x="667833" y="349583"/>
                </a:cubicBezTo>
                <a:cubicBezTo>
                  <a:pt x="667833" y="349583"/>
                  <a:pt x="663684" y="349583"/>
                  <a:pt x="663684" y="349583"/>
                </a:cubicBezTo>
                <a:cubicBezTo>
                  <a:pt x="659535" y="345406"/>
                  <a:pt x="659535" y="345406"/>
                  <a:pt x="659535" y="341228"/>
                </a:cubicBezTo>
                <a:cubicBezTo>
                  <a:pt x="659535" y="311985"/>
                  <a:pt x="659535" y="311985"/>
                  <a:pt x="659535" y="311985"/>
                </a:cubicBezTo>
                <a:cubicBezTo>
                  <a:pt x="659535" y="307807"/>
                  <a:pt x="663684" y="303629"/>
                  <a:pt x="667833" y="303629"/>
                </a:cubicBezTo>
                <a:cubicBezTo>
                  <a:pt x="684430" y="303629"/>
                  <a:pt x="725921" y="295274"/>
                  <a:pt x="750816" y="295274"/>
                </a:cubicBezTo>
                <a:close/>
                <a:moveTo>
                  <a:pt x="354013" y="295273"/>
                </a:moveTo>
                <a:cubicBezTo>
                  <a:pt x="410125" y="295273"/>
                  <a:pt x="455613" y="348579"/>
                  <a:pt x="455613" y="414336"/>
                </a:cubicBezTo>
                <a:cubicBezTo>
                  <a:pt x="455613" y="480093"/>
                  <a:pt x="410125" y="533399"/>
                  <a:pt x="354013" y="533399"/>
                </a:cubicBezTo>
                <a:cubicBezTo>
                  <a:pt x="297901" y="533399"/>
                  <a:pt x="252413" y="480093"/>
                  <a:pt x="252413" y="414336"/>
                </a:cubicBezTo>
                <a:cubicBezTo>
                  <a:pt x="252413" y="348579"/>
                  <a:pt x="297901" y="295273"/>
                  <a:pt x="354013" y="295273"/>
                </a:cubicBezTo>
                <a:close/>
                <a:moveTo>
                  <a:pt x="53975" y="266699"/>
                </a:moveTo>
                <a:cubicBezTo>
                  <a:pt x="53975" y="358774"/>
                  <a:pt x="53975" y="358774"/>
                  <a:pt x="53975" y="358774"/>
                </a:cubicBezTo>
                <a:cubicBezTo>
                  <a:pt x="62207" y="358774"/>
                  <a:pt x="82785" y="358774"/>
                  <a:pt x="107480" y="358774"/>
                </a:cubicBezTo>
                <a:cubicBezTo>
                  <a:pt x="144521" y="358774"/>
                  <a:pt x="165100" y="342033"/>
                  <a:pt x="165100" y="312737"/>
                </a:cubicBezTo>
                <a:cubicBezTo>
                  <a:pt x="165100" y="291810"/>
                  <a:pt x="148637" y="266699"/>
                  <a:pt x="111595" y="266699"/>
                </a:cubicBezTo>
                <a:cubicBezTo>
                  <a:pt x="91017" y="266699"/>
                  <a:pt x="91017" y="266699"/>
                  <a:pt x="91017" y="266699"/>
                </a:cubicBezTo>
                <a:cubicBezTo>
                  <a:pt x="70438" y="266699"/>
                  <a:pt x="62207" y="266699"/>
                  <a:pt x="53975" y="266699"/>
                </a:cubicBezTo>
                <a:close/>
                <a:moveTo>
                  <a:pt x="546894" y="250824"/>
                </a:moveTo>
                <a:cubicBezTo>
                  <a:pt x="546894" y="250824"/>
                  <a:pt x="551050" y="250824"/>
                  <a:pt x="551050" y="250824"/>
                </a:cubicBezTo>
                <a:cubicBezTo>
                  <a:pt x="555205" y="254980"/>
                  <a:pt x="555205" y="254980"/>
                  <a:pt x="555205" y="259135"/>
                </a:cubicBezTo>
                <a:cubicBezTo>
                  <a:pt x="555205" y="304846"/>
                  <a:pt x="555205" y="304846"/>
                  <a:pt x="555205" y="304846"/>
                </a:cubicBezTo>
                <a:cubicBezTo>
                  <a:pt x="609227" y="304846"/>
                  <a:pt x="609227" y="304846"/>
                  <a:pt x="609227" y="304846"/>
                </a:cubicBezTo>
                <a:cubicBezTo>
                  <a:pt x="613383" y="304846"/>
                  <a:pt x="617538" y="304846"/>
                  <a:pt x="617538" y="313157"/>
                </a:cubicBezTo>
                <a:cubicBezTo>
                  <a:pt x="617538" y="342245"/>
                  <a:pt x="617538" y="342245"/>
                  <a:pt x="617538" y="342245"/>
                </a:cubicBezTo>
                <a:cubicBezTo>
                  <a:pt x="617538" y="346401"/>
                  <a:pt x="613383" y="350556"/>
                  <a:pt x="609227" y="350556"/>
                </a:cubicBezTo>
                <a:cubicBezTo>
                  <a:pt x="555205" y="350556"/>
                  <a:pt x="555205" y="350556"/>
                  <a:pt x="555205" y="350556"/>
                </a:cubicBezTo>
                <a:cubicBezTo>
                  <a:pt x="555205" y="441978"/>
                  <a:pt x="555205" y="441978"/>
                  <a:pt x="555205" y="441978"/>
                </a:cubicBezTo>
                <a:cubicBezTo>
                  <a:pt x="555205" y="475222"/>
                  <a:pt x="555205" y="483533"/>
                  <a:pt x="580138" y="483533"/>
                </a:cubicBezTo>
                <a:cubicBezTo>
                  <a:pt x="588449" y="483533"/>
                  <a:pt x="600916" y="483533"/>
                  <a:pt x="609227" y="483533"/>
                </a:cubicBezTo>
                <a:cubicBezTo>
                  <a:pt x="613383" y="483533"/>
                  <a:pt x="617538" y="487688"/>
                  <a:pt x="617538" y="491844"/>
                </a:cubicBezTo>
                <a:cubicBezTo>
                  <a:pt x="617538" y="520932"/>
                  <a:pt x="617538" y="520932"/>
                  <a:pt x="617538" y="520932"/>
                </a:cubicBezTo>
                <a:cubicBezTo>
                  <a:pt x="617538" y="525088"/>
                  <a:pt x="613383" y="529244"/>
                  <a:pt x="609227" y="529244"/>
                </a:cubicBezTo>
                <a:cubicBezTo>
                  <a:pt x="596760" y="529244"/>
                  <a:pt x="584294" y="533399"/>
                  <a:pt x="571827" y="533399"/>
                </a:cubicBezTo>
                <a:cubicBezTo>
                  <a:pt x="521961" y="533399"/>
                  <a:pt x="505339" y="512621"/>
                  <a:pt x="505339" y="450289"/>
                </a:cubicBezTo>
                <a:cubicBezTo>
                  <a:pt x="505339" y="350556"/>
                  <a:pt x="505339" y="350556"/>
                  <a:pt x="505339" y="350556"/>
                </a:cubicBezTo>
                <a:cubicBezTo>
                  <a:pt x="484561" y="350556"/>
                  <a:pt x="484561" y="350556"/>
                  <a:pt x="484561" y="350556"/>
                </a:cubicBezTo>
                <a:cubicBezTo>
                  <a:pt x="480406" y="350556"/>
                  <a:pt x="476250" y="346401"/>
                  <a:pt x="476250" y="342245"/>
                </a:cubicBezTo>
                <a:cubicBezTo>
                  <a:pt x="476250" y="313157"/>
                  <a:pt x="476250" y="313157"/>
                  <a:pt x="476250" y="313157"/>
                </a:cubicBezTo>
                <a:cubicBezTo>
                  <a:pt x="476250" y="304846"/>
                  <a:pt x="480406" y="304846"/>
                  <a:pt x="484561" y="304846"/>
                </a:cubicBezTo>
                <a:cubicBezTo>
                  <a:pt x="505339" y="304846"/>
                  <a:pt x="505339" y="304846"/>
                  <a:pt x="505339" y="304846"/>
                </a:cubicBezTo>
                <a:cubicBezTo>
                  <a:pt x="505339" y="267446"/>
                  <a:pt x="505339" y="267446"/>
                  <a:pt x="505339" y="267446"/>
                </a:cubicBezTo>
                <a:cubicBezTo>
                  <a:pt x="505339" y="263291"/>
                  <a:pt x="505339" y="259135"/>
                  <a:pt x="509494" y="259135"/>
                </a:cubicBezTo>
                <a:cubicBezTo>
                  <a:pt x="546894" y="250824"/>
                  <a:pt x="546894" y="250824"/>
                  <a:pt x="546894" y="250824"/>
                </a:cubicBezTo>
                <a:close/>
                <a:moveTo>
                  <a:pt x="103337" y="217487"/>
                </a:moveTo>
                <a:cubicBezTo>
                  <a:pt x="107471" y="217487"/>
                  <a:pt x="111604" y="217487"/>
                  <a:pt x="111604" y="217487"/>
                </a:cubicBezTo>
                <a:cubicBezTo>
                  <a:pt x="198408" y="217487"/>
                  <a:pt x="219075" y="267271"/>
                  <a:pt x="219075" y="312906"/>
                </a:cubicBezTo>
                <a:cubicBezTo>
                  <a:pt x="219075" y="350244"/>
                  <a:pt x="202541" y="375136"/>
                  <a:pt x="165340" y="391731"/>
                </a:cubicBezTo>
                <a:lnTo>
                  <a:pt x="219075" y="516191"/>
                </a:lnTo>
                <a:cubicBezTo>
                  <a:pt x="219075" y="520340"/>
                  <a:pt x="219075" y="520340"/>
                  <a:pt x="219075" y="524488"/>
                </a:cubicBezTo>
                <a:cubicBezTo>
                  <a:pt x="219075" y="524488"/>
                  <a:pt x="214942" y="528637"/>
                  <a:pt x="210808" y="528637"/>
                </a:cubicBezTo>
                <a:cubicBezTo>
                  <a:pt x="173607" y="528637"/>
                  <a:pt x="173607" y="528637"/>
                  <a:pt x="173607" y="528637"/>
                </a:cubicBezTo>
                <a:cubicBezTo>
                  <a:pt x="169473" y="528637"/>
                  <a:pt x="165340" y="524488"/>
                  <a:pt x="165340" y="524488"/>
                </a:cubicBezTo>
                <a:cubicBezTo>
                  <a:pt x="111604" y="408326"/>
                  <a:pt x="111604" y="408326"/>
                  <a:pt x="111604" y="408326"/>
                </a:cubicBezTo>
                <a:cubicBezTo>
                  <a:pt x="86803" y="408326"/>
                  <a:pt x="66136" y="408326"/>
                  <a:pt x="53736" y="404177"/>
                </a:cubicBezTo>
                <a:cubicBezTo>
                  <a:pt x="53736" y="520340"/>
                  <a:pt x="53736" y="520340"/>
                  <a:pt x="53736" y="520340"/>
                </a:cubicBezTo>
                <a:cubicBezTo>
                  <a:pt x="53736" y="524488"/>
                  <a:pt x="49602" y="528637"/>
                  <a:pt x="45469" y="528637"/>
                </a:cubicBezTo>
                <a:cubicBezTo>
                  <a:pt x="8267" y="528637"/>
                  <a:pt x="8267" y="528637"/>
                  <a:pt x="8267" y="528637"/>
                </a:cubicBezTo>
                <a:cubicBezTo>
                  <a:pt x="4134" y="528637"/>
                  <a:pt x="0" y="524488"/>
                  <a:pt x="0" y="520340"/>
                </a:cubicBezTo>
                <a:cubicBezTo>
                  <a:pt x="0" y="229933"/>
                  <a:pt x="0" y="229933"/>
                  <a:pt x="0" y="229933"/>
                </a:cubicBezTo>
                <a:cubicBezTo>
                  <a:pt x="0" y="225784"/>
                  <a:pt x="4134" y="221636"/>
                  <a:pt x="8267" y="221636"/>
                </a:cubicBezTo>
                <a:cubicBezTo>
                  <a:pt x="53736" y="217487"/>
                  <a:pt x="90937" y="217487"/>
                  <a:pt x="103337" y="217487"/>
                </a:cubicBezTo>
                <a:close/>
                <a:moveTo>
                  <a:pt x="1941299" y="180951"/>
                </a:moveTo>
                <a:cubicBezTo>
                  <a:pt x="1938725" y="180430"/>
                  <a:pt x="1936665" y="181472"/>
                  <a:pt x="1936665" y="183555"/>
                </a:cubicBezTo>
                <a:cubicBezTo>
                  <a:pt x="1903714" y="221060"/>
                  <a:pt x="1903714" y="221060"/>
                  <a:pt x="1903714" y="221060"/>
                </a:cubicBezTo>
                <a:cubicBezTo>
                  <a:pt x="1895476" y="225227"/>
                  <a:pt x="1895476" y="233562"/>
                  <a:pt x="1903714" y="237729"/>
                </a:cubicBezTo>
                <a:cubicBezTo>
                  <a:pt x="1953141" y="291902"/>
                  <a:pt x="1973736" y="362745"/>
                  <a:pt x="1957260" y="450256"/>
                </a:cubicBezTo>
                <a:cubicBezTo>
                  <a:pt x="1957260" y="458590"/>
                  <a:pt x="1961379" y="462757"/>
                  <a:pt x="1965498" y="462757"/>
                </a:cubicBezTo>
                <a:cubicBezTo>
                  <a:pt x="2010806" y="475259"/>
                  <a:pt x="2010806" y="475259"/>
                  <a:pt x="2010806" y="475259"/>
                </a:cubicBezTo>
                <a:cubicBezTo>
                  <a:pt x="2019044" y="479426"/>
                  <a:pt x="2023163" y="475259"/>
                  <a:pt x="2023163" y="471092"/>
                </a:cubicBezTo>
                <a:cubicBezTo>
                  <a:pt x="2047876" y="362745"/>
                  <a:pt x="2014925" y="254398"/>
                  <a:pt x="1949022" y="187722"/>
                </a:cubicBezTo>
                <a:cubicBezTo>
                  <a:pt x="1946963" y="183555"/>
                  <a:pt x="1943873" y="181472"/>
                  <a:pt x="1941299" y="180951"/>
                </a:cubicBezTo>
                <a:close/>
                <a:moveTo>
                  <a:pt x="1491989" y="180951"/>
                </a:moveTo>
                <a:cubicBezTo>
                  <a:pt x="1489388" y="181472"/>
                  <a:pt x="1486266" y="183555"/>
                  <a:pt x="1484185" y="187722"/>
                </a:cubicBezTo>
                <a:cubicBezTo>
                  <a:pt x="1417596" y="254398"/>
                  <a:pt x="1384301" y="362745"/>
                  <a:pt x="1409272" y="471092"/>
                </a:cubicBezTo>
                <a:cubicBezTo>
                  <a:pt x="1409272" y="475259"/>
                  <a:pt x="1413434" y="479426"/>
                  <a:pt x="1421758" y="475259"/>
                </a:cubicBezTo>
                <a:cubicBezTo>
                  <a:pt x="1467538" y="462757"/>
                  <a:pt x="1467538" y="462757"/>
                  <a:pt x="1467538" y="462757"/>
                </a:cubicBezTo>
                <a:cubicBezTo>
                  <a:pt x="1471700" y="462757"/>
                  <a:pt x="1475862" y="458590"/>
                  <a:pt x="1475862" y="450256"/>
                </a:cubicBezTo>
                <a:cubicBezTo>
                  <a:pt x="1459214" y="362745"/>
                  <a:pt x="1480023" y="291902"/>
                  <a:pt x="1529965" y="237729"/>
                </a:cubicBezTo>
                <a:cubicBezTo>
                  <a:pt x="1538289" y="233562"/>
                  <a:pt x="1538289" y="225227"/>
                  <a:pt x="1534127" y="221060"/>
                </a:cubicBezTo>
                <a:cubicBezTo>
                  <a:pt x="1496671" y="183555"/>
                  <a:pt x="1496671" y="183555"/>
                  <a:pt x="1496671" y="183555"/>
                </a:cubicBezTo>
                <a:cubicBezTo>
                  <a:pt x="1496671" y="181472"/>
                  <a:pt x="1494590" y="180430"/>
                  <a:pt x="1491989" y="180951"/>
                </a:cubicBezTo>
                <a:close/>
                <a:moveTo>
                  <a:pt x="1750379" y="174625"/>
                </a:moveTo>
                <a:cubicBezTo>
                  <a:pt x="1746251" y="178798"/>
                  <a:pt x="1746251" y="182971"/>
                  <a:pt x="1746251" y="187144"/>
                </a:cubicBezTo>
                <a:cubicBezTo>
                  <a:pt x="1754506" y="308156"/>
                  <a:pt x="1754506" y="308156"/>
                  <a:pt x="1754506" y="308156"/>
                </a:cubicBezTo>
                <a:cubicBezTo>
                  <a:pt x="1758634" y="312329"/>
                  <a:pt x="1758634" y="316502"/>
                  <a:pt x="1762761" y="320675"/>
                </a:cubicBezTo>
                <a:cubicBezTo>
                  <a:pt x="1766889" y="320675"/>
                  <a:pt x="1771016" y="320675"/>
                  <a:pt x="1775144" y="320675"/>
                </a:cubicBezTo>
                <a:cubicBezTo>
                  <a:pt x="1882459" y="266428"/>
                  <a:pt x="1882459" y="266428"/>
                  <a:pt x="1882459" y="266428"/>
                </a:cubicBezTo>
                <a:cubicBezTo>
                  <a:pt x="1886587" y="262255"/>
                  <a:pt x="1890714" y="262255"/>
                  <a:pt x="1890714" y="258082"/>
                </a:cubicBezTo>
                <a:cubicBezTo>
                  <a:pt x="1890714" y="253909"/>
                  <a:pt x="1890714" y="253909"/>
                  <a:pt x="1886587" y="249736"/>
                </a:cubicBezTo>
                <a:cubicBezTo>
                  <a:pt x="1849439" y="208008"/>
                  <a:pt x="1812291" y="187144"/>
                  <a:pt x="1758634" y="174625"/>
                </a:cubicBezTo>
                <a:cubicBezTo>
                  <a:pt x="1754506" y="174625"/>
                  <a:pt x="1754506" y="174625"/>
                  <a:pt x="1750379" y="174625"/>
                </a:cubicBezTo>
                <a:close/>
                <a:moveTo>
                  <a:pt x="1675132" y="174625"/>
                </a:moveTo>
                <a:cubicBezTo>
                  <a:pt x="1621474" y="187144"/>
                  <a:pt x="1584326" y="212181"/>
                  <a:pt x="1547179" y="249736"/>
                </a:cubicBezTo>
                <a:cubicBezTo>
                  <a:pt x="1543051" y="253909"/>
                  <a:pt x="1543051" y="258082"/>
                  <a:pt x="1543051" y="258082"/>
                </a:cubicBezTo>
                <a:cubicBezTo>
                  <a:pt x="1543051" y="262255"/>
                  <a:pt x="1547179" y="266428"/>
                  <a:pt x="1551306" y="266428"/>
                </a:cubicBezTo>
                <a:cubicBezTo>
                  <a:pt x="1658622" y="320675"/>
                  <a:pt x="1658622" y="320675"/>
                  <a:pt x="1658622" y="320675"/>
                </a:cubicBezTo>
                <a:cubicBezTo>
                  <a:pt x="1662749" y="320675"/>
                  <a:pt x="1666877" y="320675"/>
                  <a:pt x="1671004" y="320675"/>
                </a:cubicBezTo>
                <a:cubicBezTo>
                  <a:pt x="1675132" y="320675"/>
                  <a:pt x="1675132" y="316502"/>
                  <a:pt x="1675132" y="312329"/>
                </a:cubicBezTo>
                <a:cubicBezTo>
                  <a:pt x="1687514" y="187144"/>
                  <a:pt x="1687514" y="187144"/>
                  <a:pt x="1687514" y="187144"/>
                </a:cubicBezTo>
                <a:cubicBezTo>
                  <a:pt x="1687514" y="182971"/>
                  <a:pt x="1683387" y="178798"/>
                  <a:pt x="1683387" y="174625"/>
                </a:cubicBezTo>
                <a:cubicBezTo>
                  <a:pt x="1679259" y="174625"/>
                  <a:pt x="1679259" y="174625"/>
                  <a:pt x="1675132" y="174625"/>
                </a:cubicBezTo>
                <a:close/>
                <a:moveTo>
                  <a:pt x="1579247" y="133350"/>
                </a:moveTo>
                <a:cubicBezTo>
                  <a:pt x="1575119" y="137716"/>
                  <a:pt x="1570992" y="137716"/>
                  <a:pt x="1566864" y="142082"/>
                </a:cubicBezTo>
                <a:cubicBezTo>
                  <a:pt x="1570992" y="142082"/>
                  <a:pt x="1570992" y="142082"/>
                  <a:pt x="1570992" y="142082"/>
                </a:cubicBezTo>
                <a:cubicBezTo>
                  <a:pt x="1575119" y="150813"/>
                  <a:pt x="1575119" y="150813"/>
                  <a:pt x="1575119" y="150813"/>
                </a:cubicBezTo>
                <a:cubicBezTo>
                  <a:pt x="1583375" y="146447"/>
                  <a:pt x="1583375" y="146447"/>
                  <a:pt x="1583375" y="146447"/>
                </a:cubicBezTo>
                <a:cubicBezTo>
                  <a:pt x="1587502" y="146447"/>
                  <a:pt x="1587502" y="146447"/>
                  <a:pt x="1587502" y="142082"/>
                </a:cubicBezTo>
                <a:cubicBezTo>
                  <a:pt x="1587502" y="137716"/>
                  <a:pt x="1583375" y="133350"/>
                  <a:pt x="1579247" y="133350"/>
                </a:cubicBezTo>
                <a:close/>
                <a:moveTo>
                  <a:pt x="1575142" y="124846"/>
                </a:moveTo>
                <a:cubicBezTo>
                  <a:pt x="1587729" y="120650"/>
                  <a:pt x="1600315" y="133237"/>
                  <a:pt x="1596120" y="141628"/>
                </a:cubicBezTo>
                <a:cubicBezTo>
                  <a:pt x="1596120" y="145823"/>
                  <a:pt x="1596120" y="145823"/>
                  <a:pt x="1596120" y="145823"/>
                </a:cubicBezTo>
                <a:cubicBezTo>
                  <a:pt x="1612902" y="162606"/>
                  <a:pt x="1612902" y="162606"/>
                  <a:pt x="1612902" y="162606"/>
                </a:cubicBezTo>
                <a:cubicBezTo>
                  <a:pt x="1608707" y="162606"/>
                  <a:pt x="1608707" y="162606"/>
                  <a:pt x="1604511" y="166801"/>
                </a:cubicBezTo>
                <a:cubicBezTo>
                  <a:pt x="1587729" y="154215"/>
                  <a:pt x="1587729" y="154215"/>
                  <a:pt x="1587729" y="154215"/>
                </a:cubicBezTo>
                <a:cubicBezTo>
                  <a:pt x="1579338" y="158410"/>
                  <a:pt x="1579338" y="158410"/>
                  <a:pt x="1579338" y="158410"/>
                </a:cubicBezTo>
                <a:cubicBezTo>
                  <a:pt x="1587729" y="175192"/>
                  <a:pt x="1587729" y="175192"/>
                  <a:pt x="1587729" y="175192"/>
                </a:cubicBezTo>
                <a:cubicBezTo>
                  <a:pt x="1583533" y="175192"/>
                  <a:pt x="1583533" y="179388"/>
                  <a:pt x="1579338" y="179388"/>
                </a:cubicBezTo>
                <a:lnTo>
                  <a:pt x="1558360" y="141628"/>
                </a:lnTo>
                <a:cubicBezTo>
                  <a:pt x="1554164" y="137432"/>
                  <a:pt x="1554164" y="137432"/>
                  <a:pt x="1554164" y="137432"/>
                </a:cubicBezTo>
                <a:cubicBezTo>
                  <a:pt x="1562555" y="133237"/>
                  <a:pt x="1570946" y="129041"/>
                  <a:pt x="1575142" y="124846"/>
                </a:cubicBezTo>
                <a:close/>
                <a:moveTo>
                  <a:pt x="1836161" y="117475"/>
                </a:moveTo>
                <a:cubicBezTo>
                  <a:pt x="1840347" y="117475"/>
                  <a:pt x="1840347" y="117475"/>
                  <a:pt x="1844532" y="121557"/>
                </a:cubicBezTo>
                <a:cubicBezTo>
                  <a:pt x="1844532" y="121557"/>
                  <a:pt x="1844532" y="121557"/>
                  <a:pt x="1848717" y="141968"/>
                </a:cubicBezTo>
                <a:cubicBezTo>
                  <a:pt x="1848717" y="141968"/>
                  <a:pt x="1848717" y="141968"/>
                  <a:pt x="1869644" y="133804"/>
                </a:cubicBezTo>
                <a:cubicBezTo>
                  <a:pt x="1873829" y="133804"/>
                  <a:pt x="1878014" y="137886"/>
                  <a:pt x="1878014" y="137886"/>
                </a:cubicBezTo>
                <a:cubicBezTo>
                  <a:pt x="1878014" y="137886"/>
                  <a:pt x="1878014" y="137886"/>
                  <a:pt x="1848717" y="154214"/>
                </a:cubicBezTo>
                <a:cubicBezTo>
                  <a:pt x="1848717" y="154214"/>
                  <a:pt x="1848717" y="154214"/>
                  <a:pt x="1840347" y="174625"/>
                </a:cubicBezTo>
                <a:lnTo>
                  <a:pt x="1831976" y="166461"/>
                </a:lnTo>
                <a:cubicBezTo>
                  <a:pt x="1831976" y="166461"/>
                  <a:pt x="1831976" y="166461"/>
                  <a:pt x="1840347" y="146050"/>
                </a:cubicBezTo>
                <a:cubicBezTo>
                  <a:pt x="1840347" y="146050"/>
                  <a:pt x="1840347" y="146050"/>
                  <a:pt x="1836161" y="117475"/>
                </a:cubicBezTo>
                <a:close/>
                <a:moveTo>
                  <a:pt x="1794829" y="112713"/>
                </a:moveTo>
                <a:cubicBezTo>
                  <a:pt x="1790701" y="120651"/>
                  <a:pt x="1790701" y="120651"/>
                  <a:pt x="1790701" y="120651"/>
                </a:cubicBezTo>
                <a:lnTo>
                  <a:pt x="1790701" y="124619"/>
                </a:lnTo>
                <a:cubicBezTo>
                  <a:pt x="1803084" y="128588"/>
                  <a:pt x="1803084" y="128588"/>
                  <a:pt x="1803084" y="128588"/>
                </a:cubicBezTo>
                <a:cubicBezTo>
                  <a:pt x="1807212" y="128588"/>
                  <a:pt x="1811339" y="124619"/>
                  <a:pt x="1811339" y="120651"/>
                </a:cubicBezTo>
                <a:cubicBezTo>
                  <a:pt x="1811339" y="116682"/>
                  <a:pt x="1807212" y="116682"/>
                  <a:pt x="1807212" y="116682"/>
                </a:cubicBezTo>
                <a:cubicBezTo>
                  <a:pt x="1803084" y="112713"/>
                  <a:pt x="1798956" y="112713"/>
                  <a:pt x="1794829" y="112713"/>
                </a:cubicBezTo>
                <a:close/>
                <a:moveTo>
                  <a:pt x="1637508" y="112117"/>
                </a:moveTo>
                <a:cubicBezTo>
                  <a:pt x="1629174" y="112117"/>
                  <a:pt x="1620839" y="116285"/>
                  <a:pt x="1620839" y="124619"/>
                </a:cubicBezTo>
                <a:cubicBezTo>
                  <a:pt x="1620839" y="128786"/>
                  <a:pt x="1620839" y="128786"/>
                  <a:pt x="1620839" y="128786"/>
                </a:cubicBezTo>
                <a:cubicBezTo>
                  <a:pt x="1620839" y="137121"/>
                  <a:pt x="1629174" y="141288"/>
                  <a:pt x="1637508" y="141288"/>
                </a:cubicBezTo>
                <a:cubicBezTo>
                  <a:pt x="1645843" y="141288"/>
                  <a:pt x="1654177" y="132954"/>
                  <a:pt x="1654177" y="124619"/>
                </a:cubicBezTo>
                <a:cubicBezTo>
                  <a:pt x="1654177" y="116285"/>
                  <a:pt x="1645843" y="107950"/>
                  <a:pt x="1637508" y="112117"/>
                </a:cubicBezTo>
                <a:close/>
                <a:moveTo>
                  <a:pt x="1741489" y="104775"/>
                </a:moveTo>
                <a:cubicBezTo>
                  <a:pt x="1737520" y="117158"/>
                  <a:pt x="1737520" y="117158"/>
                  <a:pt x="1737520" y="117158"/>
                </a:cubicBezTo>
                <a:lnTo>
                  <a:pt x="1733551" y="125413"/>
                </a:lnTo>
                <a:cubicBezTo>
                  <a:pt x="1737520" y="125413"/>
                  <a:pt x="1745457" y="125413"/>
                  <a:pt x="1749426" y="125413"/>
                </a:cubicBezTo>
                <a:cubicBezTo>
                  <a:pt x="1745457" y="117158"/>
                  <a:pt x="1745457" y="117158"/>
                  <a:pt x="1745457" y="117158"/>
                </a:cubicBezTo>
                <a:cubicBezTo>
                  <a:pt x="1741489" y="104775"/>
                  <a:pt x="1741489" y="104775"/>
                  <a:pt x="1741489" y="104775"/>
                </a:cubicBezTo>
                <a:close/>
                <a:moveTo>
                  <a:pt x="1633407" y="104165"/>
                </a:moveTo>
                <a:cubicBezTo>
                  <a:pt x="1649811" y="100013"/>
                  <a:pt x="1662114" y="112469"/>
                  <a:pt x="1662114" y="124925"/>
                </a:cubicBezTo>
                <a:cubicBezTo>
                  <a:pt x="1662114" y="141532"/>
                  <a:pt x="1653912" y="149836"/>
                  <a:pt x="1637508" y="149836"/>
                </a:cubicBezTo>
                <a:cubicBezTo>
                  <a:pt x="1625204" y="153988"/>
                  <a:pt x="1612901" y="141532"/>
                  <a:pt x="1612901" y="129076"/>
                </a:cubicBezTo>
                <a:cubicBezTo>
                  <a:pt x="1612901" y="129076"/>
                  <a:pt x="1612901" y="129076"/>
                  <a:pt x="1612901" y="124925"/>
                </a:cubicBezTo>
                <a:cubicBezTo>
                  <a:pt x="1612901" y="112469"/>
                  <a:pt x="1621103" y="104165"/>
                  <a:pt x="1633407" y="104165"/>
                </a:cubicBezTo>
                <a:close/>
                <a:moveTo>
                  <a:pt x="1787382" y="100013"/>
                </a:moveTo>
                <a:cubicBezTo>
                  <a:pt x="1795752" y="100013"/>
                  <a:pt x="1804123" y="104209"/>
                  <a:pt x="1812494" y="108404"/>
                </a:cubicBezTo>
                <a:cubicBezTo>
                  <a:pt x="1816679" y="108404"/>
                  <a:pt x="1820864" y="112600"/>
                  <a:pt x="1820864" y="120991"/>
                </a:cubicBezTo>
                <a:cubicBezTo>
                  <a:pt x="1820864" y="125186"/>
                  <a:pt x="1816679" y="133578"/>
                  <a:pt x="1808308" y="137773"/>
                </a:cubicBezTo>
                <a:cubicBezTo>
                  <a:pt x="1812494" y="158751"/>
                  <a:pt x="1812494" y="158751"/>
                  <a:pt x="1812494" y="158751"/>
                </a:cubicBezTo>
                <a:cubicBezTo>
                  <a:pt x="1808308" y="158751"/>
                  <a:pt x="1808308" y="158751"/>
                  <a:pt x="1804123" y="154555"/>
                </a:cubicBezTo>
                <a:cubicBezTo>
                  <a:pt x="1799938" y="133578"/>
                  <a:pt x="1799938" y="133578"/>
                  <a:pt x="1799938" y="133578"/>
                </a:cubicBezTo>
                <a:cubicBezTo>
                  <a:pt x="1791567" y="133578"/>
                  <a:pt x="1791567" y="133578"/>
                  <a:pt x="1791567" y="133578"/>
                </a:cubicBezTo>
                <a:lnTo>
                  <a:pt x="1787382" y="150360"/>
                </a:lnTo>
                <a:cubicBezTo>
                  <a:pt x="1783197" y="150360"/>
                  <a:pt x="1779011" y="150360"/>
                  <a:pt x="1774826" y="146164"/>
                </a:cubicBezTo>
                <a:cubicBezTo>
                  <a:pt x="1783197" y="120991"/>
                  <a:pt x="1783197" y="120991"/>
                  <a:pt x="1783197" y="120991"/>
                </a:cubicBezTo>
                <a:cubicBezTo>
                  <a:pt x="1787382" y="100013"/>
                  <a:pt x="1787382" y="100013"/>
                  <a:pt x="1787382" y="100013"/>
                </a:cubicBezTo>
                <a:close/>
                <a:moveTo>
                  <a:pt x="1737015" y="92075"/>
                </a:moveTo>
                <a:cubicBezTo>
                  <a:pt x="1749571" y="92075"/>
                  <a:pt x="1749571" y="92075"/>
                  <a:pt x="1749571" y="92075"/>
                </a:cubicBezTo>
                <a:cubicBezTo>
                  <a:pt x="1753757" y="116987"/>
                  <a:pt x="1753757" y="116987"/>
                  <a:pt x="1753757" y="116987"/>
                </a:cubicBezTo>
                <a:cubicBezTo>
                  <a:pt x="1762127" y="146050"/>
                  <a:pt x="1762127" y="146050"/>
                  <a:pt x="1762127" y="146050"/>
                </a:cubicBezTo>
                <a:cubicBezTo>
                  <a:pt x="1757942" y="146050"/>
                  <a:pt x="1757942" y="141898"/>
                  <a:pt x="1753757" y="141898"/>
                </a:cubicBezTo>
                <a:cubicBezTo>
                  <a:pt x="1749571" y="133594"/>
                  <a:pt x="1749571" y="133594"/>
                  <a:pt x="1749571" y="133594"/>
                </a:cubicBezTo>
                <a:cubicBezTo>
                  <a:pt x="1741201" y="133594"/>
                  <a:pt x="1737015" y="133594"/>
                  <a:pt x="1728645" y="133594"/>
                </a:cubicBezTo>
                <a:lnTo>
                  <a:pt x="1724460" y="141898"/>
                </a:lnTo>
                <a:cubicBezTo>
                  <a:pt x="1720274" y="141898"/>
                  <a:pt x="1720274" y="141898"/>
                  <a:pt x="1716089" y="141898"/>
                </a:cubicBezTo>
                <a:cubicBezTo>
                  <a:pt x="1728645" y="116987"/>
                  <a:pt x="1728645" y="116987"/>
                  <a:pt x="1728645" y="116987"/>
                </a:cubicBezTo>
                <a:cubicBezTo>
                  <a:pt x="1737015" y="92075"/>
                  <a:pt x="1737015" y="92075"/>
                  <a:pt x="1737015" y="92075"/>
                </a:cubicBezTo>
                <a:close/>
                <a:moveTo>
                  <a:pt x="1712914" y="92075"/>
                </a:moveTo>
                <a:cubicBezTo>
                  <a:pt x="1712914" y="92075"/>
                  <a:pt x="1712914" y="92075"/>
                  <a:pt x="1712914" y="100277"/>
                </a:cubicBezTo>
                <a:cubicBezTo>
                  <a:pt x="1712914" y="100277"/>
                  <a:pt x="1712914" y="100277"/>
                  <a:pt x="1696173" y="100277"/>
                </a:cubicBezTo>
                <a:cubicBezTo>
                  <a:pt x="1696173" y="100277"/>
                  <a:pt x="1696173" y="100277"/>
                  <a:pt x="1700358" y="141288"/>
                </a:cubicBezTo>
                <a:cubicBezTo>
                  <a:pt x="1700358" y="141288"/>
                  <a:pt x="1700358" y="141288"/>
                  <a:pt x="1687802" y="141288"/>
                </a:cubicBezTo>
                <a:cubicBezTo>
                  <a:pt x="1687802" y="141288"/>
                  <a:pt x="1687802" y="141288"/>
                  <a:pt x="1683617" y="100277"/>
                </a:cubicBezTo>
                <a:lnTo>
                  <a:pt x="1666876" y="104378"/>
                </a:lnTo>
                <a:cubicBezTo>
                  <a:pt x="1666876" y="104378"/>
                  <a:pt x="1666876" y="104378"/>
                  <a:pt x="1666876" y="96176"/>
                </a:cubicBezTo>
                <a:cubicBezTo>
                  <a:pt x="1683617" y="92075"/>
                  <a:pt x="1691988" y="92075"/>
                  <a:pt x="1712914" y="92075"/>
                </a:cubicBezTo>
                <a:close/>
                <a:moveTo>
                  <a:pt x="1181630" y="92074"/>
                </a:moveTo>
                <a:cubicBezTo>
                  <a:pt x="1160463" y="92074"/>
                  <a:pt x="1147763" y="112712"/>
                  <a:pt x="1147763" y="133349"/>
                </a:cubicBezTo>
                <a:lnTo>
                  <a:pt x="1211263" y="133349"/>
                </a:lnTo>
                <a:cubicBezTo>
                  <a:pt x="1211263" y="112712"/>
                  <a:pt x="1202796" y="92074"/>
                  <a:pt x="1181630" y="92074"/>
                </a:cubicBezTo>
                <a:close/>
                <a:moveTo>
                  <a:pt x="1716089" y="84138"/>
                </a:moveTo>
                <a:cubicBezTo>
                  <a:pt x="1641444" y="84138"/>
                  <a:pt x="1575093" y="108903"/>
                  <a:pt x="1521183" y="150178"/>
                </a:cubicBezTo>
                <a:cubicBezTo>
                  <a:pt x="1512889" y="158433"/>
                  <a:pt x="1512889" y="162561"/>
                  <a:pt x="1517036" y="166688"/>
                </a:cubicBezTo>
                <a:cubicBezTo>
                  <a:pt x="1550212" y="203836"/>
                  <a:pt x="1550212" y="203836"/>
                  <a:pt x="1550212" y="203836"/>
                </a:cubicBezTo>
                <a:cubicBezTo>
                  <a:pt x="1554359" y="207963"/>
                  <a:pt x="1558505" y="207963"/>
                  <a:pt x="1566799" y="203836"/>
                </a:cubicBezTo>
                <a:cubicBezTo>
                  <a:pt x="1608269" y="170816"/>
                  <a:pt x="1658032" y="150178"/>
                  <a:pt x="1716089" y="150178"/>
                </a:cubicBezTo>
                <a:cubicBezTo>
                  <a:pt x="1769999" y="150178"/>
                  <a:pt x="1823910" y="170816"/>
                  <a:pt x="1865379" y="203836"/>
                </a:cubicBezTo>
                <a:cubicBezTo>
                  <a:pt x="1873673" y="207963"/>
                  <a:pt x="1877820" y="207963"/>
                  <a:pt x="1881967" y="203836"/>
                </a:cubicBezTo>
                <a:cubicBezTo>
                  <a:pt x="1915142" y="166688"/>
                  <a:pt x="1915142" y="166688"/>
                  <a:pt x="1915142" y="166688"/>
                </a:cubicBezTo>
                <a:cubicBezTo>
                  <a:pt x="1919289" y="162561"/>
                  <a:pt x="1919289" y="158433"/>
                  <a:pt x="1910995" y="150178"/>
                </a:cubicBezTo>
                <a:cubicBezTo>
                  <a:pt x="1857085" y="108903"/>
                  <a:pt x="1790734" y="84138"/>
                  <a:pt x="1716089" y="84138"/>
                </a:cubicBezTo>
                <a:close/>
                <a:moveTo>
                  <a:pt x="1181894" y="84137"/>
                </a:moveTo>
                <a:cubicBezTo>
                  <a:pt x="1214799" y="84137"/>
                  <a:pt x="1227138" y="108970"/>
                  <a:pt x="1227138" y="137942"/>
                </a:cubicBezTo>
                <a:cubicBezTo>
                  <a:pt x="1227138" y="146220"/>
                  <a:pt x="1227138" y="146220"/>
                  <a:pt x="1227138" y="146220"/>
                </a:cubicBezTo>
                <a:cubicBezTo>
                  <a:pt x="1148989" y="146220"/>
                  <a:pt x="1148989" y="146220"/>
                  <a:pt x="1148989" y="146220"/>
                </a:cubicBezTo>
                <a:cubicBezTo>
                  <a:pt x="1148989" y="166914"/>
                  <a:pt x="1161329" y="187608"/>
                  <a:pt x="1186007" y="187608"/>
                </a:cubicBezTo>
                <a:cubicBezTo>
                  <a:pt x="1198346" y="187608"/>
                  <a:pt x="1210686" y="183470"/>
                  <a:pt x="1218912" y="179331"/>
                </a:cubicBezTo>
                <a:lnTo>
                  <a:pt x="1218912" y="191747"/>
                </a:lnTo>
                <a:cubicBezTo>
                  <a:pt x="1210686" y="195886"/>
                  <a:pt x="1194233" y="200025"/>
                  <a:pt x="1186007" y="200025"/>
                </a:cubicBezTo>
                <a:cubicBezTo>
                  <a:pt x="1148989" y="200025"/>
                  <a:pt x="1136650" y="175192"/>
                  <a:pt x="1136650" y="142081"/>
                </a:cubicBezTo>
                <a:cubicBezTo>
                  <a:pt x="1136650" y="104831"/>
                  <a:pt x="1153102" y="84137"/>
                  <a:pt x="1181894" y="84137"/>
                </a:cubicBezTo>
                <a:close/>
                <a:moveTo>
                  <a:pt x="887413" y="41274"/>
                </a:moveTo>
                <a:lnTo>
                  <a:pt x="995363" y="41274"/>
                </a:lnTo>
                <a:lnTo>
                  <a:pt x="995363" y="53974"/>
                </a:lnTo>
                <a:lnTo>
                  <a:pt x="949326" y="53974"/>
                </a:lnTo>
                <a:lnTo>
                  <a:pt x="949326" y="195262"/>
                </a:lnTo>
                <a:lnTo>
                  <a:pt x="933451" y="195262"/>
                </a:lnTo>
                <a:lnTo>
                  <a:pt x="933451" y="53974"/>
                </a:lnTo>
                <a:lnTo>
                  <a:pt x="887413" y="53974"/>
                </a:lnTo>
                <a:lnTo>
                  <a:pt x="887413" y="41274"/>
                </a:lnTo>
                <a:close/>
                <a:moveTo>
                  <a:pt x="1020763" y="28574"/>
                </a:moveTo>
                <a:cubicBezTo>
                  <a:pt x="1033010" y="28574"/>
                  <a:pt x="1033010" y="28574"/>
                  <a:pt x="1033010" y="28574"/>
                </a:cubicBezTo>
                <a:cubicBezTo>
                  <a:pt x="1033010" y="103584"/>
                  <a:pt x="1033010" y="103584"/>
                  <a:pt x="1033010" y="103584"/>
                </a:cubicBezTo>
                <a:cubicBezTo>
                  <a:pt x="1041174" y="91082"/>
                  <a:pt x="1053420" y="82748"/>
                  <a:pt x="1069749" y="82748"/>
                </a:cubicBezTo>
                <a:cubicBezTo>
                  <a:pt x="1098324" y="82748"/>
                  <a:pt x="1106488" y="99416"/>
                  <a:pt x="1106488" y="128587"/>
                </a:cubicBezTo>
                <a:cubicBezTo>
                  <a:pt x="1106488" y="195262"/>
                  <a:pt x="1106488" y="195262"/>
                  <a:pt x="1106488" y="195262"/>
                </a:cubicBezTo>
                <a:cubicBezTo>
                  <a:pt x="1090160" y="195262"/>
                  <a:pt x="1090160" y="195262"/>
                  <a:pt x="1090160" y="195262"/>
                </a:cubicBezTo>
                <a:cubicBezTo>
                  <a:pt x="1090160" y="128587"/>
                  <a:pt x="1090160" y="128587"/>
                  <a:pt x="1090160" y="128587"/>
                </a:cubicBezTo>
                <a:cubicBezTo>
                  <a:pt x="1090160" y="107751"/>
                  <a:pt x="1090160" y="91082"/>
                  <a:pt x="1065667" y="91082"/>
                </a:cubicBezTo>
                <a:cubicBezTo>
                  <a:pt x="1041174" y="91082"/>
                  <a:pt x="1033010" y="116085"/>
                  <a:pt x="1033010" y="136921"/>
                </a:cubicBezTo>
                <a:cubicBezTo>
                  <a:pt x="1033010" y="195262"/>
                  <a:pt x="1033010" y="195262"/>
                  <a:pt x="1033010" y="195262"/>
                </a:cubicBezTo>
                <a:cubicBezTo>
                  <a:pt x="1020763" y="195262"/>
                  <a:pt x="1020763" y="195262"/>
                  <a:pt x="1020763" y="195262"/>
                </a:cubicBezTo>
                <a:lnTo>
                  <a:pt x="1020763" y="28574"/>
                </a:lnTo>
                <a:close/>
                <a:moveTo>
                  <a:pt x="1704456" y="0"/>
                </a:moveTo>
                <a:cubicBezTo>
                  <a:pt x="1712741" y="0"/>
                  <a:pt x="1721026" y="0"/>
                  <a:pt x="1729310" y="0"/>
                </a:cubicBezTo>
                <a:cubicBezTo>
                  <a:pt x="1741737" y="20820"/>
                  <a:pt x="1745880" y="41641"/>
                  <a:pt x="1745880" y="62461"/>
                </a:cubicBezTo>
                <a:cubicBezTo>
                  <a:pt x="1750022" y="62461"/>
                  <a:pt x="1770734" y="66625"/>
                  <a:pt x="1774877" y="66625"/>
                </a:cubicBezTo>
                <a:cubicBezTo>
                  <a:pt x="1779019" y="45805"/>
                  <a:pt x="1791446" y="24984"/>
                  <a:pt x="1803873" y="12492"/>
                </a:cubicBezTo>
                <a:cubicBezTo>
                  <a:pt x="1808016" y="12492"/>
                  <a:pt x="1808016" y="12492"/>
                  <a:pt x="1808016" y="12492"/>
                </a:cubicBezTo>
                <a:cubicBezTo>
                  <a:pt x="1816300" y="12492"/>
                  <a:pt x="1824585" y="16656"/>
                  <a:pt x="1832870" y="16656"/>
                </a:cubicBezTo>
                <a:cubicBezTo>
                  <a:pt x="1832870" y="20820"/>
                  <a:pt x="1832870" y="20820"/>
                  <a:pt x="1832870" y="20820"/>
                </a:cubicBezTo>
                <a:cubicBezTo>
                  <a:pt x="1837012" y="29149"/>
                  <a:pt x="1837012" y="37477"/>
                  <a:pt x="1837012" y="49969"/>
                </a:cubicBezTo>
                <a:cubicBezTo>
                  <a:pt x="1837012" y="62461"/>
                  <a:pt x="1837012" y="70789"/>
                  <a:pt x="1832870" y="83282"/>
                </a:cubicBezTo>
                <a:cubicBezTo>
                  <a:pt x="1837012" y="83282"/>
                  <a:pt x="1853582" y="91610"/>
                  <a:pt x="1857724" y="91610"/>
                </a:cubicBezTo>
                <a:cubicBezTo>
                  <a:pt x="1870151" y="74953"/>
                  <a:pt x="1886721" y="58297"/>
                  <a:pt x="1903291" y="49969"/>
                </a:cubicBezTo>
                <a:cubicBezTo>
                  <a:pt x="1911575" y="49969"/>
                  <a:pt x="1919860" y="58297"/>
                  <a:pt x="1928145" y="62461"/>
                </a:cubicBezTo>
                <a:cubicBezTo>
                  <a:pt x="1928145" y="83282"/>
                  <a:pt x="1919860" y="104102"/>
                  <a:pt x="1911575" y="124922"/>
                </a:cubicBezTo>
                <a:cubicBezTo>
                  <a:pt x="1911575" y="124922"/>
                  <a:pt x="1928145" y="137414"/>
                  <a:pt x="1932287" y="141579"/>
                </a:cubicBezTo>
                <a:cubicBezTo>
                  <a:pt x="1948857" y="124922"/>
                  <a:pt x="1965426" y="112430"/>
                  <a:pt x="1986138" y="108266"/>
                </a:cubicBezTo>
                <a:cubicBezTo>
                  <a:pt x="1994423" y="112430"/>
                  <a:pt x="2002708" y="120758"/>
                  <a:pt x="2006850" y="129086"/>
                </a:cubicBezTo>
                <a:cubicBezTo>
                  <a:pt x="2002708" y="149907"/>
                  <a:pt x="1990281" y="166563"/>
                  <a:pt x="1973711" y="183219"/>
                </a:cubicBezTo>
                <a:cubicBezTo>
                  <a:pt x="1977853" y="187383"/>
                  <a:pt x="1990281" y="204040"/>
                  <a:pt x="1990281" y="204040"/>
                </a:cubicBezTo>
                <a:cubicBezTo>
                  <a:pt x="2010993" y="195711"/>
                  <a:pt x="2031705" y="187383"/>
                  <a:pt x="2052416" y="187383"/>
                </a:cubicBezTo>
                <a:cubicBezTo>
                  <a:pt x="2052416" y="191547"/>
                  <a:pt x="2052416" y="191547"/>
                  <a:pt x="2052416" y="191547"/>
                </a:cubicBezTo>
                <a:cubicBezTo>
                  <a:pt x="2056559" y="195711"/>
                  <a:pt x="2064844" y="204040"/>
                  <a:pt x="2064844" y="212368"/>
                </a:cubicBezTo>
                <a:cubicBezTo>
                  <a:pt x="2056559" y="233188"/>
                  <a:pt x="2039989" y="245680"/>
                  <a:pt x="2023420" y="258173"/>
                </a:cubicBezTo>
                <a:cubicBezTo>
                  <a:pt x="2023420" y="262337"/>
                  <a:pt x="2031705" y="278993"/>
                  <a:pt x="2031705" y="283157"/>
                </a:cubicBezTo>
                <a:cubicBezTo>
                  <a:pt x="2052416" y="278993"/>
                  <a:pt x="2073128" y="278993"/>
                  <a:pt x="2093840" y="283157"/>
                </a:cubicBezTo>
                <a:cubicBezTo>
                  <a:pt x="2097983" y="291485"/>
                  <a:pt x="2102125" y="299813"/>
                  <a:pt x="2102125" y="308141"/>
                </a:cubicBezTo>
                <a:cubicBezTo>
                  <a:pt x="2102125" y="312306"/>
                  <a:pt x="2102125" y="312306"/>
                  <a:pt x="2102125" y="312306"/>
                </a:cubicBezTo>
                <a:cubicBezTo>
                  <a:pt x="2089698" y="324798"/>
                  <a:pt x="2068986" y="337290"/>
                  <a:pt x="2048274" y="341454"/>
                </a:cubicBezTo>
                <a:cubicBezTo>
                  <a:pt x="2048274" y="345618"/>
                  <a:pt x="2052416" y="366438"/>
                  <a:pt x="2052416" y="366438"/>
                </a:cubicBezTo>
                <a:cubicBezTo>
                  <a:pt x="2073128" y="366438"/>
                  <a:pt x="2093840" y="374767"/>
                  <a:pt x="2110410" y="383095"/>
                </a:cubicBezTo>
                <a:cubicBezTo>
                  <a:pt x="2110410" y="387259"/>
                  <a:pt x="2110410" y="387259"/>
                  <a:pt x="2110410" y="387259"/>
                </a:cubicBezTo>
                <a:cubicBezTo>
                  <a:pt x="2114552" y="391423"/>
                  <a:pt x="2114552" y="395587"/>
                  <a:pt x="2114552" y="399751"/>
                </a:cubicBezTo>
                <a:cubicBezTo>
                  <a:pt x="2114552" y="403915"/>
                  <a:pt x="2114552" y="408079"/>
                  <a:pt x="2110410" y="412243"/>
                </a:cubicBezTo>
                <a:cubicBezTo>
                  <a:pt x="2093840" y="424736"/>
                  <a:pt x="2073128" y="428900"/>
                  <a:pt x="2052416" y="428900"/>
                </a:cubicBezTo>
                <a:cubicBezTo>
                  <a:pt x="2048274" y="433064"/>
                  <a:pt x="2048274" y="453884"/>
                  <a:pt x="2048274" y="453884"/>
                </a:cubicBezTo>
                <a:cubicBezTo>
                  <a:pt x="2068986" y="462212"/>
                  <a:pt x="2085556" y="470540"/>
                  <a:pt x="2102125" y="487197"/>
                </a:cubicBezTo>
                <a:cubicBezTo>
                  <a:pt x="2102125" y="495525"/>
                  <a:pt x="2097983" y="508017"/>
                  <a:pt x="2093840" y="512181"/>
                </a:cubicBezTo>
                <a:cubicBezTo>
                  <a:pt x="2093840" y="516345"/>
                  <a:pt x="2093840" y="516345"/>
                  <a:pt x="2093840" y="516345"/>
                </a:cubicBezTo>
                <a:cubicBezTo>
                  <a:pt x="2073128" y="520509"/>
                  <a:pt x="2052416" y="520509"/>
                  <a:pt x="2031705" y="516345"/>
                </a:cubicBezTo>
                <a:cubicBezTo>
                  <a:pt x="2031705" y="516345"/>
                  <a:pt x="2023420" y="537165"/>
                  <a:pt x="2023420" y="537165"/>
                </a:cubicBezTo>
                <a:cubicBezTo>
                  <a:pt x="2039989" y="549658"/>
                  <a:pt x="2056559" y="566314"/>
                  <a:pt x="2064844" y="582970"/>
                </a:cubicBezTo>
                <a:cubicBezTo>
                  <a:pt x="2064844" y="587134"/>
                  <a:pt x="2064844" y="587134"/>
                  <a:pt x="2064844" y="587134"/>
                </a:cubicBezTo>
                <a:cubicBezTo>
                  <a:pt x="2060701" y="591298"/>
                  <a:pt x="2056559" y="599627"/>
                  <a:pt x="2052416" y="607955"/>
                </a:cubicBezTo>
                <a:cubicBezTo>
                  <a:pt x="2031705" y="607955"/>
                  <a:pt x="2010993" y="603791"/>
                  <a:pt x="1990281" y="591298"/>
                </a:cubicBezTo>
                <a:cubicBezTo>
                  <a:pt x="1990281" y="595463"/>
                  <a:pt x="1977853" y="612119"/>
                  <a:pt x="1973711" y="612119"/>
                </a:cubicBezTo>
                <a:cubicBezTo>
                  <a:pt x="1990281" y="628775"/>
                  <a:pt x="2002708" y="649595"/>
                  <a:pt x="2006850" y="666252"/>
                </a:cubicBezTo>
                <a:cubicBezTo>
                  <a:pt x="2006850" y="670416"/>
                  <a:pt x="2006850" y="670416"/>
                  <a:pt x="2006850" y="670416"/>
                </a:cubicBezTo>
                <a:cubicBezTo>
                  <a:pt x="2002708" y="674580"/>
                  <a:pt x="1994423" y="682908"/>
                  <a:pt x="1986138" y="687072"/>
                </a:cubicBezTo>
                <a:cubicBezTo>
                  <a:pt x="1965426" y="682908"/>
                  <a:pt x="1944714" y="670416"/>
                  <a:pt x="1932287" y="657924"/>
                </a:cubicBezTo>
                <a:cubicBezTo>
                  <a:pt x="1928145" y="657924"/>
                  <a:pt x="1911575" y="670416"/>
                  <a:pt x="1911575" y="674580"/>
                </a:cubicBezTo>
                <a:cubicBezTo>
                  <a:pt x="1919860" y="691236"/>
                  <a:pt x="1928145" y="712057"/>
                  <a:pt x="1928145" y="732877"/>
                </a:cubicBezTo>
                <a:cubicBezTo>
                  <a:pt x="1928145" y="732877"/>
                  <a:pt x="1928145" y="737041"/>
                  <a:pt x="1928145" y="737041"/>
                </a:cubicBezTo>
                <a:cubicBezTo>
                  <a:pt x="1924002" y="737041"/>
                  <a:pt x="1924002" y="737041"/>
                  <a:pt x="1924002" y="737041"/>
                </a:cubicBezTo>
                <a:cubicBezTo>
                  <a:pt x="1919860" y="741205"/>
                  <a:pt x="1911575" y="745369"/>
                  <a:pt x="1903291" y="749533"/>
                </a:cubicBezTo>
                <a:cubicBezTo>
                  <a:pt x="1882579" y="737041"/>
                  <a:pt x="1870151" y="724549"/>
                  <a:pt x="1857724" y="703728"/>
                </a:cubicBezTo>
                <a:cubicBezTo>
                  <a:pt x="1853582" y="703728"/>
                  <a:pt x="1837012" y="712057"/>
                  <a:pt x="1832870" y="716221"/>
                </a:cubicBezTo>
                <a:cubicBezTo>
                  <a:pt x="1837012" y="724549"/>
                  <a:pt x="1837012" y="737041"/>
                  <a:pt x="1837012" y="745369"/>
                </a:cubicBezTo>
                <a:cubicBezTo>
                  <a:pt x="1837012" y="757861"/>
                  <a:pt x="1837012" y="766190"/>
                  <a:pt x="1832870" y="778682"/>
                </a:cubicBezTo>
                <a:cubicBezTo>
                  <a:pt x="1824585" y="782846"/>
                  <a:pt x="1816300" y="782846"/>
                  <a:pt x="1808016" y="787010"/>
                </a:cubicBezTo>
                <a:cubicBezTo>
                  <a:pt x="1803873" y="787010"/>
                  <a:pt x="1803873" y="787010"/>
                  <a:pt x="1803873" y="787010"/>
                </a:cubicBezTo>
                <a:cubicBezTo>
                  <a:pt x="1791446" y="770354"/>
                  <a:pt x="1779019" y="749533"/>
                  <a:pt x="1774877" y="732877"/>
                </a:cubicBezTo>
                <a:cubicBezTo>
                  <a:pt x="1770734" y="732877"/>
                  <a:pt x="1750022" y="732877"/>
                  <a:pt x="1750022" y="732877"/>
                </a:cubicBezTo>
                <a:cubicBezTo>
                  <a:pt x="1750022" y="757861"/>
                  <a:pt x="1741737" y="778682"/>
                  <a:pt x="1733453" y="795338"/>
                </a:cubicBezTo>
                <a:cubicBezTo>
                  <a:pt x="1729310" y="795338"/>
                  <a:pt x="1729310" y="795338"/>
                  <a:pt x="1729310" y="795338"/>
                </a:cubicBezTo>
                <a:cubicBezTo>
                  <a:pt x="1725168" y="795338"/>
                  <a:pt x="1712741" y="795338"/>
                  <a:pt x="1704456" y="795338"/>
                </a:cubicBezTo>
                <a:cubicBezTo>
                  <a:pt x="1692029" y="778682"/>
                  <a:pt x="1687886" y="757861"/>
                  <a:pt x="1687886" y="732877"/>
                </a:cubicBezTo>
                <a:cubicBezTo>
                  <a:pt x="1683744" y="732877"/>
                  <a:pt x="1663032" y="732877"/>
                  <a:pt x="1658890" y="732877"/>
                </a:cubicBezTo>
                <a:cubicBezTo>
                  <a:pt x="1654747" y="749533"/>
                  <a:pt x="1642320" y="770354"/>
                  <a:pt x="1629893" y="787010"/>
                </a:cubicBezTo>
                <a:cubicBezTo>
                  <a:pt x="1625751" y="787010"/>
                  <a:pt x="1625751" y="787010"/>
                  <a:pt x="1625751" y="787010"/>
                </a:cubicBezTo>
                <a:cubicBezTo>
                  <a:pt x="1617466" y="782846"/>
                  <a:pt x="1609181" y="782846"/>
                  <a:pt x="1600896" y="778682"/>
                </a:cubicBezTo>
                <a:cubicBezTo>
                  <a:pt x="1596754" y="766190"/>
                  <a:pt x="1596754" y="757861"/>
                  <a:pt x="1596754" y="745369"/>
                </a:cubicBezTo>
                <a:cubicBezTo>
                  <a:pt x="1596754" y="737041"/>
                  <a:pt x="1596754" y="724549"/>
                  <a:pt x="1600896" y="716221"/>
                </a:cubicBezTo>
                <a:cubicBezTo>
                  <a:pt x="1596754" y="712057"/>
                  <a:pt x="1580184" y="707892"/>
                  <a:pt x="1576042" y="703728"/>
                </a:cubicBezTo>
                <a:cubicBezTo>
                  <a:pt x="1567757" y="724549"/>
                  <a:pt x="1551188" y="741205"/>
                  <a:pt x="1534618" y="749533"/>
                </a:cubicBezTo>
                <a:cubicBezTo>
                  <a:pt x="1530476" y="749533"/>
                  <a:pt x="1530476" y="749533"/>
                  <a:pt x="1530476" y="749533"/>
                </a:cubicBezTo>
                <a:cubicBezTo>
                  <a:pt x="1522191" y="745369"/>
                  <a:pt x="1513906" y="741205"/>
                  <a:pt x="1509764" y="737041"/>
                </a:cubicBezTo>
                <a:cubicBezTo>
                  <a:pt x="1509764" y="737041"/>
                  <a:pt x="1509764" y="732877"/>
                  <a:pt x="1509764" y="732877"/>
                </a:cubicBezTo>
                <a:cubicBezTo>
                  <a:pt x="1509764" y="716221"/>
                  <a:pt x="1513906" y="691236"/>
                  <a:pt x="1522191" y="674580"/>
                </a:cubicBezTo>
                <a:cubicBezTo>
                  <a:pt x="1522191" y="674580"/>
                  <a:pt x="1505621" y="657924"/>
                  <a:pt x="1501479" y="657924"/>
                </a:cubicBezTo>
                <a:cubicBezTo>
                  <a:pt x="1489052" y="674580"/>
                  <a:pt x="1468340" y="682908"/>
                  <a:pt x="1447628" y="687072"/>
                </a:cubicBezTo>
                <a:cubicBezTo>
                  <a:pt x="1439343" y="682908"/>
                  <a:pt x="1435201" y="674580"/>
                  <a:pt x="1426916" y="670416"/>
                </a:cubicBezTo>
                <a:cubicBezTo>
                  <a:pt x="1435201" y="649595"/>
                  <a:pt x="1443486" y="628775"/>
                  <a:pt x="1460055" y="616283"/>
                </a:cubicBezTo>
                <a:cubicBezTo>
                  <a:pt x="1455913" y="612119"/>
                  <a:pt x="1443486" y="595463"/>
                  <a:pt x="1443486" y="591298"/>
                </a:cubicBezTo>
                <a:cubicBezTo>
                  <a:pt x="1422774" y="603791"/>
                  <a:pt x="1402062" y="607955"/>
                  <a:pt x="1381350" y="607955"/>
                </a:cubicBezTo>
                <a:cubicBezTo>
                  <a:pt x="1377208" y="603791"/>
                  <a:pt x="1373065" y="591298"/>
                  <a:pt x="1368923" y="587134"/>
                </a:cubicBezTo>
                <a:cubicBezTo>
                  <a:pt x="1368923" y="582970"/>
                  <a:pt x="1368923" y="582970"/>
                  <a:pt x="1368923" y="582970"/>
                </a:cubicBezTo>
                <a:cubicBezTo>
                  <a:pt x="1377208" y="566314"/>
                  <a:pt x="1393777" y="549658"/>
                  <a:pt x="1414489" y="541330"/>
                </a:cubicBezTo>
                <a:cubicBezTo>
                  <a:pt x="1410347" y="537165"/>
                  <a:pt x="1402062" y="516345"/>
                  <a:pt x="1402062" y="516345"/>
                </a:cubicBezTo>
                <a:cubicBezTo>
                  <a:pt x="1381350" y="520509"/>
                  <a:pt x="1360638" y="520509"/>
                  <a:pt x="1339926" y="516345"/>
                </a:cubicBezTo>
                <a:cubicBezTo>
                  <a:pt x="1335784" y="508017"/>
                  <a:pt x="1331641" y="495525"/>
                  <a:pt x="1331641" y="491361"/>
                </a:cubicBezTo>
                <a:cubicBezTo>
                  <a:pt x="1331641" y="487197"/>
                  <a:pt x="1331641" y="487197"/>
                  <a:pt x="1331641" y="487197"/>
                </a:cubicBezTo>
                <a:cubicBezTo>
                  <a:pt x="1344068" y="474704"/>
                  <a:pt x="1364780" y="462212"/>
                  <a:pt x="1385492" y="453884"/>
                </a:cubicBezTo>
                <a:cubicBezTo>
                  <a:pt x="1385492" y="453884"/>
                  <a:pt x="1381350" y="433064"/>
                  <a:pt x="1381350" y="428900"/>
                </a:cubicBezTo>
                <a:cubicBezTo>
                  <a:pt x="1360638" y="428900"/>
                  <a:pt x="1339926" y="424736"/>
                  <a:pt x="1323357" y="412243"/>
                </a:cubicBezTo>
                <a:cubicBezTo>
                  <a:pt x="1319214" y="412243"/>
                  <a:pt x="1319214" y="412243"/>
                  <a:pt x="1319214" y="412243"/>
                </a:cubicBezTo>
                <a:cubicBezTo>
                  <a:pt x="1319214" y="408079"/>
                  <a:pt x="1319214" y="403915"/>
                  <a:pt x="1319214" y="399751"/>
                </a:cubicBezTo>
                <a:cubicBezTo>
                  <a:pt x="1319214" y="391423"/>
                  <a:pt x="1319214" y="387259"/>
                  <a:pt x="1319214" y="383095"/>
                </a:cubicBezTo>
                <a:cubicBezTo>
                  <a:pt x="1323357" y="383095"/>
                  <a:pt x="1323357" y="383095"/>
                  <a:pt x="1323357" y="383095"/>
                </a:cubicBezTo>
                <a:cubicBezTo>
                  <a:pt x="1339926" y="374767"/>
                  <a:pt x="1360638" y="366438"/>
                  <a:pt x="1381350" y="366438"/>
                </a:cubicBezTo>
                <a:cubicBezTo>
                  <a:pt x="1381350" y="362274"/>
                  <a:pt x="1385492" y="345618"/>
                  <a:pt x="1385492" y="341454"/>
                </a:cubicBezTo>
                <a:cubicBezTo>
                  <a:pt x="1364780" y="333126"/>
                  <a:pt x="1344068" y="324798"/>
                  <a:pt x="1331641" y="308141"/>
                </a:cubicBezTo>
                <a:cubicBezTo>
                  <a:pt x="1331641" y="299813"/>
                  <a:pt x="1335784" y="291485"/>
                  <a:pt x="1339926" y="283157"/>
                </a:cubicBezTo>
                <a:cubicBezTo>
                  <a:pt x="1356496" y="274829"/>
                  <a:pt x="1381350" y="274829"/>
                  <a:pt x="1402062" y="283157"/>
                </a:cubicBezTo>
                <a:cubicBezTo>
                  <a:pt x="1402062" y="278993"/>
                  <a:pt x="1410347" y="262337"/>
                  <a:pt x="1410347" y="258173"/>
                </a:cubicBezTo>
                <a:cubicBezTo>
                  <a:pt x="1393777" y="245680"/>
                  <a:pt x="1377208" y="229024"/>
                  <a:pt x="1368923" y="212368"/>
                </a:cubicBezTo>
                <a:cubicBezTo>
                  <a:pt x="1368923" y="204040"/>
                  <a:pt x="1377208" y="195711"/>
                  <a:pt x="1381350" y="187383"/>
                </a:cubicBezTo>
                <a:cubicBezTo>
                  <a:pt x="1402062" y="187383"/>
                  <a:pt x="1422774" y="195711"/>
                  <a:pt x="1443486" y="204040"/>
                </a:cubicBezTo>
                <a:cubicBezTo>
                  <a:pt x="1443486" y="204040"/>
                  <a:pt x="1455913" y="183219"/>
                  <a:pt x="1460055" y="183219"/>
                </a:cubicBezTo>
                <a:cubicBezTo>
                  <a:pt x="1443486" y="166563"/>
                  <a:pt x="1431059" y="145743"/>
                  <a:pt x="1426916" y="129086"/>
                </a:cubicBezTo>
                <a:cubicBezTo>
                  <a:pt x="1426916" y="124922"/>
                  <a:pt x="1426916" y="124922"/>
                  <a:pt x="1426916" y="124922"/>
                </a:cubicBezTo>
                <a:cubicBezTo>
                  <a:pt x="1431059" y="120758"/>
                  <a:pt x="1439343" y="112430"/>
                  <a:pt x="1447628" y="108266"/>
                </a:cubicBezTo>
                <a:cubicBezTo>
                  <a:pt x="1468340" y="112430"/>
                  <a:pt x="1489052" y="124922"/>
                  <a:pt x="1501479" y="137414"/>
                </a:cubicBezTo>
                <a:cubicBezTo>
                  <a:pt x="1505621" y="137414"/>
                  <a:pt x="1518049" y="124922"/>
                  <a:pt x="1522191" y="124922"/>
                </a:cubicBezTo>
                <a:cubicBezTo>
                  <a:pt x="1509764" y="104102"/>
                  <a:pt x="1505621" y="83282"/>
                  <a:pt x="1505621" y="62461"/>
                </a:cubicBezTo>
                <a:cubicBezTo>
                  <a:pt x="1513906" y="58297"/>
                  <a:pt x="1522191" y="49969"/>
                  <a:pt x="1530476" y="49969"/>
                </a:cubicBezTo>
                <a:cubicBezTo>
                  <a:pt x="1547045" y="58297"/>
                  <a:pt x="1563615" y="74953"/>
                  <a:pt x="1576042" y="91610"/>
                </a:cubicBezTo>
                <a:cubicBezTo>
                  <a:pt x="1576042" y="91610"/>
                  <a:pt x="1596754" y="83282"/>
                  <a:pt x="1600896" y="83282"/>
                </a:cubicBezTo>
                <a:cubicBezTo>
                  <a:pt x="1596754" y="70789"/>
                  <a:pt x="1596754" y="62461"/>
                  <a:pt x="1596754" y="49969"/>
                </a:cubicBezTo>
                <a:cubicBezTo>
                  <a:pt x="1596754" y="37477"/>
                  <a:pt x="1596754" y="29149"/>
                  <a:pt x="1600896" y="20820"/>
                </a:cubicBezTo>
                <a:cubicBezTo>
                  <a:pt x="1600896" y="16656"/>
                  <a:pt x="1600896" y="16656"/>
                  <a:pt x="1600896" y="16656"/>
                </a:cubicBezTo>
                <a:cubicBezTo>
                  <a:pt x="1609181" y="16656"/>
                  <a:pt x="1617466" y="12492"/>
                  <a:pt x="1625751" y="12492"/>
                </a:cubicBezTo>
                <a:cubicBezTo>
                  <a:pt x="1629893" y="12492"/>
                  <a:pt x="1629893" y="12492"/>
                  <a:pt x="1629893" y="12492"/>
                </a:cubicBezTo>
                <a:cubicBezTo>
                  <a:pt x="1642320" y="24984"/>
                  <a:pt x="1654747" y="45805"/>
                  <a:pt x="1658890" y="66625"/>
                </a:cubicBezTo>
                <a:cubicBezTo>
                  <a:pt x="1663032" y="66625"/>
                  <a:pt x="1683744" y="62461"/>
                  <a:pt x="1687886" y="62461"/>
                </a:cubicBezTo>
                <a:cubicBezTo>
                  <a:pt x="1687886" y="41641"/>
                  <a:pt x="1692029" y="20820"/>
                  <a:pt x="1704456" y="0"/>
                </a:cubicBezTo>
                <a:close/>
              </a:path>
            </a:pathLst>
          </a:custGeom>
          <a:solidFill>
            <a:srgbClr val="8bd4e2"/>
          </a:solidFill>
          <a:ln w="0">
            <a:noFill/>
          </a:ln>
        </p:spPr>
        <p:style>
          <a:lnRef idx="0"/>
          <a:fillRef idx="0"/>
          <a:effectRef idx="0"/>
          <a:fontRef idx="minor"/>
        </p:style>
      </p:sp>
      <p:sp>
        <p:nvSpPr>
          <p:cNvPr id="670" name="" hidden="1"/>
          <p:cNvSpPr/>
          <p:nvPr/>
        </p:nvSpPr>
        <p:spPr>
          <a:xfrm>
            <a:off x="4889520" y="-1027080"/>
            <a:ext cx="1787040" cy="673920"/>
          </a:xfrm>
          <a:custGeom>
            <a:avLst/>
            <a:gdLst/>
            <a:ahLst/>
            <a:rect l="l" t="t" r="r" b="b"/>
            <a:pathLst>
              <a:path w="1789113" h="676275">
                <a:moveTo>
                  <a:pt x="2068305" y="749732"/>
                </a:moveTo>
                <a:lnTo>
                  <a:pt x="2068305" y="761609"/>
                </a:lnTo>
                <a:lnTo>
                  <a:pt x="2076013" y="761609"/>
                </a:lnTo>
                <a:cubicBezTo>
                  <a:pt x="2079697" y="761609"/>
                  <a:pt x="2082210" y="761060"/>
                  <a:pt x="2083551" y="759961"/>
                </a:cubicBezTo>
                <a:cubicBezTo>
                  <a:pt x="2084892" y="758862"/>
                  <a:pt x="2085563" y="757408"/>
                  <a:pt x="2085563" y="755598"/>
                </a:cubicBezTo>
                <a:cubicBezTo>
                  <a:pt x="2085563" y="754435"/>
                  <a:pt x="2085240" y="753392"/>
                  <a:pt x="2084594" y="752471"/>
                </a:cubicBezTo>
                <a:cubicBezTo>
                  <a:pt x="2083947" y="751550"/>
                  <a:pt x="2083050" y="750863"/>
                  <a:pt x="2081903" y="750411"/>
                </a:cubicBezTo>
                <a:cubicBezTo>
                  <a:pt x="2080756" y="749959"/>
                  <a:pt x="2078631" y="749732"/>
                  <a:pt x="2075528" y="749732"/>
                </a:cubicBezTo>
                <a:lnTo>
                  <a:pt x="2068305" y="749732"/>
                </a:lnTo>
                <a:close/>
                <a:moveTo>
                  <a:pt x="2061954" y="744400"/>
                </a:moveTo>
                <a:lnTo>
                  <a:pt x="2075480" y="744400"/>
                </a:lnTo>
                <a:cubicBezTo>
                  <a:pt x="2080101" y="744400"/>
                  <a:pt x="2083446" y="744763"/>
                  <a:pt x="2085514" y="745491"/>
                </a:cubicBezTo>
                <a:cubicBezTo>
                  <a:pt x="2087583" y="746218"/>
                  <a:pt x="2089231" y="747486"/>
                  <a:pt x="2090459" y="749296"/>
                </a:cubicBezTo>
                <a:cubicBezTo>
                  <a:pt x="2091687" y="751106"/>
                  <a:pt x="2092301" y="753029"/>
                  <a:pt x="2092301" y="755065"/>
                </a:cubicBezTo>
                <a:cubicBezTo>
                  <a:pt x="2092301" y="757941"/>
                  <a:pt x="2091275" y="760446"/>
                  <a:pt x="2089223" y="762579"/>
                </a:cubicBezTo>
                <a:cubicBezTo>
                  <a:pt x="2087171" y="764712"/>
                  <a:pt x="2084448" y="765907"/>
                  <a:pt x="2081055" y="766166"/>
                </a:cubicBezTo>
                <a:cubicBezTo>
                  <a:pt x="2082444" y="766748"/>
                  <a:pt x="2083559" y="767443"/>
                  <a:pt x="2084400" y="768251"/>
                </a:cubicBezTo>
                <a:cubicBezTo>
                  <a:pt x="2085983" y="769802"/>
                  <a:pt x="2087922" y="772403"/>
                  <a:pt x="2090217" y="776055"/>
                </a:cubicBezTo>
                <a:lnTo>
                  <a:pt x="2095016" y="783763"/>
                </a:lnTo>
                <a:lnTo>
                  <a:pt x="2087260" y="783763"/>
                </a:lnTo>
                <a:lnTo>
                  <a:pt x="2083769" y="777558"/>
                </a:lnTo>
                <a:cubicBezTo>
                  <a:pt x="2081022" y="772678"/>
                  <a:pt x="2078808" y="769624"/>
                  <a:pt x="2077128" y="768396"/>
                </a:cubicBezTo>
                <a:cubicBezTo>
                  <a:pt x="2075965" y="767491"/>
                  <a:pt x="2074268" y="767039"/>
                  <a:pt x="2072038" y="767039"/>
                </a:cubicBezTo>
                <a:lnTo>
                  <a:pt x="2068305" y="767039"/>
                </a:lnTo>
                <a:lnTo>
                  <a:pt x="2068305" y="783763"/>
                </a:lnTo>
                <a:lnTo>
                  <a:pt x="2061954" y="783763"/>
                </a:lnTo>
                <a:lnTo>
                  <a:pt x="2061954" y="744400"/>
                </a:lnTo>
                <a:close/>
                <a:moveTo>
                  <a:pt x="834048" y="741362"/>
                </a:moveTo>
                <a:cubicBezTo>
                  <a:pt x="813289" y="741362"/>
                  <a:pt x="784225" y="741362"/>
                  <a:pt x="784225" y="766474"/>
                </a:cubicBezTo>
                <a:cubicBezTo>
                  <a:pt x="784225" y="783215"/>
                  <a:pt x="792529" y="787400"/>
                  <a:pt x="804985" y="787400"/>
                </a:cubicBezTo>
                <a:cubicBezTo>
                  <a:pt x="838200" y="787400"/>
                  <a:pt x="838200" y="758103"/>
                  <a:pt x="838200" y="745547"/>
                </a:cubicBezTo>
                <a:lnTo>
                  <a:pt x="838200" y="741362"/>
                </a:lnTo>
                <a:cubicBezTo>
                  <a:pt x="834048" y="741362"/>
                  <a:pt x="834048" y="741362"/>
                  <a:pt x="834048" y="741362"/>
                </a:cubicBezTo>
                <a:close/>
                <a:moveTo>
                  <a:pt x="2078001" y="733008"/>
                </a:moveTo>
                <a:cubicBezTo>
                  <a:pt x="2072862" y="733008"/>
                  <a:pt x="2067861" y="734325"/>
                  <a:pt x="2062997" y="736959"/>
                </a:cubicBezTo>
                <a:cubicBezTo>
                  <a:pt x="2058133" y="739592"/>
                  <a:pt x="2054328" y="743358"/>
                  <a:pt x="2051581" y="748254"/>
                </a:cubicBezTo>
                <a:cubicBezTo>
                  <a:pt x="2048833" y="753150"/>
                  <a:pt x="2047460" y="758248"/>
                  <a:pt x="2047460" y="763548"/>
                </a:cubicBezTo>
                <a:cubicBezTo>
                  <a:pt x="2047460" y="768816"/>
                  <a:pt x="2048809" y="773866"/>
                  <a:pt x="2051508" y="778697"/>
                </a:cubicBezTo>
                <a:cubicBezTo>
                  <a:pt x="2054206" y="783529"/>
                  <a:pt x="2057980" y="787294"/>
                  <a:pt x="2062827" y="789993"/>
                </a:cubicBezTo>
                <a:cubicBezTo>
                  <a:pt x="2067675" y="792691"/>
                  <a:pt x="2072733" y="794041"/>
                  <a:pt x="2078001" y="794041"/>
                </a:cubicBezTo>
                <a:cubicBezTo>
                  <a:pt x="2083269" y="794041"/>
                  <a:pt x="2088326" y="792691"/>
                  <a:pt x="2093174" y="789993"/>
                </a:cubicBezTo>
                <a:cubicBezTo>
                  <a:pt x="2098022" y="787294"/>
                  <a:pt x="2101787" y="783529"/>
                  <a:pt x="2104469" y="778697"/>
                </a:cubicBezTo>
                <a:cubicBezTo>
                  <a:pt x="2107152" y="773866"/>
                  <a:pt x="2108493" y="768816"/>
                  <a:pt x="2108493" y="763548"/>
                </a:cubicBezTo>
                <a:cubicBezTo>
                  <a:pt x="2108493" y="758248"/>
                  <a:pt x="2107127" y="753150"/>
                  <a:pt x="2104397" y="748254"/>
                </a:cubicBezTo>
                <a:cubicBezTo>
                  <a:pt x="2101666" y="743358"/>
                  <a:pt x="2097860" y="739592"/>
                  <a:pt x="2092980" y="736959"/>
                </a:cubicBezTo>
                <a:cubicBezTo>
                  <a:pt x="2088100" y="734325"/>
                  <a:pt x="2083107" y="733008"/>
                  <a:pt x="2078001" y="733008"/>
                </a:cubicBezTo>
                <a:close/>
                <a:moveTo>
                  <a:pt x="2078001" y="726948"/>
                </a:moveTo>
                <a:cubicBezTo>
                  <a:pt x="2084141" y="726948"/>
                  <a:pt x="2090136" y="728524"/>
                  <a:pt x="2095985" y="731675"/>
                </a:cubicBezTo>
                <a:cubicBezTo>
                  <a:pt x="2101835" y="734825"/>
                  <a:pt x="2106392" y="739334"/>
                  <a:pt x="2109656" y="745200"/>
                </a:cubicBezTo>
                <a:cubicBezTo>
                  <a:pt x="2112920" y="751065"/>
                  <a:pt x="2114552" y="757181"/>
                  <a:pt x="2114552" y="763548"/>
                </a:cubicBezTo>
                <a:cubicBezTo>
                  <a:pt x="2114552" y="769850"/>
                  <a:pt x="2112944" y="775910"/>
                  <a:pt x="2109729" y="781727"/>
                </a:cubicBezTo>
                <a:cubicBezTo>
                  <a:pt x="2106513" y="787544"/>
                  <a:pt x="2102005" y="792061"/>
                  <a:pt x="2096204" y="795277"/>
                </a:cubicBezTo>
                <a:cubicBezTo>
                  <a:pt x="2090402" y="798492"/>
                  <a:pt x="2084335" y="800100"/>
                  <a:pt x="2078001" y="800100"/>
                </a:cubicBezTo>
                <a:cubicBezTo>
                  <a:pt x="2071666" y="800100"/>
                  <a:pt x="2065599" y="798492"/>
                  <a:pt x="2059797" y="795277"/>
                </a:cubicBezTo>
                <a:cubicBezTo>
                  <a:pt x="2053996" y="792061"/>
                  <a:pt x="2049480" y="787544"/>
                  <a:pt x="2046248" y="781727"/>
                </a:cubicBezTo>
                <a:cubicBezTo>
                  <a:pt x="2043016" y="775910"/>
                  <a:pt x="2041400" y="769850"/>
                  <a:pt x="2041400" y="763548"/>
                </a:cubicBezTo>
                <a:cubicBezTo>
                  <a:pt x="2041400" y="757181"/>
                  <a:pt x="2043041" y="751065"/>
                  <a:pt x="2046321" y="745200"/>
                </a:cubicBezTo>
                <a:cubicBezTo>
                  <a:pt x="2049601" y="739334"/>
                  <a:pt x="2054166" y="734825"/>
                  <a:pt x="2060016" y="731675"/>
                </a:cubicBezTo>
                <a:cubicBezTo>
                  <a:pt x="2065865" y="728524"/>
                  <a:pt x="2071860" y="726948"/>
                  <a:pt x="2078001" y="726948"/>
                </a:cubicBezTo>
                <a:close/>
                <a:moveTo>
                  <a:pt x="1058070" y="692149"/>
                </a:moveTo>
                <a:cubicBezTo>
                  <a:pt x="1037466" y="692149"/>
                  <a:pt x="1020763" y="713471"/>
                  <a:pt x="1020763" y="739774"/>
                </a:cubicBezTo>
                <a:cubicBezTo>
                  <a:pt x="1020763" y="766077"/>
                  <a:pt x="1037466" y="787399"/>
                  <a:pt x="1058070" y="787399"/>
                </a:cubicBezTo>
                <a:cubicBezTo>
                  <a:pt x="1078674" y="787399"/>
                  <a:pt x="1095377" y="766077"/>
                  <a:pt x="1095377" y="739774"/>
                </a:cubicBezTo>
                <a:cubicBezTo>
                  <a:pt x="1095377" y="713471"/>
                  <a:pt x="1078674" y="692149"/>
                  <a:pt x="1058070" y="692149"/>
                </a:cubicBezTo>
                <a:close/>
                <a:moveTo>
                  <a:pt x="692151" y="692149"/>
                </a:moveTo>
                <a:cubicBezTo>
                  <a:pt x="673739" y="692149"/>
                  <a:pt x="658813" y="713471"/>
                  <a:pt x="658813" y="739774"/>
                </a:cubicBezTo>
                <a:cubicBezTo>
                  <a:pt x="658813" y="766077"/>
                  <a:pt x="673739" y="787399"/>
                  <a:pt x="692151" y="787399"/>
                </a:cubicBezTo>
                <a:cubicBezTo>
                  <a:pt x="710563" y="787399"/>
                  <a:pt x="725489" y="766077"/>
                  <a:pt x="725489" y="739774"/>
                </a:cubicBezTo>
                <a:cubicBezTo>
                  <a:pt x="725489" y="713471"/>
                  <a:pt x="710563" y="692149"/>
                  <a:pt x="692151" y="692149"/>
                </a:cubicBezTo>
                <a:close/>
                <a:moveTo>
                  <a:pt x="323056" y="692149"/>
                </a:moveTo>
                <a:cubicBezTo>
                  <a:pt x="302452" y="692149"/>
                  <a:pt x="285749" y="713471"/>
                  <a:pt x="285749" y="739774"/>
                </a:cubicBezTo>
                <a:cubicBezTo>
                  <a:pt x="285749" y="766077"/>
                  <a:pt x="302452" y="787399"/>
                  <a:pt x="323056" y="787399"/>
                </a:cubicBezTo>
                <a:cubicBezTo>
                  <a:pt x="343660" y="787399"/>
                  <a:pt x="360363" y="766077"/>
                  <a:pt x="360363" y="739774"/>
                </a:cubicBezTo>
                <a:cubicBezTo>
                  <a:pt x="360363" y="713471"/>
                  <a:pt x="343660" y="692149"/>
                  <a:pt x="323056" y="692149"/>
                </a:cubicBezTo>
                <a:close/>
                <a:moveTo>
                  <a:pt x="966943" y="685949"/>
                </a:moveTo>
                <a:lnTo>
                  <a:pt x="981464" y="685949"/>
                </a:lnTo>
                <a:lnTo>
                  <a:pt x="981464" y="799333"/>
                </a:lnTo>
                <a:lnTo>
                  <a:pt x="966943" y="799333"/>
                </a:lnTo>
                <a:lnTo>
                  <a:pt x="966943" y="685949"/>
                </a:lnTo>
                <a:close/>
                <a:moveTo>
                  <a:pt x="1136650" y="684212"/>
                </a:moveTo>
                <a:cubicBezTo>
                  <a:pt x="1148897" y="684212"/>
                  <a:pt x="1148897" y="684212"/>
                  <a:pt x="1148897" y="684212"/>
                </a:cubicBezTo>
                <a:cubicBezTo>
                  <a:pt x="1148897" y="704791"/>
                  <a:pt x="1148897" y="704791"/>
                  <a:pt x="1148897" y="704791"/>
                </a:cubicBezTo>
                <a:cubicBezTo>
                  <a:pt x="1157061" y="696559"/>
                  <a:pt x="1165225" y="684212"/>
                  <a:pt x="1185636" y="684212"/>
                </a:cubicBezTo>
                <a:cubicBezTo>
                  <a:pt x="1214211" y="684212"/>
                  <a:pt x="1222375" y="700675"/>
                  <a:pt x="1222375" y="725369"/>
                </a:cubicBezTo>
                <a:cubicBezTo>
                  <a:pt x="1222375" y="795337"/>
                  <a:pt x="1222375" y="795337"/>
                  <a:pt x="1222375" y="795337"/>
                </a:cubicBezTo>
                <a:cubicBezTo>
                  <a:pt x="1210129" y="795337"/>
                  <a:pt x="1210129" y="795337"/>
                  <a:pt x="1210129" y="795337"/>
                </a:cubicBezTo>
                <a:cubicBezTo>
                  <a:pt x="1210129" y="729485"/>
                  <a:pt x="1210129" y="729485"/>
                  <a:pt x="1210129" y="729485"/>
                </a:cubicBezTo>
                <a:cubicBezTo>
                  <a:pt x="1210129" y="708906"/>
                  <a:pt x="1201964" y="692443"/>
                  <a:pt x="1185636" y="692443"/>
                </a:cubicBezTo>
                <a:cubicBezTo>
                  <a:pt x="1161143" y="692443"/>
                  <a:pt x="1152979" y="717138"/>
                  <a:pt x="1152979" y="733601"/>
                </a:cubicBezTo>
                <a:cubicBezTo>
                  <a:pt x="1152979" y="795337"/>
                  <a:pt x="1152979" y="795337"/>
                  <a:pt x="1152979" y="795337"/>
                </a:cubicBezTo>
                <a:cubicBezTo>
                  <a:pt x="1136650" y="795337"/>
                  <a:pt x="1136650" y="795337"/>
                  <a:pt x="1136650" y="795337"/>
                </a:cubicBezTo>
                <a:lnTo>
                  <a:pt x="1136650" y="713022"/>
                </a:lnTo>
                <a:cubicBezTo>
                  <a:pt x="1136650" y="704791"/>
                  <a:pt x="1136650" y="692443"/>
                  <a:pt x="1136650" y="684212"/>
                </a:cubicBezTo>
                <a:close/>
                <a:moveTo>
                  <a:pt x="1054894" y="684212"/>
                </a:moveTo>
                <a:cubicBezTo>
                  <a:pt x="1083389" y="684212"/>
                  <a:pt x="1106488" y="710154"/>
                  <a:pt x="1106488" y="742156"/>
                </a:cubicBezTo>
                <a:cubicBezTo>
                  <a:pt x="1106488" y="774158"/>
                  <a:pt x="1083389" y="800100"/>
                  <a:pt x="1054894" y="800100"/>
                </a:cubicBezTo>
                <a:cubicBezTo>
                  <a:pt x="1026399" y="800100"/>
                  <a:pt x="1003300" y="774158"/>
                  <a:pt x="1003300" y="742156"/>
                </a:cubicBezTo>
                <a:cubicBezTo>
                  <a:pt x="1003300" y="710154"/>
                  <a:pt x="1026399" y="684212"/>
                  <a:pt x="1054894" y="684212"/>
                </a:cubicBezTo>
                <a:close/>
                <a:moveTo>
                  <a:pt x="812499" y="684212"/>
                </a:moveTo>
                <a:cubicBezTo>
                  <a:pt x="841603" y="684212"/>
                  <a:pt x="854076" y="696629"/>
                  <a:pt x="854076" y="725601"/>
                </a:cubicBezTo>
                <a:cubicBezTo>
                  <a:pt x="854076" y="775267"/>
                  <a:pt x="854076" y="775267"/>
                  <a:pt x="854076" y="775267"/>
                </a:cubicBezTo>
                <a:cubicBezTo>
                  <a:pt x="854076" y="783545"/>
                  <a:pt x="854076" y="791822"/>
                  <a:pt x="854076" y="795961"/>
                </a:cubicBezTo>
                <a:cubicBezTo>
                  <a:pt x="841603" y="795961"/>
                  <a:pt x="841603" y="795961"/>
                  <a:pt x="841603" y="795961"/>
                </a:cubicBezTo>
                <a:lnTo>
                  <a:pt x="841603" y="779406"/>
                </a:lnTo>
                <a:cubicBezTo>
                  <a:pt x="837445" y="779406"/>
                  <a:pt x="837445" y="779406"/>
                  <a:pt x="837445" y="779406"/>
                </a:cubicBezTo>
                <a:cubicBezTo>
                  <a:pt x="833287" y="791822"/>
                  <a:pt x="816656" y="800100"/>
                  <a:pt x="804183" y="800100"/>
                </a:cubicBezTo>
                <a:cubicBezTo>
                  <a:pt x="770921" y="800100"/>
                  <a:pt x="766763" y="779406"/>
                  <a:pt x="766763" y="766989"/>
                </a:cubicBezTo>
                <a:cubicBezTo>
                  <a:pt x="766763" y="729739"/>
                  <a:pt x="808341" y="729739"/>
                  <a:pt x="837445" y="729739"/>
                </a:cubicBezTo>
                <a:cubicBezTo>
                  <a:pt x="837445" y="721462"/>
                  <a:pt x="837445" y="721462"/>
                  <a:pt x="837445" y="721462"/>
                </a:cubicBezTo>
                <a:cubicBezTo>
                  <a:pt x="837445" y="704906"/>
                  <a:pt x="833287" y="692490"/>
                  <a:pt x="812499" y="692490"/>
                </a:cubicBezTo>
                <a:cubicBezTo>
                  <a:pt x="800025" y="692490"/>
                  <a:pt x="791710" y="696629"/>
                  <a:pt x="779236" y="704906"/>
                </a:cubicBezTo>
                <a:cubicBezTo>
                  <a:pt x="779236" y="688351"/>
                  <a:pt x="779236" y="688351"/>
                  <a:pt x="779236" y="688351"/>
                </a:cubicBezTo>
                <a:cubicBezTo>
                  <a:pt x="787552" y="684212"/>
                  <a:pt x="804183" y="684212"/>
                  <a:pt x="812499" y="684212"/>
                </a:cubicBezTo>
                <a:close/>
                <a:moveTo>
                  <a:pt x="527050" y="684212"/>
                </a:moveTo>
                <a:cubicBezTo>
                  <a:pt x="539523" y="684212"/>
                  <a:pt x="539523" y="684212"/>
                  <a:pt x="539523" y="684212"/>
                </a:cubicBezTo>
                <a:cubicBezTo>
                  <a:pt x="539523" y="704791"/>
                  <a:pt x="539523" y="704791"/>
                  <a:pt x="539523" y="704791"/>
                </a:cubicBezTo>
                <a:cubicBezTo>
                  <a:pt x="547839" y="696559"/>
                  <a:pt x="556154" y="684212"/>
                  <a:pt x="576943" y="684212"/>
                </a:cubicBezTo>
                <a:cubicBezTo>
                  <a:pt x="606047" y="684212"/>
                  <a:pt x="614363" y="700675"/>
                  <a:pt x="614363" y="725369"/>
                </a:cubicBezTo>
                <a:cubicBezTo>
                  <a:pt x="614363" y="795337"/>
                  <a:pt x="614363" y="795337"/>
                  <a:pt x="614363" y="795337"/>
                </a:cubicBezTo>
                <a:cubicBezTo>
                  <a:pt x="601890" y="795337"/>
                  <a:pt x="601890" y="795337"/>
                  <a:pt x="601890" y="795337"/>
                </a:cubicBezTo>
                <a:cubicBezTo>
                  <a:pt x="601890" y="729485"/>
                  <a:pt x="601890" y="729485"/>
                  <a:pt x="601890" y="729485"/>
                </a:cubicBezTo>
                <a:cubicBezTo>
                  <a:pt x="601890" y="708906"/>
                  <a:pt x="593574" y="692443"/>
                  <a:pt x="576943" y="692443"/>
                </a:cubicBezTo>
                <a:cubicBezTo>
                  <a:pt x="551996" y="692443"/>
                  <a:pt x="543681" y="717138"/>
                  <a:pt x="543681" y="733601"/>
                </a:cubicBezTo>
                <a:cubicBezTo>
                  <a:pt x="543681" y="795337"/>
                  <a:pt x="543681" y="795337"/>
                  <a:pt x="543681" y="795337"/>
                </a:cubicBezTo>
                <a:cubicBezTo>
                  <a:pt x="527050" y="795337"/>
                  <a:pt x="527050" y="795337"/>
                  <a:pt x="527050" y="795337"/>
                </a:cubicBezTo>
                <a:lnTo>
                  <a:pt x="527050" y="713022"/>
                </a:lnTo>
                <a:cubicBezTo>
                  <a:pt x="527050" y="704791"/>
                  <a:pt x="527050" y="692443"/>
                  <a:pt x="527050" y="684212"/>
                </a:cubicBezTo>
                <a:close/>
                <a:moveTo>
                  <a:pt x="406400" y="684212"/>
                </a:moveTo>
                <a:cubicBezTo>
                  <a:pt x="418873" y="684212"/>
                  <a:pt x="418873" y="684212"/>
                  <a:pt x="418873" y="684212"/>
                </a:cubicBezTo>
                <a:cubicBezTo>
                  <a:pt x="418873" y="754573"/>
                  <a:pt x="418873" y="754573"/>
                  <a:pt x="418873" y="754573"/>
                </a:cubicBezTo>
                <a:cubicBezTo>
                  <a:pt x="418873" y="775267"/>
                  <a:pt x="427189" y="787683"/>
                  <a:pt x="443820" y="787683"/>
                </a:cubicBezTo>
                <a:cubicBezTo>
                  <a:pt x="468766" y="787683"/>
                  <a:pt x="477082" y="766989"/>
                  <a:pt x="477082" y="746295"/>
                </a:cubicBezTo>
                <a:cubicBezTo>
                  <a:pt x="477082" y="684212"/>
                  <a:pt x="477082" y="684212"/>
                  <a:pt x="477082" y="684212"/>
                </a:cubicBezTo>
                <a:cubicBezTo>
                  <a:pt x="493713" y="684212"/>
                  <a:pt x="493713" y="684212"/>
                  <a:pt x="493713" y="684212"/>
                </a:cubicBezTo>
                <a:lnTo>
                  <a:pt x="493713" y="771128"/>
                </a:lnTo>
                <a:cubicBezTo>
                  <a:pt x="493713" y="779406"/>
                  <a:pt x="493713" y="787683"/>
                  <a:pt x="493713" y="795961"/>
                </a:cubicBezTo>
                <a:cubicBezTo>
                  <a:pt x="481240" y="795961"/>
                  <a:pt x="481240" y="795961"/>
                  <a:pt x="481240" y="795961"/>
                </a:cubicBezTo>
                <a:cubicBezTo>
                  <a:pt x="481240" y="779406"/>
                  <a:pt x="481240" y="779406"/>
                  <a:pt x="481240" y="779406"/>
                </a:cubicBezTo>
                <a:cubicBezTo>
                  <a:pt x="472924" y="787683"/>
                  <a:pt x="464609" y="800100"/>
                  <a:pt x="443820" y="800100"/>
                </a:cubicBezTo>
                <a:cubicBezTo>
                  <a:pt x="414715" y="800100"/>
                  <a:pt x="406400" y="783545"/>
                  <a:pt x="406400" y="758711"/>
                </a:cubicBezTo>
                <a:cubicBezTo>
                  <a:pt x="406400" y="684212"/>
                  <a:pt x="406400" y="684212"/>
                  <a:pt x="406400" y="684212"/>
                </a:cubicBezTo>
                <a:close/>
                <a:moveTo>
                  <a:pt x="325437" y="684212"/>
                </a:moveTo>
                <a:cubicBezTo>
                  <a:pt x="354370" y="684212"/>
                  <a:pt x="377825" y="710154"/>
                  <a:pt x="377825" y="742156"/>
                </a:cubicBezTo>
                <a:cubicBezTo>
                  <a:pt x="377825" y="774158"/>
                  <a:pt x="354370" y="800100"/>
                  <a:pt x="325437" y="800100"/>
                </a:cubicBezTo>
                <a:cubicBezTo>
                  <a:pt x="296504" y="800100"/>
                  <a:pt x="273049" y="774158"/>
                  <a:pt x="273049" y="742156"/>
                </a:cubicBezTo>
                <a:cubicBezTo>
                  <a:pt x="273049" y="710154"/>
                  <a:pt x="296504" y="684212"/>
                  <a:pt x="325437" y="684212"/>
                </a:cubicBezTo>
                <a:close/>
                <a:moveTo>
                  <a:pt x="1724027" y="666750"/>
                </a:moveTo>
                <a:lnTo>
                  <a:pt x="1720852" y="679450"/>
                </a:lnTo>
                <a:lnTo>
                  <a:pt x="1716089" y="687388"/>
                </a:lnTo>
                <a:lnTo>
                  <a:pt x="1733552" y="687388"/>
                </a:lnTo>
                <a:lnTo>
                  <a:pt x="1728789" y="679450"/>
                </a:lnTo>
                <a:lnTo>
                  <a:pt x="1724027" y="666750"/>
                </a:lnTo>
                <a:close/>
                <a:moveTo>
                  <a:pt x="1728922" y="654050"/>
                </a:moveTo>
                <a:cubicBezTo>
                  <a:pt x="1728922" y="658202"/>
                  <a:pt x="1728922" y="658202"/>
                  <a:pt x="1728922" y="658202"/>
                </a:cubicBezTo>
                <a:lnTo>
                  <a:pt x="1737124" y="678962"/>
                </a:lnTo>
                <a:cubicBezTo>
                  <a:pt x="1749427" y="703873"/>
                  <a:pt x="1749427" y="703873"/>
                  <a:pt x="1749427" y="703873"/>
                </a:cubicBezTo>
                <a:cubicBezTo>
                  <a:pt x="1745326" y="703873"/>
                  <a:pt x="1741225" y="703873"/>
                  <a:pt x="1737124" y="703873"/>
                </a:cubicBezTo>
                <a:cubicBezTo>
                  <a:pt x="1737124" y="695569"/>
                  <a:pt x="1737124" y="695569"/>
                  <a:pt x="1737124" y="695569"/>
                </a:cubicBezTo>
                <a:cubicBezTo>
                  <a:pt x="1712517" y="695569"/>
                  <a:pt x="1712517" y="695569"/>
                  <a:pt x="1712517" y="695569"/>
                </a:cubicBezTo>
                <a:cubicBezTo>
                  <a:pt x="1712517" y="708025"/>
                  <a:pt x="1712517" y="708025"/>
                  <a:pt x="1712517" y="708025"/>
                </a:cubicBezTo>
                <a:cubicBezTo>
                  <a:pt x="1708416" y="703873"/>
                  <a:pt x="1704315" y="703873"/>
                  <a:pt x="1700214" y="703873"/>
                </a:cubicBezTo>
                <a:cubicBezTo>
                  <a:pt x="1712517" y="678962"/>
                  <a:pt x="1712517" y="678962"/>
                  <a:pt x="1712517" y="678962"/>
                </a:cubicBezTo>
                <a:cubicBezTo>
                  <a:pt x="1716618" y="658202"/>
                  <a:pt x="1716618" y="658202"/>
                  <a:pt x="1716618" y="658202"/>
                </a:cubicBezTo>
                <a:cubicBezTo>
                  <a:pt x="1728922" y="654050"/>
                  <a:pt x="1728922" y="654050"/>
                  <a:pt x="1728922" y="654050"/>
                </a:cubicBezTo>
                <a:close/>
                <a:moveTo>
                  <a:pt x="907733" y="654049"/>
                </a:moveTo>
                <a:cubicBezTo>
                  <a:pt x="907733" y="683259"/>
                  <a:pt x="907733" y="683259"/>
                  <a:pt x="907733" y="683259"/>
                </a:cubicBezTo>
                <a:cubicBezTo>
                  <a:pt x="932498" y="683259"/>
                  <a:pt x="932498" y="683259"/>
                  <a:pt x="932498" y="683259"/>
                </a:cubicBezTo>
                <a:lnTo>
                  <a:pt x="932498" y="695778"/>
                </a:lnTo>
                <a:cubicBezTo>
                  <a:pt x="907733" y="695778"/>
                  <a:pt x="907733" y="695778"/>
                  <a:pt x="907733" y="695778"/>
                </a:cubicBezTo>
                <a:cubicBezTo>
                  <a:pt x="907733" y="770889"/>
                  <a:pt x="907733" y="770889"/>
                  <a:pt x="907733" y="770889"/>
                </a:cubicBezTo>
                <a:cubicBezTo>
                  <a:pt x="907733" y="779235"/>
                  <a:pt x="911861" y="787580"/>
                  <a:pt x="924243" y="787580"/>
                </a:cubicBezTo>
                <a:cubicBezTo>
                  <a:pt x="928371" y="787580"/>
                  <a:pt x="932498" y="787580"/>
                  <a:pt x="936626" y="783408"/>
                </a:cubicBezTo>
                <a:cubicBezTo>
                  <a:pt x="936626" y="795926"/>
                  <a:pt x="936626" y="795926"/>
                  <a:pt x="936626" y="795926"/>
                </a:cubicBezTo>
                <a:cubicBezTo>
                  <a:pt x="932498" y="800099"/>
                  <a:pt x="928371" y="800099"/>
                  <a:pt x="920116" y="800099"/>
                </a:cubicBezTo>
                <a:cubicBezTo>
                  <a:pt x="895351" y="800099"/>
                  <a:pt x="895351" y="783408"/>
                  <a:pt x="895351" y="762543"/>
                </a:cubicBezTo>
                <a:cubicBezTo>
                  <a:pt x="895351" y="695778"/>
                  <a:pt x="895351" y="695778"/>
                  <a:pt x="895351" y="695778"/>
                </a:cubicBezTo>
                <a:cubicBezTo>
                  <a:pt x="874713" y="695778"/>
                  <a:pt x="874713" y="695778"/>
                  <a:pt x="874713" y="695778"/>
                </a:cubicBezTo>
                <a:cubicBezTo>
                  <a:pt x="874713" y="683259"/>
                  <a:pt x="874713" y="683259"/>
                  <a:pt x="874713" y="683259"/>
                </a:cubicBezTo>
                <a:cubicBezTo>
                  <a:pt x="895351" y="683259"/>
                  <a:pt x="895351" y="683259"/>
                  <a:pt x="895351" y="683259"/>
                </a:cubicBezTo>
                <a:cubicBezTo>
                  <a:pt x="895351" y="658222"/>
                  <a:pt x="895351" y="658222"/>
                  <a:pt x="895351" y="658222"/>
                </a:cubicBezTo>
                <a:cubicBezTo>
                  <a:pt x="907733" y="654049"/>
                  <a:pt x="907733" y="654049"/>
                  <a:pt x="907733" y="654049"/>
                </a:cubicBezTo>
                <a:close/>
                <a:moveTo>
                  <a:pt x="1658542" y="650875"/>
                </a:moveTo>
                <a:cubicBezTo>
                  <a:pt x="1662643" y="650875"/>
                  <a:pt x="1662643" y="650875"/>
                  <a:pt x="1666745" y="650875"/>
                </a:cubicBezTo>
                <a:cubicBezTo>
                  <a:pt x="1666745" y="650875"/>
                  <a:pt x="1666745" y="650875"/>
                  <a:pt x="1683149" y="688242"/>
                </a:cubicBezTo>
                <a:cubicBezTo>
                  <a:pt x="1683149" y="688242"/>
                  <a:pt x="1683149" y="688242"/>
                  <a:pt x="1687250" y="655027"/>
                </a:cubicBezTo>
                <a:cubicBezTo>
                  <a:pt x="1687250" y="655027"/>
                  <a:pt x="1691351" y="655027"/>
                  <a:pt x="1695452" y="655027"/>
                </a:cubicBezTo>
                <a:cubicBezTo>
                  <a:pt x="1695452" y="655027"/>
                  <a:pt x="1695452" y="655027"/>
                  <a:pt x="1687250" y="704850"/>
                </a:cubicBezTo>
                <a:cubicBezTo>
                  <a:pt x="1687250" y="704850"/>
                  <a:pt x="1683149" y="704850"/>
                  <a:pt x="1679048" y="704850"/>
                </a:cubicBezTo>
                <a:cubicBezTo>
                  <a:pt x="1679048" y="704850"/>
                  <a:pt x="1679048" y="704850"/>
                  <a:pt x="1662643" y="671635"/>
                </a:cubicBezTo>
                <a:cubicBezTo>
                  <a:pt x="1662643" y="671635"/>
                  <a:pt x="1662643" y="671635"/>
                  <a:pt x="1658542" y="700698"/>
                </a:cubicBezTo>
                <a:cubicBezTo>
                  <a:pt x="1654441" y="700698"/>
                  <a:pt x="1650340" y="700698"/>
                  <a:pt x="1646239" y="700698"/>
                </a:cubicBezTo>
                <a:cubicBezTo>
                  <a:pt x="1646239" y="700698"/>
                  <a:pt x="1646239" y="700698"/>
                  <a:pt x="1658542" y="650875"/>
                </a:cubicBezTo>
                <a:close/>
                <a:moveTo>
                  <a:pt x="1787526" y="646113"/>
                </a:moveTo>
                <a:lnTo>
                  <a:pt x="1787526" y="654504"/>
                </a:lnTo>
                <a:cubicBezTo>
                  <a:pt x="1783399" y="658700"/>
                  <a:pt x="1779271" y="658700"/>
                  <a:pt x="1771016" y="658700"/>
                </a:cubicBezTo>
                <a:cubicBezTo>
                  <a:pt x="1771016" y="658700"/>
                  <a:pt x="1771016" y="658700"/>
                  <a:pt x="1779271" y="700655"/>
                </a:cubicBezTo>
                <a:cubicBezTo>
                  <a:pt x="1779271" y="700655"/>
                  <a:pt x="1779271" y="700655"/>
                  <a:pt x="1771016" y="704851"/>
                </a:cubicBezTo>
                <a:cubicBezTo>
                  <a:pt x="1771016" y="704851"/>
                  <a:pt x="1771016" y="704851"/>
                  <a:pt x="1762761" y="662895"/>
                </a:cubicBezTo>
                <a:cubicBezTo>
                  <a:pt x="1758634" y="662895"/>
                  <a:pt x="1754506" y="662895"/>
                  <a:pt x="1746251" y="662895"/>
                </a:cubicBezTo>
                <a:cubicBezTo>
                  <a:pt x="1746251" y="662895"/>
                  <a:pt x="1746251" y="662895"/>
                  <a:pt x="1746251" y="654504"/>
                </a:cubicBezTo>
                <a:cubicBezTo>
                  <a:pt x="1758634" y="654504"/>
                  <a:pt x="1771016" y="650309"/>
                  <a:pt x="1787526" y="646113"/>
                </a:cubicBezTo>
                <a:close/>
                <a:moveTo>
                  <a:pt x="1617029" y="646113"/>
                </a:moveTo>
                <a:cubicBezTo>
                  <a:pt x="1617029" y="654051"/>
                  <a:pt x="1617029" y="654051"/>
                  <a:pt x="1617029" y="654051"/>
                </a:cubicBezTo>
                <a:cubicBezTo>
                  <a:pt x="1612901" y="658019"/>
                  <a:pt x="1612901" y="658019"/>
                  <a:pt x="1612901" y="658019"/>
                </a:cubicBezTo>
                <a:cubicBezTo>
                  <a:pt x="1625284" y="661988"/>
                  <a:pt x="1625284" y="661988"/>
                  <a:pt x="1625284" y="661988"/>
                </a:cubicBezTo>
                <a:cubicBezTo>
                  <a:pt x="1629412" y="661988"/>
                  <a:pt x="1633539" y="658019"/>
                  <a:pt x="1633539" y="658019"/>
                </a:cubicBezTo>
                <a:cubicBezTo>
                  <a:pt x="1633539" y="658019"/>
                  <a:pt x="1633539" y="654051"/>
                  <a:pt x="1633539" y="654051"/>
                </a:cubicBezTo>
                <a:cubicBezTo>
                  <a:pt x="1633539" y="654051"/>
                  <a:pt x="1633539" y="650082"/>
                  <a:pt x="1629412" y="650082"/>
                </a:cubicBezTo>
                <a:cubicBezTo>
                  <a:pt x="1617029" y="646113"/>
                  <a:pt x="1617029" y="646113"/>
                  <a:pt x="1617029" y="646113"/>
                </a:cubicBezTo>
                <a:close/>
                <a:moveTo>
                  <a:pt x="966943" y="643885"/>
                </a:moveTo>
                <a:lnTo>
                  <a:pt x="981464" y="643885"/>
                </a:lnTo>
                <a:lnTo>
                  <a:pt x="981464" y="660066"/>
                </a:lnTo>
                <a:lnTo>
                  <a:pt x="966943" y="660066"/>
                </a:lnTo>
                <a:lnTo>
                  <a:pt x="966943" y="643885"/>
                </a:lnTo>
                <a:close/>
                <a:moveTo>
                  <a:pt x="1795464" y="641350"/>
                </a:moveTo>
                <a:cubicBezTo>
                  <a:pt x="1799546" y="641350"/>
                  <a:pt x="1803628" y="641350"/>
                  <a:pt x="1807711" y="641350"/>
                </a:cubicBezTo>
                <a:cubicBezTo>
                  <a:pt x="1807711" y="641350"/>
                  <a:pt x="1807711" y="641350"/>
                  <a:pt x="1824039" y="687917"/>
                </a:cubicBezTo>
                <a:cubicBezTo>
                  <a:pt x="1819957" y="687917"/>
                  <a:pt x="1815875" y="687917"/>
                  <a:pt x="1811793" y="692150"/>
                </a:cubicBezTo>
                <a:cubicBezTo>
                  <a:pt x="1811793" y="692150"/>
                  <a:pt x="1811793" y="692150"/>
                  <a:pt x="1795464" y="641350"/>
                </a:cubicBezTo>
                <a:close/>
                <a:moveTo>
                  <a:pt x="177800" y="641349"/>
                </a:moveTo>
                <a:lnTo>
                  <a:pt x="252413" y="641349"/>
                </a:lnTo>
                <a:lnTo>
                  <a:pt x="252413" y="654049"/>
                </a:lnTo>
                <a:lnTo>
                  <a:pt x="195262" y="654049"/>
                </a:lnTo>
                <a:lnTo>
                  <a:pt x="195262" y="712787"/>
                </a:lnTo>
                <a:lnTo>
                  <a:pt x="249238" y="712787"/>
                </a:lnTo>
                <a:lnTo>
                  <a:pt x="249238" y="725487"/>
                </a:lnTo>
                <a:lnTo>
                  <a:pt x="195262" y="725487"/>
                </a:lnTo>
                <a:lnTo>
                  <a:pt x="195262" y="795337"/>
                </a:lnTo>
                <a:lnTo>
                  <a:pt x="177800" y="795337"/>
                </a:lnTo>
                <a:lnTo>
                  <a:pt x="177800" y="641349"/>
                </a:lnTo>
                <a:close/>
                <a:moveTo>
                  <a:pt x="1612770" y="633413"/>
                </a:moveTo>
                <a:cubicBezTo>
                  <a:pt x="1633275" y="641668"/>
                  <a:pt x="1633275" y="641668"/>
                  <a:pt x="1633275" y="641668"/>
                </a:cubicBezTo>
                <a:cubicBezTo>
                  <a:pt x="1641477" y="645796"/>
                  <a:pt x="1641477" y="649923"/>
                  <a:pt x="1641477" y="654051"/>
                </a:cubicBezTo>
                <a:cubicBezTo>
                  <a:pt x="1641477" y="654051"/>
                  <a:pt x="1641477" y="658178"/>
                  <a:pt x="1641477" y="658178"/>
                </a:cubicBezTo>
                <a:cubicBezTo>
                  <a:pt x="1641477" y="662306"/>
                  <a:pt x="1637376" y="670561"/>
                  <a:pt x="1629174" y="670561"/>
                </a:cubicBezTo>
                <a:cubicBezTo>
                  <a:pt x="1633275" y="695326"/>
                  <a:pt x="1633275" y="695326"/>
                  <a:pt x="1633275" y="695326"/>
                </a:cubicBezTo>
                <a:cubicBezTo>
                  <a:pt x="1629174" y="695326"/>
                  <a:pt x="1625073" y="691198"/>
                  <a:pt x="1620972" y="691198"/>
                </a:cubicBezTo>
                <a:cubicBezTo>
                  <a:pt x="1620972" y="670561"/>
                  <a:pt x="1620972" y="670561"/>
                  <a:pt x="1620972" y="670561"/>
                </a:cubicBezTo>
                <a:cubicBezTo>
                  <a:pt x="1608668" y="666433"/>
                  <a:pt x="1608668" y="666433"/>
                  <a:pt x="1608668" y="666433"/>
                </a:cubicBezTo>
                <a:cubicBezTo>
                  <a:pt x="1604567" y="682943"/>
                  <a:pt x="1604567" y="682943"/>
                  <a:pt x="1604567" y="682943"/>
                </a:cubicBezTo>
                <a:cubicBezTo>
                  <a:pt x="1600466" y="682943"/>
                  <a:pt x="1596365" y="682943"/>
                  <a:pt x="1592264" y="678816"/>
                </a:cubicBezTo>
                <a:cubicBezTo>
                  <a:pt x="1604567" y="658178"/>
                  <a:pt x="1604567" y="658178"/>
                  <a:pt x="1604567" y="658178"/>
                </a:cubicBezTo>
                <a:cubicBezTo>
                  <a:pt x="1604567" y="654051"/>
                  <a:pt x="1604567" y="654051"/>
                  <a:pt x="1604567" y="654051"/>
                </a:cubicBezTo>
                <a:cubicBezTo>
                  <a:pt x="1612770" y="633413"/>
                  <a:pt x="1612770" y="633413"/>
                  <a:pt x="1612770" y="633413"/>
                </a:cubicBezTo>
                <a:close/>
                <a:moveTo>
                  <a:pt x="1855109" y="630214"/>
                </a:moveTo>
                <a:cubicBezTo>
                  <a:pt x="1851027" y="629693"/>
                  <a:pt x="1846945" y="630735"/>
                  <a:pt x="1844903" y="632818"/>
                </a:cubicBezTo>
                <a:cubicBezTo>
                  <a:pt x="1836739" y="636986"/>
                  <a:pt x="1836739" y="641153"/>
                  <a:pt x="1836739" y="645320"/>
                </a:cubicBezTo>
                <a:cubicBezTo>
                  <a:pt x="1836739" y="649487"/>
                  <a:pt x="1836739" y="653655"/>
                  <a:pt x="1836739" y="653655"/>
                </a:cubicBezTo>
                <a:cubicBezTo>
                  <a:pt x="1836739" y="653655"/>
                  <a:pt x="1836739" y="657822"/>
                  <a:pt x="1840821" y="657822"/>
                </a:cubicBezTo>
                <a:cubicBezTo>
                  <a:pt x="1844903" y="661989"/>
                  <a:pt x="1853068" y="661989"/>
                  <a:pt x="1857150" y="661989"/>
                </a:cubicBezTo>
                <a:cubicBezTo>
                  <a:pt x="1861232" y="657822"/>
                  <a:pt x="1861232" y="657822"/>
                  <a:pt x="1861232" y="657822"/>
                </a:cubicBezTo>
                <a:cubicBezTo>
                  <a:pt x="1865314" y="653655"/>
                  <a:pt x="1865314" y="649487"/>
                  <a:pt x="1865314" y="645320"/>
                </a:cubicBezTo>
                <a:cubicBezTo>
                  <a:pt x="1865314" y="645320"/>
                  <a:pt x="1865314" y="641153"/>
                  <a:pt x="1865314" y="636986"/>
                </a:cubicBezTo>
                <a:cubicBezTo>
                  <a:pt x="1863273" y="632818"/>
                  <a:pt x="1859191" y="630735"/>
                  <a:pt x="1855109" y="630214"/>
                </a:cubicBezTo>
                <a:close/>
                <a:moveTo>
                  <a:pt x="726110" y="628649"/>
                </a:moveTo>
                <a:cubicBezTo>
                  <a:pt x="742951" y="628649"/>
                  <a:pt x="742951" y="628649"/>
                  <a:pt x="742951" y="628649"/>
                </a:cubicBezTo>
                <a:lnTo>
                  <a:pt x="742951" y="795917"/>
                </a:lnTo>
                <a:cubicBezTo>
                  <a:pt x="726110" y="795917"/>
                  <a:pt x="726110" y="795917"/>
                  <a:pt x="726110" y="795917"/>
                </a:cubicBezTo>
                <a:cubicBezTo>
                  <a:pt x="726110" y="779190"/>
                  <a:pt x="726110" y="779190"/>
                  <a:pt x="726110" y="779190"/>
                </a:cubicBezTo>
                <a:cubicBezTo>
                  <a:pt x="717689" y="795917"/>
                  <a:pt x="709268" y="800099"/>
                  <a:pt x="692427" y="800099"/>
                </a:cubicBezTo>
                <a:cubicBezTo>
                  <a:pt x="658744" y="800099"/>
                  <a:pt x="646113" y="775009"/>
                  <a:pt x="646113" y="741555"/>
                </a:cubicBezTo>
                <a:cubicBezTo>
                  <a:pt x="646113" y="708101"/>
                  <a:pt x="658744" y="683011"/>
                  <a:pt x="692427" y="683011"/>
                </a:cubicBezTo>
                <a:cubicBezTo>
                  <a:pt x="713479" y="683011"/>
                  <a:pt x="726110" y="695556"/>
                  <a:pt x="726110" y="703920"/>
                </a:cubicBezTo>
                <a:cubicBezTo>
                  <a:pt x="726110" y="628649"/>
                  <a:pt x="726110" y="628649"/>
                  <a:pt x="726110" y="628649"/>
                </a:cubicBezTo>
                <a:close/>
                <a:moveTo>
                  <a:pt x="1857377" y="622131"/>
                </a:moveTo>
                <a:cubicBezTo>
                  <a:pt x="1864256" y="623662"/>
                  <a:pt x="1870606" y="627744"/>
                  <a:pt x="1874839" y="633868"/>
                </a:cubicBezTo>
                <a:cubicBezTo>
                  <a:pt x="1874839" y="637950"/>
                  <a:pt x="1874839" y="642032"/>
                  <a:pt x="1874839" y="646114"/>
                </a:cubicBezTo>
                <a:cubicBezTo>
                  <a:pt x="1874839" y="650196"/>
                  <a:pt x="1874839" y="654278"/>
                  <a:pt x="1874839" y="658360"/>
                </a:cubicBezTo>
                <a:cubicBezTo>
                  <a:pt x="1870606" y="662443"/>
                  <a:pt x="1870606" y="666525"/>
                  <a:pt x="1862139" y="666525"/>
                </a:cubicBezTo>
                <a:cubicBezTo>
                  <a:pt x="1853672" y="674689"/>
                  <a:pt x="1836739" y="670607"/>
                  <a:pt x="1828272" y="658360"/>
                </a:cubicBezTo>
                <a:cubicBezTo>
                  <a:pt x="1828272" y="654278"/>
                  <a:pt x="1824039" y="650196"/>
                  <a:pt x="1824039" y="646114"/>
                </a:cubicBezTo>
                <a:cubicBezTo>
                  <a:pt x="1824039" y="637950"/>
                  <a:pt x="1828272" y="629785"/>
                  <a:pt x="1836739" y="625703"/>
                </a:cubicBezTo>
                <a:cubicBezTo>
                  <a:pt x="1843089" y="621621"/>
                  <a:pt x="1850497" y="620601"/>
                  <a:pt x="1857377" y="622131"/>
                </a:cubicBezTo>
                <a:close/>
                <a:moveTo>
                  <a:pt x="1571138" y="612775"/>
                </a:moveTo>
                <a:cubicBezTo>
                  <a:pt x="1579442" y="616903"/>
                  <a:pt x="1591897" y="625158"/>
                  <a:pt x="1600201" y="629285"/>
                </a:cubicBezTo>
                <a:cubicBezTo>
                  <a:pt x="1600201" y="629285"/>
                  <a:pt x="1600201" y="629285"/>
                  <a:pt x="1596049" y="637540"/>
                </a:cubicBezTo>
                <a:cubicBezTo>
                  <a:pt x="1587745" y="633413"/>
                  <a:pt x="1583593" y="629285"/>
                  <a:pt x="1575290" y="625158"/>
                </a:cubicBezTo>
                <a:lnTo>
                  <a:pt x="1571138" y="633413"/>
                </a:lnTo>
                <a:cubicBezTo>
                  <a:pt x="1575290" y="637540"/>
                  <a:pt x="1579442" y="641668"/>
                  <a:pt x="1583593" y="641668"/>
                </a:cubicBezTo>
                <a:cubicBezTo>
                  <a:pt x="1583593" y="641668"/>
                  <a:pt x="1583593" y="641668"/>
                  <a:pt x="1579442" y="649923"/>
                </a:cubicBezTo>
                <a:cubicBezTo>
                  <a:pt x="1579442" y="649923"/>
                  <a:pt x="1579442" y="649923"/>
                  <a:pt x="1566986" y="641668"/>
                </a:cubicBezTo>
                <a:cubicBezTo>
                  <a:pt x="1566986" y="641668"/>
                  <a:pt x="1566986" y="641668"/>
                  <a:pt x="1558682" y="654050"/>
                </a:cubicBezTo>
                <a:cubicBezTo>
                  <a:pt x="1558682" y="654050"/>
                  <a:pt x="1558682" y="654050"/>
                  <a:pt x="1579442" y="666433"/>
                </a:cubicBezTo>
                <a:cubicBezTo>
                  <a:pt x="1579442" y="666433"/>
                  <a:pt x="1579442" y="666433"/>
                  <a:pt x="1575290" y="674688"/>
                </a:cubicBezTo>
                <a:cubicBezTo>
                  <a:pt x="1562834" y="666433"/>
                  <a:pt x="1554530" y="662305"/>
                  <a:pt x="1546226" y="654050"/>
                </a:cubicBezTo>
                <a:cubicBezTo>
                  <a:pt x="1546226" y="654050"/>
                  <a:pt x="1546226" y="654050"/>
                  <a:pt x="1571138" y="612775"/>
                </a:cubicBezTo>
                <a:close/>
                <a:moveTo>
                  <a:pt x="1898969" y="579438"/>
                </a:moveTo>
                <a:cubicBezTo>
                  <a:pt x="1898969" y="579438"/>
                  <a:pt x="1898969" y="579438"/>
                  <a:pt x="1931989" y="616943"/>
                </a:cubicBezTo>
                <a:cubicBezTo>
                  <a:pt x="1927862" y="621110"/>
                  <a:pt x="1927862" y="621110"/>
                  <a:pt x="1923734" y="625277"/>
                </a:cubicBezTo>
                <a:cubicBezTo>
                  <a:pt x="1923734" y="625277"/>
                  <a:pt x="1923734" y="625277"/>
                  <a:pt x="1890714" y="612776"/>
                </a:cubicBezTo>
                <a:cubicBezTo>
                  <a:pt x="1890714" y="612776"/>
                  <a:pt x="1890714" y="612776"/>
                  <a:pt x="1907224" y="637779"/>
                </a:cubicBezTo>
                <a:cubicBezTo>
                  <a:pt x="1903096" y="641946"/>
                  <a:pt x="1903096" y="641946"/>
                  <a:pt x="1898969" y="646113"/>
                </a:cubicBezTo>
                <a:cubicBezTo>
                  <a:pt x="1898969" y="646113"/>
                  <a:pt x="1898969" y="646113"/>
                  <a:pt x="1870076" y="604441"/>
                </a:cubicBezTo>
                <a:cubicBezTo>
                  <a:pt x="1874204" y="604441"/>
                  <a:pt x="1874204" y="600274"/>
                  <a:pt x="1878331" y="600274"/>
                </a:cubicBezTo>
                <a:cubicBezTo>
                  <a:pt x="1878331" y="600274"/>
                  <a:pt x="1878331" y="600274"/>
                  <a:pt x="1911351" y="608608"/>
                </a:cubicBezTo>
                <a:cubicBezTo>
                  <a:pt x="1911351" y="608608"/>
                  <a:pt x="1911351" y="608608"/>
                  <a:pt x="1890714" y="587772"/>
                </a:cubicBezTo>
                <a:cubicBezTo>
                  <a:pt x="1894841" y="583605"/>
                  <a:pt x="1894841" y="583605"/>
                  <a:pt x="1898969" y="579438"/>
                </a:cubicBezTo>
                <a:close/>
                <a:moveTo>
                  <a:pt x="1534626" y="579438"/>
                </a:moveTo>
                <a:cubicBezTo>
                  <a:pt x="1542930" y="587742"/>
                  <a:pt x="1551233" y="596046"/>
                  <a:pt x="1563689" y="604350"/>
                </a:cubicBezTo>
                <a:cubicBezTo>
                  <a:pt x="1559537" y="612653"/>
                  <a:pt x="1559537" y="612653"/>
                  <a:pt x="1559537" y="612653"/>
                </a:cubicBezTo>
                <a:cubicBezTo>
                  <a:pt x="1555385" y="608501"/>
                  <a:pt x="1551233" y="604350"/>
                  <a:pt x="1547081" y="604350"/>
                </a:cubicBezTo>
                <a:cubicBezTo>
                  <a:pt x="1518018" y="633413"/>
                  <a:pt x="1518018" y="633413"/>
                  <a:pt x="1518018" y="633413"/>
                </a:cubicBezTo>
                <a:cubicBezTo>
                  <a:pt x="1509714" y="625109"/>
                  <a:pt x="1509714" y="625109"/>
                  <a:pt x="1509714" y="625109"/>
                </a:cubicBezTo>
                <a:cubicBezTo>
                  <a:pt x="1538778" y="596046"/>
                  <a:pt x="1538778" y="596046"/>
                  <a:pt x="1538778" y="596046"/>
                </a:cubicBezTo>
                <a:cubicBezTo>
                  <a:pt x="1534626" y="591894"/>
                  <a:pt x="1530474" y="587742"/>
                  <a:pt x="1526322" y="583590"/>
                </a:cubicBezTo>
                <a:cubicBezTo>
                  <a:pt x="1534626" y="579438"/>
                  <a:pt x="1534626" y="579438"/>
                  <a:pt x="1534626" y="579438"/>
                </a:cubicBezTo>
                <a:close/>
                <a:moveTo>
                  <a:pt x="1924051" y="566738"/>
                </a:moveTo>
                <a:lnTo>
                  <a:pt x="1931989" y="579438"/>
                </a:lnTo>
                <a:lnTo>
                  <a:pt x="1936751" y="587376"/>
                </a:lnTo>
                <a:lnTo>
                  <a:pt x="1944689" y="579438"/>
                </a:lnTo>
                <a:lnTo>
                  <a:pt x="1944689" y="574676"/>
                </a:lnTo>
                <a:lnTo>
                  <a:pt x="1924051" y="566738"/>
                </a:lnTo>
                <a:close/>
                <a:moveTo>
                  <a:pt x="1919742" y="558800"/>
                </a:moveTo>
                <a:cubicBezTo>
                  <a:pt x="1970089" y="571103"/>
                  <a:pt x="1970089" y="571103"/>
                  <a:pt x="1970089" y="571103"/>
                </a:cubicBezTo>
                <a:cubicBezTo>
                  <a:pt x="1970089" y="575204"/>
                  <a:pt x="1965894" y="575204"/>
                  <a:pt x="1965894" y="579305"/>
                </a:cubicBezTo>
                <a:cubicBezTo>
                  <a:pt x="1965894" y="579305"/>
                  <a:pt x="1965894" y="579305"/>
                  <a:pt x="1961698" y="579305"/>
                </a:cubicBezTo>
                <a:cubicBezTo>
                  <a:pt x="1953307" y="579305"/>
                  <a:pt x="1953307" y="579305"/>
                  <a:pt x="1953307" y="579305"/>
                </a:cubicBezTo>
                <a:cubicBezTo>
                  <a:pt x="1940720" y="595710"/>
                  <a:pt x="1940720" y="595710"/>
                  <a:pt x="1940720" y="595710"/>
                </a:cubicBezTo>
                <a:cubicBezTo>
                  <a:pt x="1944916" y="603912"/>
                  <a:pt x="1944916" y="603912"/>
                  <a:pt x="1944916" y="603912"/>
                </a:cubicBezTo>
                <a:cubicBezTo>
                  <a:pt x="1944916" y="603912"/>
                  <a:pt x="1940720" y="608013"/>
                  <a:pt x="1940720" y="608013"/>
                </a:cubicBezTo>
                <a:cubicBezTo>
                  <a:pt x="1919742" y="579305"/>
                  <a:pt x="1919742" y="579305"/>
                  <a:pt x="1919742" y="579305"/>
                </a:cubicBezTo>
                <a:cubicBezTo>
                  <a:pt x="1911351" y="567002"/>
                  <a:pt x="1911351" y="567002"/>
                  <a:pt x="1911351" y="567002"/>
                </a:cubicBezTo>
                <a:lnTo>
                  <a:pt x="1919742" y="558800"/>
                </a:lnTo>
                <a:close/>
                <a:moveTo>
                  <a:pt x="1500586" y="541338"/>
                </a:moveTo>
                <a:cubicBezTo>
                  <a:pt x="1504753" y="545571"/>
                  <a:pt x="1504753" y="545571"/>
                  <a:pt x="1508920" y="549805"/>
                </a:cubicBezTo>
                <a:cubicBezTo>
                  <a:pt x="1508920" y="549805"/>
                  <a:pt x="1508920" y="549805"/>
                  <a:pt x="1496419" y="583671"/>
                </a:cubicBezTo>
                <a:cubicBezTo>
                  <a:pt x="1496419" y="583671"/>
                  <a:pt x="1496419" y="583671"/>
                  <a:pt x="1521422" y="562505"/>
                </a:cubicBezTo>
                <a:cubicBezTo>
                  <a:pt x="1521422" y="566738"/>
                  <a:pt x="1525589" y="566738"/>
                  <a:pt x="1525589" y="570971"/>
                </a:cubicBezTo>
                <a:cubicBezTo>
                  <a:pt x="1525589" y="570971"/>
                  <a:pt x="1525589" y="570971"/>
                  <a:pt x="1488084" y="604838"/>
                </a:cubicBezTo>
                <a:cubicBezTo>
                  <a:pt x="1483917" y="600605"/>
                  <a:pt x="1483917" y="600605"/>
                  <a:pt x="1479750" y="596371"/>
                </a:cubicBezTo>
                <a:cubicBezTo>
                  <a:pt x="1479750" y="596371"/>
                  <a:pt x="1479750" y="596371"/>
                  <a:pt x="1492252" y="562505"/>
                </a:cubicBezTo>
                <a:cubicBezTo>
                  <a:pt x="1492252" y="562505"/>
                  <a:pt x="1492252" y="562505"/>
                  <a:pt x="1467249" y="579438"/>
                </a:cubicBezTo>
                <a:cubicBezTo>
                  <a:pt x="1463081" y="575205"/>
                  <a:pt x="1463081" y="575205"/>
                  <a:pt x="1458914" y="570971"/>
                </a:cubicBezTo>
                <a:cubicBezTo>
                  <a:pt x="1458914" y="570971"/>
                  <a:pt x="1458914" y="570971"/>
                  <a:pt x="1500586" y="541338"/>
                </a:cubicBezTo>
                <a:close/>
                <a:moveTo>
                  <a:pt x="1936752" y="528638"/>
                </a:moveTo>
                <a:lnTo>
                  <a:pt x="1973264" y="550863"/>
                </a:lnTo>
                <a:lnTo>
                  <a:pt x="1985965" y="528638"/>
                </a:lnTo>
                <a:lnTo>
                  <a:pt x="1993902" y="533401"/>
                </a:lnTo>
                <a:lnTo>
                  <a:pt x="1978027" y="561976"/>
                </a:lnTo>
                <a:lnTo>
                  <a:pt x="1931989" y="538163"/>
                </a:lnTo>
                <a:lnTo>
                  <a:pt x="1936752" y="528638"/>
                </a:lnTo>
                <a:close/>
                <a:moveTo>
                  <a:pt x="1492829" y="525463"/>
                </a:moveTo>
                <a:cubicBezTo>
                  <a:pt x="1492829" y="529630"/>
                  <a:pt x="1497014" y="529630"/>
                  <a:pt x="1497014" y="533798"/>
                </a:cubicBezTo>
                <a:cubicBezTo>
                  <a:pt x="1497014" y="533798"/>
                  <a:pt x="1497014" y="533798"/>
                  <a:pt x="1455161" y="558801"/>
                </a:cubicBezTo>
                <a:cubicBezTo>
                  <a:pt x="1450976" y="554634"/>
                  <a:pt x="1450976" y="550467"/>
                  <a:pt x="1450976" y="550467"/>
                </a:cubicBezTo>
                <a:cubicBezTo>
                  <a:pt x="1450976" y="550467"/>
                  <a:pt x="1450976" y="550467"/>
                  <a:pt x="1492829" y="525463"/>
                </a:cubicBezTo>
                <a:close/>
                <a:moveTo>
                  <a:pt x="1482542" y="485751"/>
                </a:moveTo>
                <a:cubicBezTo>
                  <a:pt x="1480468" y="485230"/>
                  <a:pt x="1478394" y="486272"/>
                  <a:pt x="1476320" y="488355"/>
                </a:cubicBezTo>
                <a:cubicBezTo>
                  <a:pt x="1430696" y="500857"/>
                  <a:pt x="1430696" y="500857"/>
                  <a:pt x="1430696" y="500857"/>
                </a:cubicBezTo>
                <a:cubicBezTo>
                  <a:pt x="1422401" y="505024"/>
                  <a:pt x="1422401" y="509191"/>
                  <a:pt x="1422401" y="517526"/>
                </a:cubicBezTo>
                <a:cubicBezTo>
                  <a:pt x="1468025" y="634207"/>
                  <a:pt x="1584159" y="717551"/>
                  <a:pt x="1716883" y="717551"/>
                </a:cubicBezTo>
                <a:cubicBezTo>
                  <a:pt x="1849607" y="717551"/>
                  <a:pt x="1965740" y="634207"/>
                  <a:pt x="2011364" y="513358"/>
                </a:cubicBezTo>
                <a:cubicBezTo>
                  <a:pt x="2011364" y="509191"/>
                  <a:pt x="2007217" y="505024"/>
                  <a:pt x="2003069" y="500857"/>
                </a:cubicBezTo>
                <a:cubicBezTo>
                  <a:pt x="1957445" y="488355"/>
                  <a:pt x="1957445" y="488355"/>
                  <a:pt x="1957445" y="488355"/>
                </a:cubicBezTo>
                <a:cubicBezTo>
                  <a:pt x="1955371" y="486272"/>
                  <a:pt x="1953297" y="485230"/>
                  <a:pt x="1951224" y="485751"/>
                </a:cubicBezTo>
                <a:cubicBezTo>
                  <a:pt x="1949150" y="486272"/>
                  <a:pt x="1947076" y="488355"/>
                  <a:pt x="1945002" y="492522"/>
                </a:cubicBezTo>
                <a:cubicBezTo>
                  <a:pt x="1907673" y="584201"/>
                  <a:pt x="1820573" y="646709"/>
                  <a:pt x="1716883" y="646709"/>
                </a:cubicBezTo>
                <a:cubicBezTo>
                  <a:pt x="1613192" y="646709"/>
                  <a:pt x="1526092" y="584201"/>
                  <a:pt x="1488763" y="492522"/>
                </a:cubicBezTo>
                <a:cubicBezTo>
                  <a:pt x="1486689" y="488355"/>
                  <a:pt x="1484616" y="486272"/>
                  <a:pt x="1482542" y="485751"/>
                </a:cubicBezTo>
                <a:close/>
                <a:moveTo>
                  <a:pt x="1662749" y="478852"/>
                </a:moveTo>
                <a:cubicBezTo>
                  <a:pt x="1551306" y="533313"/>
                  <a:pt x="1551306" y="533313"/>
                  <a:pt x="1551306" y="533313"/>
                </a:cubicBezTo>
                <a:cubicBezTo>
                  <a:pt x="1547179" y="533313"/>
                  <a:pt x="1543051" y="533313"/>
                  <a:pt x="1543051" y="537502"/>
                </a:cubicBezTo>
                <a:cubicBezTo>
                  <a:pt x="1543051" y="537502"/>
                  <a:pt x="1543051" y="537502"/>
                  <a:pt x="1543051" y="541691"/>
                </a:cubicBezTo>
                <a:cubicBezTo>
                  <a:pt x="1543051" y="541691"/>
                  <a:pt x="1543051" y="545880"/>
                  <a:pt x="1547179" y="545880"/>
                </a:cubicBezTo>
                <a:cubicBezTo>
                  <a:pt x="1584326" y="587773"/>
                  <a:pt x="1621474" y="608719"/>
                  <a:pt x="1675132" y="621287"/>
                </a:cubicBezTo>
                <a:cubicBezTo>
                  <a:pt x="1679259" y="625476"/>
                  <a:pt x="1683387" y="625476"/>
                  <a:pt x="1683387" y="621287"/>
                </a:cubicBezTo>
                <a:cubicBezTo>
                  <a:pt x="1687514" y="621287"/>
                  <a:pt x="1687514" y="617098"/>
                  <a:pt x="1687514" y="608719"/>
                </a:cubicBezTo>
                <a:cubicBezTo>
                  <a:pt x="1687514" y="608719"/>
                  <a:pt x="1679259" y="487231"/>
                  <a:pt x="1679259" y="487231"/>
                </a:cubicBezTo>
                <a:cubicBezTo>
                  <a:pt x="1679259" y="483042"/>
                  <a:pt x="1675132" y="478852"/>
                  <a:pt x="1675132" y="478852"/>
                </a:cubicBezTo>
                <a:cubicBezTo>
                  <a:pt x="1671004" y="474663"/>
                  <a:pt x="1666877" y="474663"/>
                  <a:pt x="1662749" y="478852"/>
                </a:cubicBezTo>
                <a:close/>
                <a:moveTo>
                  <a:pt x="1762761" y="474663"/>
                </a:moveTo>
                <a:cubicBezTo>
                  <a:pt x="1758634" y="478836"/>
                  <a:pt x="1758634" y="483009"/>
                  <a:pt x="1758634" y="487182"/>
                </a:cubicBezTo>
                <a:cubicBezTo>
                  <a:pt x="1746251" y="608194"/>
                  <a:pt x="1746251" y="608194"/>
                  <a:pt x="1746251" y="608194"/>
                </a:cubicBezTo>
                <a:cubicBezTo>
                  <a:pt x="1746251" y="612367"/>
                  <a:pt x="1746251" y="616540"/>
                  <a:pt x="1750379" y="620713"/>
                </a:cubicBezTo>
                <a:cubicBezTo>
                  <a:pt x="1750379" y="620713"/>
                  <a:pt x="1754506" y="620713"/>
                  <a:pt x="1758634" y="620713"/>
                </a:cubicBezTo>
                <a:cubicBezTo>
                  <a:pt x="1812291" y="608194"/>
                  <a:pt x="1849439" y="587330"/>
                  <a:pt x="1886587" y="545602"/>
                </a:cubicBezTo>
                <a:cubicBezTo>
                  <a:pt x="1890714" y="541429"/>
                  <a:pt x="1890714" y="541429"/>
                  <a:pt x="1890714" y="537256"/>
                </a:cubicBezTo>
                <a:cubicBezTo>
                  <a:pt x="1890714" y="533083"/>
                  <a:pt x="1886587" y="533083"/>
                  <a:pt x="1882459" y="528910"/>
                </a:cubicBezTo>
                <a:cubicBezTo>
                  <a:pt x="1775144" y="474663"/>
                  <a:pt x="1775144" y="474663"/>
                  <a:pt x="1775144" y="474663"/>
                </a:cubicBezTo>
                <a:cubicBezTo>
                  <a:pt x="1771016" y="474663"/>
                  <a:pt x="1766889" y="474663"/>
                  <a:pt x="1762761" y="474663"/>
                </a:cubicBezTo>
                <a:close/>
                <a:moveTo>
                  <a:pt x="725572" y="428624"/>
                </a:moveTo>
                <a:cubicBezTo>
                  <a:pt x="705101" y="432820"/>
                  <a:pt x="696913" y="441211"/>
                  <a:pt x="696913" y="457993"/>
                </a:cubicBezTo>
                <a:cubicBezTo>
                  <a:pt x="696913" y="470580"/>
                  <a:pt x="696913" y="487362"/>
                  <a:pt x="717384" y="487362"/>
                </a:cubicBezTo>
                <a:cubicBezTo>
                  <a:pt x="741948" y="487362"/>
                  <a:pt x="774701" y="478971"/>
                  <a:pt x="774701" y="478971"/>
                </a:cubicBezTo>
                <a:cubicBezTo>
                  <a:pt x="774701" y="428624"/>
                  <a:pt x="774701" y="428624"/>
                  <a:pt x="774701" y="428624"/>
                </a:cubicBezTo>
                <a:lnTo>
                  <a:pt x="725572" y="428624"/>
                </a:lnTo>
                <a:close/>
                <a:moveTo>
                  <a:pt x="352426" y="346073"/>
                </a:moveTo>
                <a:cubicBezTo>
                  <a:pt x="315516" y="346073"/>
                  <a:pt x="303213" y="362695"/>
                  <a:pt x="303213" y="412562"/>
                </a:cubicBezTo>
                <a:cubicBezTo>
                  <a:pt x="303213" y="462428"/>
                  <a:pt x="311415" y="487361"/>
                  <a:pt x="352426" y="487361"/>
                </a:cubicBezTo>
                <a:cubicBezTo>
                  <a:pt x="393436" y="487361"/>
                  <a:pt x="401638" y="458272"/>
                  <a:pt x="401638" y="412562"/>
                </a:cubicBezTo>
                <a:cubicBezTo>
                  <a:pt x="401638" y="362695"/>
                  <a:pt x="389335" y="346073"/>
                  <a:pt x="352426" y="346073"/>
                </a:cubicBezTo>
                <a:close/>
                <a:moveTo>
                  <a:pt x="1704770" y="341312"/>
                </a:moveTo>
                <a:cubicBezTo>
                  <a:pt x="1704770" y="341312"/>
                  <a:pt x="1704770" y="353885"/>
                  <a:pt x="1704770" y="353885"/>
                </a:cubicBezTo>
                <a:cubicBezTo>
                  <a:pt x="1684063" y="358076"/>
                  <a:pt x="1671639" y="379031"/>
                  <a:pt x="1671639" y="399986"/>
                </a:cubicBezTo>
                <a:cubicBezTo>
                  <a:pt x="1671639" y="425132"/>
                  <a:pt x="1692346" y="446087"/>
                  <a:pt x="1717193" y="446087"/>
                </a:cubicBezTo>
                <a:cubicBezTo>
                  <a:pt x="1742041" y="446087"/>
                  <a:pt x="1766889" y="425132"/>
                  <a:pt x="1766889" y="399986"/>
                </a:cubicBezTo>
                <a:cubicBezTo>
                  <a:pt x="1766889" y="379031"/>
                  <a:pt x="1750324" y="358076"/>
                  <a:pt x="1729617" y="353885"/>
                </a:cubicBezTo>
                <a:cubicBezTo>
                  <a:pt x="1729617" y="349694"/>
                  <a:pt x="1729617" y="341312"/>
                  <a:pt x="1729617" y="341312"/>
                </a:cubicBezTo>
                <a:cubicBezTo>
                  <a:pt x="1704770" y="341312"/>
                  <a:pt x="1704770" y="341312"/>
                  <a:pt x="1704770" y="341312"/>
                </a:cubicBezTo>
                <a:close/>
                <a:moveTo>
                  <a:pt x="1716883" y="328612"/>
                </a:moveTo>
                <a:cubicBezTo>
                  <a:pt x="1755899" y="328612"/>
                  <a:pt x="1787527" y="360596"/>
                  <a:pt x="1787527" y="400050"/>
                </a:cubicBezTo>
                <a:cubicBezTo>
                  <a:pt x="1787527" y="439504"/>
                  <a:pt x="1755899" y="471488"/>
                  <a:pt x="1716883" y="471488"/>
                </a:cubicBezTo>
                <a:cubicBezTo>
                  <a:pt x="1677867" y="471488"/>
                  <a:pt x="1646239" y="439504"/>
                  <a:pt x="1646239" y="400050"/>
                </a:cubicBezTo>
                <a:cubicBezTo>
                  <a:pt x="1646239" y="360596"/>
                  <a:pt x="1677867" y="328612"/>
                  <a:pt x="1716883" y="328612"/>
                </a:cubicBezTo>
                <a:close/>
                <a:moveTo>
                  <a:pt x="1716883" y="320675"/>
                </a:moveTo>
                <a:cubicBezTo>
                  <a:pt x="1673483" y="320675"/>
                  <a:pt x="1638301" y="356212"/>
                  <a:pt x="1638301" y="400050"/>
                </a:cubicBezTo>
                <a:cubicBezTo>
                  <a:pt x="1638301" y="443888"/>
                  <a:pt x="1673483" y="479425"/>
                  <a:pt x="1716883" y="479425"/>
                </a:cubicBezTo>
                <a:cubicBezTo>
                  <a:pt x="1760283" y="479425"/>
                  <a:pt x="1795465" y="443888"/>
                  <a:pt x="1795465" y="400050"/>
                </a:cubicBezTo>
                <a:cubicBezTo>
                  <a:pt x="1795465" y="356212"/>
                  <a:pt x="1760283" y="320675"/>
                  <a:pt x="1716883" y="320675"/>
                </a:cubicBezTo>
                <a:close/>
                <a:moveTo>
                  <a:pt x="1924004" y="317500"/>
                </a:moveTo>
                <a:cubicBezTo>
                  <a:pt x="1924004" y="317500"/>
                  <a:pt x="1919866" y="317500"/>
                  <a:pt x="1911592" y="321667"/>
                </a:cubicBezTo>
                <a:cubicBezTo>
                  <a:pt x="1812301" y="388342"/>
                  <a:pt x="1812301" y="388342"/>
                  <a:pt x="1812301" y="388342"/>
                </a:cubicBezTo>
                <a:cubicBezTo>
                  <a:pt x="1808164" y="392510"/>
                  <a:pt x="1808164" y="396677"/>
                  <a:pt x="1808164" y="400844"/>
                </a:cubicBezTo>
                <a:cubicBezTo>
                  <a:pt x="1808164" y="400844"/>
                  <a:pt x="1808164" y="405011"/>
                  <a:pt x="1812301" y="409178"/>
                </a:cubicBezTo>
                <a:lnTo>
                  <a:pt x="1915729" y="480021"/>
                </a:lnTo>
                <a:cubicBezTo>
                  <a:pt x="1915729" y="480021"/>
                  <a:pt x="1919866" y="484188"/>
                  <a:pt x="1924004" y="480021"/>
                </a:cubicBezTo>
                <a:cubicBezTo>
                  <a:pt x="1928141" y="480021"/>
                  <a:pt x="1928141" y="480021"/>
                  <a:pt x="1928141" y="471686"/>
                </a:cubicBezTo>
                <a:cubicBezTo>
                  <a:pt x="1944689" y="421680"/>
                  <a:pt x="1944689" y="375841"/>
                  <a:pt x="1928141" y="325834"/>
                </a:cubicBezTo>
                <a:cubicBezTo>
                  <a:pt x="1928141" y="321667"/>
                  <a:pt x="1928141" y="317500"/>
                  <a:pt x="1924004" y="317500"/>
                </a:cubicBezTo>
                <a:close/>
                <a:moveTo>
                  <a:pt x="1509762" y="317500"/>
                </a:moveTo>
                <a:cubicBezTo>
                  <a:pt x="1505625" y="317500"/>
                  <a:pt x="1505625" y="321667"/>
                  <a:pt x="1501487" y="325834"/>
                </a:cubicBezTo>
                <a:cubicBezTo>
                  <a:pt x="1489076" y="375841"/>
                  <a:pt x="1489076" y="421680"/>
                  <a:pt x="1501487" y="475854"/>
                </a:cubicBezTo>
                <a:cubicBezTo>
                  <a:pt x="1505625" y="475854"/>
                  <a:pt x="1505625" y="480021"/>
                  <a:pt x="1509762" y="480021"/>
                </a:cubicBezTo>
                <a:cubicBezTo>
                  <a:pt x="1509762" y="484188"/>
                  <a:pt x="1513899" y="480021"/>
                  <a:pt x="1518036" y="480021"/>
                </a:cubicBezTo>
                <a:cubicBezTo>
                  <a:pt x="1621464" y="409178"/>
                  <a:pt x="1621464" y="409178"/>
                  <a:pt x="1621464" y="409178"/>
                </a:cubicBezTo>
                <a:cubicBezTo>
                  <a:pt x="1625601" y="409178"/>
                  <a:pt x="1625601" y="405011"/>
                  <a:pt x="1625601" y="400844"/>
                </a:cubicBezTo>
                <a:cubicBezTo>
                  <a:pt x="1625601" y="396677"/>
                  <a:pt x="1625601" y="392510"/>
                  <a:pt x="1621464" y="388342"/>
                </a:cubicBezTo>
                <a:lnTo>
                  <a:pt x="1518036" y="321667"/>
                </a:lnTo>
                <a:cubicBezTo>
                  <a:pt x="1518036" y="317500"/>
                  <a:pt x="1513899" y="317500"/>
                  <a:pt x="1509762" y="317500"/>
                </a:cubicBezTo>
                <a:close/>
                <a:moveTo>
                  <a:pt x="1032821" y="304799"/>
                </a:moveTo>
                <a:cubicBezTo>
                  <a:pt x="1032821" y="304799"/>
                  <a:pt x="1036942" y="304799"/>
                  <a:pt x="1041062" y="304799"/>
                </a:cubicBezTo>
                <a:cubicBezTo>
                  <a:pt x="1041062" y="304799"/>
                  <a:pt x="1041062" y="304799"/>
                  <a:pt x="1074028" y="304799"/>
                </a:cubicBezTo>
                <a:cubicBezTo>
                  <a:pt x="1078149" y="304799"/>
                  <a:pt x="1078149" y="304799"/>
                  <a:pt x="1082270" y="308966"/>
                </a:cubicBezTo>
                <a:cubicBezTo>
                  <a:pt x="1082270" y="308966"/>
                  <a:pt x="1082270" y="308966"/>
                  <a:pt x="1123477" y="479821"/>
                </a:cubicBezTo>
                <a:cubicBezTo>
                  <a:pt x="1123477" y="479821"/>
                  <a:pt x="1123477" y="479821"/>
                  <a:pt x="1127598" y="479821"/>
                </a:cubicBezTo>
                <a:cubicBezTo>
                  <a:pt x="1127598" y="479821"/>
                  <a:pt x="1127598" y="479821"/>
                  <a:pt x="1172926" y="308966"/>
                </a:cubicBezTo>
                <a:cubicBezTo>
                  <a:pt x="1172926" y="304799"/>
                  <a:pt x="1177047" y="304799"/>
                  <a:pt x="1181168" y="304799"/>
                </a:cubicBezTo>
                <a:cubicBezTo>
                  <a:pt x="1181168" y="304799"/>
                  <a:pt x="1181168" y="304799"/>
                  <a:pt x="1214134" y="304799"/>
                </a:cubicBezTo>
                <a:cubicBezTo>
                  <a:pt x="1218254" y="304799"/>
                  <a:pt x="1218254" y="304799"/>
                  <a:pt x="1222375" y="304799"/>
                </a:cubicBezTo>
                <a:cubicBezTo>
                  <a:pt x="1222375" y="308966"/>
                  <a:pt x="1222375" y="308966"/>
                  <a:pt x="1222375" y="313133"/>
                </a:cubicBezTo>
                <a:cubicBezTo>
                  <a:pt x="1222375" y="313133"/>
                  <a:pt x="1222375" y="313133"/>
                  <a:pt x="1218254" y="338137"/>
                </a:cubicBezTo>
                <a:cubicBezTo>
                  <a:pt x="1214134" y="350638"/>
                  <a:pt x="1210013" y="367307"/>
                  <a:pt x="1201771" y="388143"/>
                </a:cubicBezTo>
                <a:cubicBezTo>
                  <a:pt x="1193530" y="433982"/>
                  <a:pt x="1177047" y="496490"/>
                  <a:pt x="1164685" y="542329"/>
                </a:cubicBezTo>
                <a:cubicBezTo>
                  <a:pt x="1152322" y="584001"/>
                  <a:pt x="1131719" y="604837"/>
                  <a:pt x="1098753" y="604837"/>
                </a:cubicBezTo>
                <a:cubicBezTo>
                  <a:pt x="1098753" y="604837"/>
                  <a:pt x="1098753" y="604837"/>
                  <a:pt x="1094632" y="604837"/>
                </a:cubicBezTo>
                <a:cubicBezTo>
                  <a:pt x="1078149" y="604837"/>
                  <a:pt x="1053425" y="600670"/>
                  <a:pt x="1041062" y="600670"/>
                </a:cubicBezTo>
                <a:cubicBezTo>
                  <a:pt x="1036942" y="596503"/>
                  <a:pt x="1032821" y="596503"/>
                  <a:pt x="1032821" y="592335"/>
                </a:cubicBezTo>
                <a:cubicBezTo>
                  <a:pt x="1032821" y="592335"/>
                  <a:pt x="1032821" y="592335"/>
                  <a:pt x="1032821" y="567332"/>
                </a:cubicBezTo>
                <a:cubicBezTo>
                  <a:pt x="1032821" y="567332"/>
                  <a:pt x="1032821" y="563165"/>
                  <a:pt x="1036942" y="563165"/>
                </a:cubicBezTo>
                <a:cubicBezTo>
                  <a:pt x="1036942" y="558998"/>
                  <a:pt x="1041062" y="558998"/>
                  <a:pt x="1041062" y="558998"/>
                </a:cubicBezTo>
                <a:cubicBezTo>
                  <a:pt x="1041062" y="558998"/>
                  <a:pt x="1041062" y="558998"/>
                  <a:pt x="1082270" y="563165"/>
                </a:cubicBezTo>
                <a:cubicBezTo>
                  <a:pt x="1106994" y="563165"/>
                  <a:pt x="1111115" y="550663"/>
                  <a:pt x="1115236" y="538162"/>
                </a:cubicBezTo>
                <a:cubicBezTo>
                  <a:pt x="1115236" y="533995"/>
                  <a:pt x="1115236" y="533995"/>
                  <a:pt x="1119357" y="529828"/>
                </a:cubicBezTo>
                <a:cubicBezTo>
                  <a:pt x="1119357" y="529828"/>
                  <a:pt x="1119357" y="529828"/>
                  <a:pt x="1106994" y="529828"/>
                </a:cubicBezTo>
                <a:cubicBezTo>
                  <a:pt x="1090511" y="529828"/>
                  <a:pt x="1082270" y="513159"/>
                  <a:pt x="1082270" y="504824"/>
                </a:cubicBezTo>
                <a:cubicBezTo>
                  <a:pt x="1082270" y="504824"/>
                  <a:pt x="1082270" y="504824"/>
                  <a:pt x="1032821" y="313133"/>
                </a:cubicBezTo>
                <a:cubicBezTo>
                  <a:pt x="1028700" y="308966"/>
                  <a:pt x="1032821" y="308966"/>
                  <a:pt x="1032821" y="304799"/>
                </a:cubicBezTo>
                <a:close/>
                <a:moveTo>
                  <a:pt x="994979" y="300037"/>
                </a:moveTo>
                <a:cubicBezTo>
                  <a:pt x="994979" y="300037"/>
                  <a:pt x="999140" y="300037"/>
                  <a:pt x="999140" y="304193"/>
                </a:cubicBezTo>
                <a:cubicBezTo>
                  <a:pt x="1003300" y="304193"/>
                  <a:pt x="1003300" y="308350"/>
                  <a:pt x="1003300" y="308350"/>
                </a:cubicBezTo>
                <a:cubicBezTo>
                  <a:pt x="1003300" y="308350"/>
                  <a:pt x="1003300" y="308350"/>
                  <a:pt x="1003300" y="341601"/>
                </a:cubicBezTo>
                <a:cubicBezTo>
                  <a:pt x="1003300" y="345757"/>
                  <a:pt x="999140" y="345757"/>
                  <a:pt x="994979" y="349913"/>
                </a:cubicBezTo>
                <a:cubicBezTo>
                  <a:pt x="965857" y="349913"/>
                  <a:pt x="940895" y="370695"/>
                  <a:pt x="932574" y="374852"/>
                </a:cubicBezTo>
                <a:cubicBezTo>
                  <a:pt x="932574" y="374852"/>
                  <a:pt x="932574" y="374852"/>
                  <a:pt x="932574" y="520324"/>
                </a:cubicBezTo>
                <a:cubicBezTo>
                  <a:pt x="932574" y="524481"/>
                  <a:pt x="928414" y="528637"/>
                  <a:pt x="924254" y="528637"/>
                </a:cubicBezTo>
                <a:cubicBezTo>
                  <a:pt x="924254" y="528637"/>
                  <a:pt x="924254" y="528637"/>
                  <a:pt x="890971" y="528637"/>
                </a:cubicBezTo>
                <a:cubicBezTo>
                  <a:pt x="886810" y="528637"/>
                  <a:pt x="882650" y="524481"/>
                  <a:pt x="882650" y="520324"/>
                </a:cubicBezTo>
                <a:cubicBezTo>
                  <a:pt x="882650" y="520324"/>
                  <a:pt x="882650" y="520324"/>
                  <a:pt x="882650" y="312506"/>
                </a:cubicBezTo>
                <a:cubicBezTo>
                  <a:pt x="882650" y="304193"/>
                  <a:pt x="886810" y="304193"/>
                  <a:pt x="890971" y="304193"/>
                </a:cubicBezTo>
                <a:cubicBezTo>
                  <a:pt x="890971" y="304193"/>
                  <a:pt x="890971" y="304193"/>
                  <a:pt x="924254" y="304193"/>
                </a:cubicBezTo>
                <a:cubicBezTo>
                  <a:pt x="928414" y="304193"/>
                  <a:pt x="932574" y="304193"/>
                  <a:pt x="932574" y="312506"/>
                </a:cubicBezTo>
                <a:cubicBezTo>
                  <a:pt x="932574" y="312506"/>
                  <a:pt x="932574" y="312506"/>
                  <a:pt x="932574" y="324975"/>
                </a:cubicBezTo>
                <a:cubicBezTo>
                  <a:pt x="949216" y="316662"/>
                  <a:pt x="970017" y="300037"/>
                  <a:pt x="994979" y="300037"/>
                </a:cubicBezTo>
                <a:close/>
                <a:moveTo>
                  <a:pt x="750816" y="295274"/>
                </a:moveTo>
                <a:cubicBezTo>
                  <a:pt x="800606" y="295274"/>
                  <a:pt x="825501" y="320340"/>
                  <a:pt x="825501" y="374649"/>
                </a:cubicBezTo>
                <a:cubicBezTo>
                  <a:pt x="825501" y="525044"/>
                  <a:pt x="825501" y="525044"/>
                  <a:pt x="825501" y="525044"/>
                </a:cubicBezTo>
                <a:cubicBezTo>
                  <a:pt x="825501" y="525044"/>
                  <a:pt x="825501" y="529221"/>
                  <a:pt x="825501" y="529221"/>
                </a:cubicBezTo>
                <a:cubicBezTo>
                  <a:pt x="821352" y="533399"/>
                  <a:pt x="821352" y="533399"/>
                  <a:pt x="817203" y="533399"/>
                </a:cubicBezTo>
                <a:cubicBezTo>
                  <a:pt x="800606" y="529221"/>
                  <a:pt x="792308" y="525044"/>
                  <a:pt x="784010" y="516688"/>
                </a:cubicBezTo>
                <a:cubicBezTo>
                  <a:pt x="784010" y="516688"/>
                  <a:pt x="742518" y="533399"/>
                  <a:pt x="709325" y="533399"/>
                </a:cubicBezTo>
                <a:cubicBezTo>
                  <a:pt x="667833" y="533399"/>
                  <a:pt x="642938" y="508333"/>
                  <a:pt x="642938" y="462379"/>
                </a:cubicBezTo>
                <a:cubicBezTo>
                  <a:pt x="642938" y="416425"/>
                  <a:pt x="667833" y="395537"/>
                  <a:pt x="717623" y="391360"/>
                </a:cubicBezTo>
                <a:cubicBezTo>
                  <a:pt x="775711" y="387182"/>
                  <a:pt x="775711" y="387182"/>
                  <a:pt x="775711" y="387182"/>
                </a:cubicBezTo>
                <a:cubicBezTo>
                  <a:pt x="775711" y="374649"/>
                  <a:pt x="775711" y="374649"/>
                  <a:pt x="775711" y="374649"/>
                </a:cubicBezTo>
                <a:cubicBezTo>
                  <a:pt x="775711" y="357939"/>
                  <a:pt x="763264" y="345406"/>
                  <a:pt x="746667" y="345406"/>
                </a:cubicBezTo>
                <a:cubicBezTo>
                  <a:pt x="721772" y="345406"/>
                  <a:pt x="688579" y="349583"/>
                  <a:pt x="667833" y="349583"/>
                </a:cubicBezTo>
                <a:cubicBezTo>
                  <a:pt x="667833" y="349583"/>
                  <a:pt x="663684" y="349583"/>
                  <a:pt x="663684" y="349583"/>
                </a:cubicBezTo>
                <a:cubicBezTo>
                  <a:pt x="659535" y="345406"/>
                  <a:pt x="659535" y="345406"/>
                  <a:pt x="659535" y="341228"/>
                </a:cubicBezTo>
                <a:cubicBezTo>
                  <a:pt x="659535" y="311985"/>
                  <a:pt x="659535" y="311985"/>
                  <a:pt x="659535" y="311985"/>
                </a:cubicBezTo>
                <a:cubicBezTo>
                  <a:pt x="659535" y="307807"/>
                  <a:pt x="663684" y="303629"/>
                  <a:pt x="667833" y="303629"/>
                </a:cubicBezTo>
                <a:cubicBezTo>
                  <a:pt x="684430" y="303629"/>
                  <a:pt x="725921" y="295274"/>
                  <a:pt x="750816" y="295274"/>
                </a:cubicBezTo>
                <a:close/>
                <a:moveTo>
                  <a:pt x="354013" y="295273"/>
                </a:moveTo>
                <a:cubicBezTo>
                  <a:pt x="410125" y="295273"/>
                  <a:pt x="455613" y="348579"/>
                  <a:pt x="455613" y="414336"/>
                </a:cubicBezTo>
                <a:cubicBezTo>
                  <a:pt x="455613" y="480093"/>
                  <a:pt x="410125" y="533399"/>
                  <a:pt x="354013" y="533399"/>
                </a:cubicBezTo>
                <a:cubicBezTo>
                  <a:pt x="297901" y="533399"/>
                  <a:pt x="252413" y="480093"/>
                  <a:pt x="252413" y="414336"/>
                </a:cubicBezTo>
                <a:cubicBezTo>
                  <a:pt x="252413" y="348579"/>
                  <a:pt x="297901" y="295273"/>
                  <a:pt x="354013" y="295273"/>
                </a:cubicBezTo>
                <a:close/>
                <a:moveTo>
                  <a:pt x="53975" y="266699"/>
                </a:moveTo>
                <a:cubicBezTo>
                  <a:pt x="53975" y="358774"/>
                  <a:pt x="53975" y="358774"/>
                  <a:pt x="53975" y="358774"/>
                </a:cubicBezTo>
                <a:cubicBezTo>
                  <a:pt x="62207" y="358774"/>
                  <a:pt x="82785" y="358774"/>
                  <a:pt x="107480" y="358774"/>
                </a:cubicBezTo>
                <a:cubicBezTo>
                  <a:pt x="144521" y="358774"/>
                  <a:pt x="165100" y="342033"/>
                  <a:pt x="165100" y="312737"/>
                </a:cubicBezTo>
                <a:cubicBezTo>
                  <a:pt x="165100" y="291810"/>
                  <a:pt x="148637" y="266699"/>
                  <a:pt x="111595" y="266699"/>
                </a:cubicBezTo>
                <a:cubicBezTo>
                  <a:pt x="91017" y="266699"/>
                  <a:pt x="91017" y="266699"/>
                  <a:pt x="91017" y="266699"/>
                </a:cubicBezTo>
                <a:cubicBezTo>
                  <a:pt x="70438" y="266699"/>
                  <a:pt x="62207" y="266699"/>
                  <a:pt x="53975" y="266699"/>
                </a:cubicBezTo>
                <a:close/>
                <a:moveTo>
                  <a:pt x="546894" y="250824"/>
                </a:moveTo>
                <a:cubicBezTo>
                  <a:pt x="546894" y="250824"/>
                  <a:pt x="551050" y="250824"/>
                  <a:pt x="551050" y="250824"/>
                </a:cubicBezTo>
                <a:cubicBezTo>
                  <a:pt x="555205" y="254980"/>
                  <a:pt x="555205" y="254980"/>
                  <a:pt x="555205" y="259135"/>
                </a:cubicBezTo>
                <a:cubicBezTo>
                  <a:pt x="555205" y="304846"/>
                  <a:pt x="555205" y="304846"/>
                  <a:pt x="555205" y="304846"/>
                </a:cubicBezTo>
                <a:cubicBezTo>
                  <a:pt x="609227" y="304846"/>
                  <a:pt x="609227" y="304846"/>
                  <a:pt x="609227" y="304846"/>
                </a:cubicBezTo>
                <a:cubicBezTo>
                  <a:pt x="613383" y="304846"/>
                  <a:pt x="617538" y="304846"/>
                  <a:pt x="617538" y="313157"/>
                </a:cubicBezTo>
                <a:cubicBezTo>
                  <a:pt x="617538" y="342245"/>
                  <a:pt x="617538" y="342245"/>
                  <a:pt x="617538" y="342245"/>
                </a:cubicBezTo>
                <a:cubicBezTo>
                  <a:pt x="617538" y="346401"/>
                  <a:pt x="613383" y="350556"/>
                  <a:pt x="609227" y="350556"/>
                </a:cubicBezTo>
                <a:cubicBezTo>
                  <a:pt x="555205" y="350556"/>
                  <a:pt x="555205" y="350556"/>
                  <a:pt x="555205" y="350556"/>
                </a:cubicBezTo>
                <a:cubicBezTo>
                  <a:pt x="555205" y="441978"/>
                  <a:pt x="555205" y="441978"/>
                  <a:pt x="555205" y="441978"/>
                </a:cubicBezTo>
                <a:cubicBezTo>
                  <a:pt x="555205" y="475222"/>
                  <a:pt x="555205" y="483533"/>
                  <a:pt x="580138" y="483533"/>
                </a:cubicBezTo>
                <a:cubicBezTo>
                  <a:pt x="588449" y="483533"/>
                  <a:pt x="600916" y="483533"/>
                  <a:pt x="609227" y="483533"/>
                </a:cubicBezTo>
                <a:cubicBezTo>
                  <a:pt x="613383" y="483533"/>
                  <a:pt x="617538" y="487688"/>
                  <a:pt x="617538" y="491844"/>
                </a:cubicBezTo>
                <a:cubicBezTo>
                  <a:pt x="617538" y="520932"/>
                  <a:pt x="617538" y="520932"/>
                  <a:pt x="617538" y="520932"/>
                </a:cubicBezTo>
                <a:cubicBezTo>
                  <a:pt x="617538" y="525088"/>
                  <a:pt x="613383" y="529244"/>
                  <a:pt x="609227" y="529244"/>
                </a:cubicBezTo>
                <a:cubicBezTo>
                  <a:pt x="596760" y="529244"/>
                  <a:pt x="584294" y="533399"/>
                  <a:pt x="571827" y="533399"/>
                </a:cubicBezTo>
                <a:cubicBezTo>
                  <a:pt x="521961" y="533399"/>
                  <a:pt x="505339" y="512621"/>
                  <a:pt x="505339" y="450289"/>
                </a:cubicBezTo>
                <a:cubicBezTo>
                  <a:pt x="505339" y="350556"/>
                  <a:pt x="505339" y="350556"/>
                  <a:pt x="505339" y="350556"/>
                </a:cubicBezTo>
                <a:cubicBezTo>
                  <a:pt x="484561" y="350556"/>
                  <a:pt x="484561" y="350556"/>
                  <a:pt x="484561" y="350556"/>
                </a:cubicBezTo>
                <a:cubicBezTo>
                  <a:pt x="480406" y="350556"/>
                  <a:pt x="476250" y="346401"/>
                  <a:pt x="476250" y="342245"/>
                </a:cubicBezTo>
                <a:cubicBezTo>
                  <a:pt x="476250" y="313157"/>
                  <a:pt x="476250" y="313157"/>
                  <a:pt x="476250" y="313157"/>
                </a:cubicBezTo>
                <a:cubicBezTo>
                  <a:pt x="476250" y="304846"/>
                  <a:pt x="480406" y="304846"/>
                  <a:pt x="484561" y="304846"/>
                </a:cubicBezTo>
                <a:cubicBezTo>
                  <a:pt x="505339" y="304846"/>
                  <a:pt x="505339" y="304846"/>
                  <a:pt x="505339" y="304846"/>
                </a:cubicBezTo>
                <a:cubicBezTo>
                  <a:pt x="505339" y="267446"/>
                  <a:pt x="505339" y="267446"/>
                  <a:pt x="505339" y="267446"/>
                </a:cubicBezTo>
                <a:cubicBezTo>
                  <a:pt x="505339" y="263291"/>
                  <a:pt x="505339" y="259135"/>
                  <a:pt x="509494" y="259135"/>
                </a:cubicBezTo>
                <a:cubicBezTo>
                  <a:pt x="546894" y="250824"/>
                  <a:pt x="546894" y="250824"/>
                  <a:pt x="546894" y="250824"/>
                </a:cubicBezTo>
                <a:close/>
                <a:moveTo>
                  <a:pt x="103337" y="217487"/>
                </a:moveTo>
                <a:cubicBezTo>
                  <a:pt x="107471" y="217487"/>
                  <a:pt x="111604" y="217487"/>
                  <a:pt x="111604" y="217487"/>
                </a:cubicBezTo>
                <a:cubicBezTo>
                  <a:pt x="198408" y="217487"/>
                  <a:pt x="219075" y="267271"/>
                  <a:pt x="219075" y="312906"/>
                </a:cubicBezTo>
                <a:cubicBezTo>
                  <a:pt x="219075" y="350244"/>
                  <a:pt x="202541" y="375136"/>
                  <a:pt x="165340" y="391731"/>
                </a:cubicBezTo>
                <a:lnTo>
                  <a:pt x="219075" y="516191"/>
                </a:lnTo>
                <a:cubicBezTo>
                  <a:pt x="219075" y="520340"/>
                  <a:pt x="219075" y="520340"/>
                  <a:pt x="219075" y="524488"/>
                </a:cubicBezTo>
                <a:cubicBezTo>
                  <a:pt x="219075" y="524488"/>
                  <a:pt x="214942" y="528637"/>
                  <a:pt x="210808" y="528637"/>
                </a:cubicBezTo>
                <a:cubicBezTo>
                  <a:pt x="173607" y="528637"/>
                  <a:pt x="173607" y="528637"/>
                  <a:pt x="173607" y="528637"/>
                </a:cubicBezTo>
                <a:cubicBezTo>
                  <a:pt x="169473" y="528637"/>
                  <a:pt x="165340" y="524488"/>
                  <a:pt x="165340" y="524488"/>
                </a:cubicBezTo>
                <a:cubicBezTo>
                  <a:pt x="111604" y="408326"/>
                  <a:pt x="111604" y="408326"/>
                  <a:pt x="111604" y="408326"/>
                </a:cubicBezTo>
                <a:cubicBezTo>
                  <a:pt x="86803" y="408326"/>
                  <a:pt x="66136" y="408326"/>
                  <a:pt x="53736" y="404177"/>
                </a:cubicBezTo>
                <a:cubicBezTo>
                  <a:pt x="53736" y="520340"/>
                  <a:pt x="53736" y="520340"/>
                  <a:pt x="53736" y="520340"/>
                </a:cubicBezTo>
                <a:cubicBezTo>
                  <a:pt x="53736" y="524488"/>
                  <a:pt x="49602" y="528637"/>
                  <a:pt x="45469" y="528637"/>
                </a:cubicBezTo>
                <a:cubicBezTo>
                  <a:pt x="8267" y="528637"/>
                  <a:pt x="8267" y="528637"/>
                  <a:pt x="8267" y="528637"/>
                </a:cubicBezTo>
                <a:cubicBezTo>
                  <a:pt x="4134" y="528637"/>
                  <a:pt x="0" y="524488"/>
                  <a:pt x="0" y="520340"/>
                </a:cubicBezTo>
                <a:cubicBezTo>
                  <a:pt x="0" y="229933"/>
                  <a:pt x="0" y="229933"/>
                  <a:pt x="0" y="229933"/>
                </a:cubicBezTo>
                <a:cubicBezTo>
                  <a:pt x="0" y="225784"/>
                  <a:pt x="4134" y="221636"/>
                  <a:pt x="8267" y="221636"/>
                </a:cubicBezTo>
                <a:cubicBezTo>
                  <a:pt x="53736" y="217487"/>
                  <a:pt x="90937" y="217487"/>
                  <a:pt x="103337" y="217487"/>
                </a:cubicBezTo>
                <a:close/>
                <a:moveTo>
                  <a:pt x="1941299" y="180951"/>
                </a:moveTo>
                <a:cubicBezTo>
                  <a:pt x="1938725" y="180430"/>
                  <a:pt x="1936665" y="181472"/>
                  <a:pt x="1936665" y="183555"/>
                </a:cubicBezTo>
                <a:cubicBezTo>
                  <a:pt x="1903714" y="221060"/>
                  <a:pt x="1903714" y="221060"/>
                  <a:pt x="1903714" y="221060"/>
                </a:cubicBezTo>
                <a:cubicBezTo>
                  <a:pt x="1895476" y="225227"/>
                  <a:pt x="1895476" y="233562"/>
                  <a:pt x="1903714" y="237729"/>
                </a:cubicBezTo>
                <a:cubicBezTo>
                  <a:pt x="1953141" y="291902"/>
                  <a:pt x="1973736" y="362745"/>
                  <a:pt x="1957260" y="450256"/>
                </a:cubicBezTo>
                <a:cubicBezTo>
                  <a:pt x="1957260" y="458590"/>
                  <a:pt x="1961379" y="462757"/>
                  <a:pt x="1965498" y="462757"/>
                </a:cubicBezTo>
                <a:cubicBezTo>
                  <a:pt x="2010806" y="475259"/>
                  <a:pt x="2010806" y="475259"/>
                  <a:pt x="2010806" y="475259"/>
                </a:cubicBezTo>
                <a:cubicBezTo>
                  <a:pt x="2019044" y="479426"/>
                  <a:pt x="2023163" y="475259"/>
                  <a:pt x="2023163" y="471092"/>
                </a:cubicBezTo>
                <a:cubicBezTo>
                  <a:pt x="2047876" y="362745"/>
                  <a:pt x="2014925" y="254398"/>
                  <a:pt x="1949022" y="187722"/>
                </a:cubicBezTo>
                <a:cubicBezTo>
                  <a:pt x="1946963" y="183555"/>
                  <a:pt x="1943873" y="181472"/>
                  <a:pt x="1941299" y="180951"/>
                </a:cubicBezTo>
                <a:close/>
                <a:moveTo>
                  <a:pt x="1491989" y="180951"/>
                </a:moveTo>
                <a:cubicBezTo>
                  <a:pt x="1489388" y="181472"/>
                  <a:pt x="1486266" y="183555"/>
                  <a:pt x="1484185" y="187722"/>
                </a:cubicBezTo>
                <a:cubicBezTo>
                  <a:pt x="1417596" y="254398"/>
                  <a:pt x="1384301" y="362745"/>
                  <a:pt x="1409272" y="471092"/>
                </a:cubicBezTo>
                <a:cubicBezTo>
                  <a:pt x="1409272" y="475259"/>
                  <a:pt x="1413434" y="479426"/>
                  <a:pt x="1421758" y="475259"/>
                </a:cubicBezTo>
                <a:cubicBezTo>
                  <a:pt x="1467538" y="462757"/>
                  <a:pt x="1467538" y="462757"/>
                  <a:pt x="1467538" y="462757"/>
                </a:cubicBezTo>
                <a:cubicBezTo>
                  <a:pt x="1471700" y="462757"/>
                  <a:pt x="1475862" y="458590"/>
                  <a:pt x="1475862" y="450256"/>
                </a:cubicBezTo>
                <a:cubicBezTo>
                  <a:pt x="1459214" y="362745"/>
                  <a:pt x="1480023" y="291902"/>
                  <a:pt x="1529965" y="237729"/>
                </a:cubicBezTo>
                <a:cubicBezTo>
                  <a:pt x="1538289" y="233562"/>
                  <a:pt x="1538289" y="225227"/>
                  <a:pt x="1534127" y="221060"/>
                </a:cubicBezTo>
                <a:cubicBezTo>
                  <a:pt x="1496671" y="183555"/>
                  <a:pt x="1496671" y="183555"/>
                  <a:pt x="1496671" y="183555"/>
                </a:cubicBezTo>
                <a:cubicBezTo>
                  <a:pt x="1496671" y="181472"/>
                  <a:pt x="1494590" y="180430"/>
                  <a:pt x="1491989" y="180951"/>
                </a:cubicBezTo>
                <a:close/>
                <a:moveTo>
                  <a:pt x="1750379" y="174625"/>
                </a:moveTo>
                <a:cubicBezTo>
                  <a:pt x="1746251" y="178798"/>
                  <a:pt x="1746251" y="182971"/>
                  <a:pt x="1746251" y="187144"/>
                </a:cubicBezTo>
                <a:cubicBezTo>
                  <a:pt x="1754506" y="308156"/>
                  <a:pt x="1754506" y="308156"/>
                  <a:pt x="1754506" y="308156"/>
                </a:cubicBezTo>
                <a:cubicBezTo>
                  <a:pt x="1758634" y="312329"/>
                  <a:pt x="1758634" y="316502"/>
                  <a:pt x="1762761" y="320675"/>
                </a:cubicBezTo>
                <a:cubicBezTo>
                  <a:pt x="1766889" y="320675"/>
                  <a:pt x="1771016" y="320675"/>
                  <a:pt x="1775144" y="320675"/>
                </a:cubicBezTo>
                <a:cubicBezTo>
                  <a:pt x="1882459" y="266428"/>
                  <a:pt x="1882459" y="266428"/>
                  <a:pt x="1882459" y="266428"/>
                </a:cubicBezTo>
                <a:cubicBezTo>
                  <a:pt x="1886587" y="262255"/>
                  <a:pt x="1890714" y="262255"/>
                  <a:pt x="1890714" y="258082"/>
                </a:cubicBezTo>
                <a:cubicBezTo>
                  <a:pt x="1890714" y="253909"/>
                  <a:pt x="1890714" y="253909"/>
                  <a:pt x="1886587" y="249736"/>
                </a:cubicBezTo>
                <a:cubicBezTo>
                  <a:pt x="1849439" y="208008"/>
                  <a:pt x="1812291" y="187144"/>
                  <a:pt x="1758634" y="174625"/>
                </a:cubicBezTo>
                <a:cubicBezTo>
                  <a:pt x="1754506" y="174625"/>
                  <a:pt x="1754506" y="174625"/>
                  <a:pt x="1750379" y="174625"/>
                </a:cubicBezTo>
                <a:close/>
                <a:moveTo>
                  <a:pt x="1675132" y="174625"/>
                </a:moveTo>
                <a:cubicBezTo>
                  <a:pt x="1621474" y="187144"/>
                  <a:pt x="1584326" y="212181"/>
                  <a:pt x="1547179" y="249736"/>
                </a:cubicBezTo>
                <a:cubicBezTo>
                  <a:pt x="1543051" y="253909"/>
                  <a:pt x="1543051" y="258082"/>
                  <a:pt x="1543051" y="258082"/>
                </a:cubicBezTo>
                <a:cubicBezTo>
                  <a:pt x="1543051" y="262255"/>
                  <a:pt x="1547179" y="266428"/>
                  <a:pt x="1551306" y="266428"/>
                </a:cubicBezTo>
                <a:cubicBezTo>
                  <a:pt x="1658622" y="320675"/>
                  <a:pt x="1658622" y="320675"/>
                  <a:pt x="1658622" y="320675"/>
                </a:cubicBezTo>
                <a:cubicBezTo>
                  <a:pt x="1662749" y="320675"/>
                  <a:pt x="1666877" y="320675"/>
                  <a:pt x="1671004" y="320675"/>
                </a:cubicBezTo>
                <a:cubicBezTo>
                  <a:pt x="1675132" y="320675"/>
                  <a:pt x="1675132" y="316502"/>
                  <a:pt x="1675132" y="312329"/>
                </a:cubicBezTo>
                <a:cubicBezTo>
                  <a:pt x="1687514" y="187144"/>
                  <a:pt x="1687514" y="187144"/>
                  <a:pt x="1687514" y="187144"/>
                </a:cubicBezTo>
                <a:cubicBezTo>
                  <a:pt x="1687514" y="182971"/>
                  <a:pt x="1683387" y="178798"/>
                  <a:pt x="1683387" y="174625"/>
                </a:cubicBezTo>
                <a:cubicBezTo>
                  <a:pt x="1679259" y="174625"/>
                  <a:pt x="1679259" y="174625"/>
                  <a:pt x="1675132" y="174625"/>
                </a:cubicBezTo>
                <a:close/>
                <a:moveTo>
                  <a:pt x="1579247" y="133350"/>
                </a:moveTo>
                <a:cubicBezTo>
                  <a:pt x="1575119" y="137716"/>
                  <a:pt x="1570992" y="137716"/>
                  <a:pt x="1566864" y="142082"/>
                </a:cubicBezTo>
                <a:cubicBezTo>
                  <a:pt x="1570992" y="142082"/>
                  <a:pt x="1570992" y="142082"/>
                  <a:pt x="1570992" y="142082"/>
                </a:cubicBezTo>
                <a:cubicBezTo>
                  <a:pt x="1575119" y="150813"/>
                  <a:pt x="1575119" y="150813"/>
                  <a:pt x="1575119" y="150813"/>
                </a:cubicBezTo>
                <a:cubicBezTo>
                  <a:pt x="1583375" y="146447"/>
                  <a:pt x="1583375" y="146447"/>
                  <a:pt x="1583375" y="146447"/>
                </a:cubicBezTo>
                <a:cubicBezTo>
                  <a:pt x="1587502" y="146447"/>
                  <a:pt x="1587502" y="146447"/>
                  <a:pt x="1587502" y="142082"/>
                </a:cubicBezTo>
                <a:cubicBezTo>
                  <a:pt x="1587502" y="137716"/>
                  <a:pt x="1583375" y="133350"/>
                  <a:pt x="1579247" y="133350"/>
                </a:cubicBezTo>
                <a:close/>
                <a:moveTo>
                  <a:pt x="1575142" y="124846"/>
                </a:moveTo>
                <a:cubicBezTo>
                  <a:pt x="1587729" y="120650"/>
                  <a:pt x="1600315" y="133237"/>
                  <a:pt x="1596120" y="141628"/>
                </a:cubicBezTo>
                <a:cubicBezTo>
                  <a:pt x="1596120" y="145823"/>
                  <a:pt x="1596120" y="145823"/>
                  <a:pt x="1596120" y="145823"/>
                </a:cubicBezTo>
                <a:cubicBezTo>
                  <a:pt x="1612902" y="162606"/>
                  <a:pt x="1612902" y="162606"/>
                  <a:pt x="1612902" y="162606"/>
                </a:cubicBezTo>
                <a:cubicBezTo>
                  <a:pt x="1608707" y="162606"/>
                  <a:pt x="1608707" y="162606"/>
                  <a:pt x="1604511" y="166801"/>
                </a:cubicBezTo>
                <a:cubicBezTo>
                  <a:pt x="1587729" y="154215"/>
                  <a:pt x="1587729" y="154215"/>
                  <a:pt x="1587729" y="154215"/>
                </a:cubicBezTo>
                <a:cubicBezTo>
                  <a:pt x="1579338" y="158410"/>
                  <a:pt x="1579338" y="158410"/>
                  <a:pt x="1579338" y="158410"/>
                </a:cubicBezTo>
                <a:cubicBezTo>
                  <a:pt x="1587729" y="175192"/>
                  <a:pt x="1587729" y="175192"/>
                  <a:pt x="1587729" y="175192"/>
                </a:cubicBezTo>
                <a:cubicBezTo>
                  <a:pt x="1583533" y="175192"/>
                  <a:pt x="1583533" y="179388"/>
                  <a:pt x="1579338" y="179388"/>
                </a:cubicBezTo>
                <a:lnTo>
                  <a:pt x="1558360" y="141628"/>
                </a:lnTo>
                <a:cubicBezTo>
                  <a:pt x="1554164" y="137432"/>
                  <a:pt x="1554164" y="137432"/>
                  <a:pt x="1554164" y="137432"/>
                </a:cubicBezTo>
                <a:cubicBezTo>
                  <a:pt x="1562555" y="133237"/>
                  <a:pt x="1570946" y="129041"/>
                  <a:pt x="1575142" y="124846"/>
                </a:cubicBezTo>
                <a:close/>
                <a:moveTo>
                  <a:pt x="1836161" y="117475"/>
                </a:moveTo>
                <a:cubicBezTo>
                  <a:pt x="1840347" y="117475"/>
                  <a:pt x="1840347" y="117475"/>
                  <a:pt x="1844532" y="121557"/>
                </a:cubicBezTo>
                <a:cubicBezTo>
                  <a:pt x="1844532" y="121557"/>
                  <a:pt x="1844532" y="121557"/>
                  <a:pt x="1848717" y="141968"/>
                </a:cubicBezTo>
                <a:cubicBezTo>
                  <a:pt x="1848717" y="141968"/>
                  <a:pt x="1848717" y="141968"/>
                  <a:pt x="1869644" y="133804"/>
                </a:cubicBezTo>
                <a:cubicBezTo>
                  <a:pt x="1873829" y="133804"/>
                  <a:pt x="1878014" y="137886"/>
                  <a:pt x="1878014" y="137886"/>
                </a:cubicBezTo>
                <a:cubicBezTo>
                  <a:pt x="1878014" y="137886"/>
                  <a:pt x="1878014" y="137886"/>
                  <a:pt x="1848717" y="154214"/>
                </a:cubicBezTo>
                <a:cubicBezTo>
                  <a:pt x="1848717" y="154214"/>
                  <a:pt x="1848717" y="154214"/>
                  <a:pt x="1840347" y="174625"/>
                </a:cubicBezTo>
                <a:lnTo>
                  <a:pt x="1831976" y="166461"/>
                </a:lnTo>
                <a:cubicBezTo>
                  <a:pt x="1831976" y="166461"/>
                  <a:pt x="1831976" y="166461"/>
                  <a:pt x="1840347" y="146050"/>
                </a:cubicBezTo>
                <a:cubicBezTo>
                  <a:pt x="1840347" y="146050"/>
                  <a:pt x="1840347" y="146050"/>
                  <a:pt x="1836161" y="117475"/>
                </a:cubicBezTo>
                <a:close/>
                <a:moveTo>
                  <a:pt x="1794829" y="112713"/>
                </a:moveTo>
                <a:cubicBezTo>
                  <a:pt x="1790701" y="120651"/>
                  <a:pt x="1790701" y="120651"/>
                  <a:pt x="1790701" y="120651"/>
                </a:cubicBezTo>
                <a:lnTo>
                  <a:pt x="1790701" y="124619"/>
                </a:lnTo>
                <a:cubicBezTo>
                  <a:pt x="1803084" y="128588"/>
                  <a:pt x="1803084" y="128588"/>
                  <a:pt x="1803084" y="128588"/>
                </a:cubicBezTo>
                <a:cubicBezTo>
                  <a:pt x="1807212" y="128588"/>
                  <a:pt x="1811339" y="124619"/>
                  <a:pt x="1811339" y="120651"/>
                </a:cubicBezTo>
                <a:cubicBezTo>
                  <a:pt x="1811339" y="116682"/>
                  <a:pt x="1807212" y="116682"/>
                  <a:pt x="1807212" y="116682"/>
                </a:cubicBezTo>
                <a:cubicBezTo>
                  <a:pt x="1803084" y="112713"/>
                  <a:pt x="1798956" y="112713"/>
                  <a:pt x="1794829" y="112713"/>
                </a:cubicBezTo>
                <a:close/>
                <a:moveTo>
                  <a:pt x="1637508" y="112117"/>
                </a:moveTo>
                <a:cubicBezTo>
                  <a:pt x="1629174" y="112117"/>
                  <a:pt x="1620839" y="116285"/>
                  <a:pt x="1620839" y="124619"/>
                </a:cubicBezTo>
                <a:cubicBezTo>
                  <a:pt x="1620839" y="128786"/>
                  <a:pt x="1620839" y="128786"/>
                  <a:pt x="1620839" y="128786"/>
                </a:cubicBezTo>
                <a:cubicBezTo>
                  <a:pt x="1620839" y="137121"/>
                  <a:pt x="1629174" y="141288"/>
                  <a:pt x="1637508" y="141288"/>
                </a:cubicBezTo>
                <a:cubicBezTo>
                  <a:pt x="1645843" y="141288"/>
                  <a:pt x="1654177" y="132954"/>
                  <a:pt x="1654177" y="124619"/>
                </a:cubicBezTo>
                <a:cubicBezTo>
                  <a:pt x="1654177" y="116285"/>
                  <a:pt x="1645843" y="107950"/>
                  <a:pt x="1637508" y="112117"/>
                </a:cubicBezTo>
                <a:close/>
                <a:moveTo>
                  <a:pt x="1741489" y="104775"/>
                </a:moveTo>
                <a:cubicBezTo>
                  <a:pt x="1737520" y="117158"/>
                  <a:pt x="1737520" y="117158"/>
                  <a:pt x="1737520" y="117158"/>
                </a:cubicBezTo>
                <a:lnTo>
                  <a:pt x="1733551" y="125413"/>
                </a:lnTo>
                <a:cubicBezTo>
                  <a:pt x="1737520" y="125413"/>
                  <a:pt x="1745457" y="125413"/>
                  <a:pt x="1749426" y="125413"/>
                </a:cubicBezTo>
                <a:cubicBezTo>
                  <a:pt x="1745457" y="117158"/>
                  <a:pt x="1745457" y="117158"/>
                  <a:pt x="1745457" y="117158"/>
                </a:cubicBezTo>
                <a:cubicBezTo>
                  <a:pt x="1741489" y="104775"/>
                  <a:pt x="1741489" y="104775"/>
                  <a:pt x="1741489" y="104775"/>
                </a:cubicBezTo>
                <a:close/>
                <a:moveTo>
                  <a:pt x="1633407" y="104165"/>
                </a:moveTo>
                <a:cubicBezTo>
                  <a:pt x="1649811" y="100013"/>
                  <a:pt x="1662114" y="112469"/>
                  <a:pt x="1662114" y="124925"/>
                </a:cubicBezTo>
                <a:cubicBezTo>
                  <a:pt x="1662114" y="141532"/>
                  <a:pt x="1653912" y="149836"/>
                  <a:pt x="1637508" y="149836"/>
                </a:cubicBezTo>
                <a:cubicBezTo>
                  <a:pt x="1625204" y="153988"/>
                  <a:pt x="1612901" y="141532"/>
                  <a:pt x="1612901" y="129076"/>
                </a:cubicBezTo>
                <a:cubicBezTo>
                  <a:pt x="1612901" y="129076"/>
                  <a:pt x="1612901" y="129076"/>
                  <a:pt x="1612901" y="124925"/>
                </a:cubicBezTo>
                <a:cubicBezTo>
                  <a:pt x="1612901" y="112469"/>
                  <a:pt x="1621103" y="104165"/>
                  <a:pt x="1633407" y="104165"/>
                </a:cubicBezTo>
                <a:close/>
                <a:moveTo>
                  <a:pt x="1787382" y="100013"/>
                </a:moveTo>
                <a:cubicBezTo>
                  <a:pt x="1795752" y="100013"/>
                  <a:pt x="1804123" y="104209"/>
                  <a:pt x="1812494" y="108404"/>
                </a:cubicBezTo>
                <a:cubicBezTo>
                  <a:pt x="1816679" y="108404"/>
                  <a:pt x="1820864" y="112600"/>
                  <a:pt x="1820864" y="120991"/>
                </a:cubicBezTo>
                <a:cubicBezTo>
                  <a:pt x="1820864" y="125186"/>
                  <a:pt x="1816679" y="133578"/>
                  <a:pt x="1808308" y="137773"/>
                </a:cubicBezTo>
                <a:cubicBezTo>
                  <a:pt x="1812494" y="158751"/>
                  <a:pt x="1812494" y="158751"/>
                  <a:pt x="1812494" y="158751"/>
                </a:cubicBezTo>
                <a:cubicBezTo>
                  <a:pt x="1808308" y="158751"/>
                  <a:pt x="1808308" y="158751"/>
                  <a:pt x="1804123" y="154555"/>
                </a:cubicBezTo>
                <a:cubicBezTo>
                  <a:pt x="1799938" y="133578"/>
                  <a:pt x="1799938" y="133578"/>
                  <a:pt x="1799938" y="133578"/>
                </a:cubicBezTo>
                <a:cubicBezTo>
                  <a:pt x="1791567" y="133578"/>
                  <a:pt x="1791567" y="133578"/>
                  <a:pt x="1791567" y="133578"/>
                </a:cubicBezTo>
                <a:lnTo>
                  <a:pt x="1787382" y="150360"/>
                </a:lnTo>
                <a:cubicBezTo>
                  <a:pt x="1783197" y="150360"/>
                  <a:pt x="1779011" y="150360"/>
                  <a:pt x="1774826" y="146164"/>
                </a:cubicBezTo>
                <a:cubicBezTo>
                  <a:pt x="1783197" y="120991"/>
                  <a:pt x="1783197" y="120991"/>
                  <a:pt x="1783197" y="120991"/>
                </a:cubicBezTo>
                <a:cubicBezTo>
                  <a:pt x="1787382" y="100013"/>
                  <a:pt x="1787382" y="100013"/>
                  <a:pt x="1787382" y="100013"/>
                </a:cubicBezTo>
                <a:close/>
                <a:moveTo>
                  <a:pt x="1737015" y="92075"/>
                </a:moveTo>
                <a:cubicBezTo>
                  <a:pt x="1749571" y="92075"/>
                  <a:pt x="1749571" y="92075"/>
                  <a:pt x="1749571" y="92075"/>
                </a:cubicBezTo>
                <a:cubicBezTo>
                  <a:pt x="1753757" y="116987"/>
                  <a:pt x="1753757" y="116987"/>
                  <a:pt x="1753757" y="116987"/>
                </a:cubicBezTo>
                <a:cubicBezTo>
                  <a:pt x="1762127" y="146050"/>
                  <a:pt x="1762127" y="146050"/>
                  <a:pt x="1762127" y="146050"/>
                </a:cubicBezTo>
                <a:cubicBezTo>
                  <a:pt x="1757942" y="146050"/>
                  <a:pt x="1757942" y="141898"/>
                  <a:pt x="1753757" y="141898"/>
                </a:cubicBezTo>
                <a:cubicBezTo>
                  <a:pt x="1749571" y="133594"/>
                  <a:pt x="1749571" y="133594"/>
                  <a:pt x="1749571" y="133594"/>
                </a:cubicBezTo>
                <a:cubicBezTo>
                  <a:pt x="1741201" y="133594"/>
                  <a:pt x="1737015" y="133594"/>
                  <a:pt x="1728645" y="133594"/>
                </a:cubicBezTo>
                <a:lnTo>
                  <a:pt x="1724460" y="141898"/>
                </a:lnTo>
                <a:cubicBezTo>
                  <a:pt x="1720274" y="141898"/>
                  <a:pt x="1720274" y="141898"/>
                  <a:pt x="1716089" y="141898"/>
                </a:cubicBezTo>
                <a:cubicBezTo>
                  <a:pt x="1728645" y="116987"/>
                  <a:pt x="1728645" y="116987"/>
                  <a:pt x="1728645" y="116987"/>
                </a:cubicBezTo>
                <a:cubicBezTo>
                  <a:pt x="1737015" y="92075"/>
                  <a:pt x="1737015" y="92075"/>
                  <a:pt x="1737015" y="92075"/>
                </a:cubicBezTo>
                <a:close/>
                <a:moveTo>
                  <a:pt x="1712914" y="92075"/>
                </a:moveTo>
                <a:cubicBezTo>
                  <a:pt x="1712914" y="92075"/>
                  <a:pt x="1712914" y="92075"/>
                  <a:pt x="1712914" y="100277"/>
                </a:cubicBezTo>
                <a:cubicBezTo>
                  <a:pt x="1712914" y="100277"/>
                  <a:pt x="1712914" y="100277"/>
                  <a:pt x="1696173" y="100277"/>
                </a:cubicBezTo>
                <a:cubicBezTo>
                  <a:pt x="1696173" y="100277"/>
                  <a:pt x="1696173" y="100277"/>
                  <a:pt x="1700358" y="141288"/>
                </a:cubicBezTo>
                <a:cubicBezTo>
                  <a:pt x="1700358" y="141288"/>
                  <a:pt x="1700358" y="141288"/>
                  <a:pt x="1687802" y="141288"/>
                </a:cubicBezTo>
                <a:cubicBezTo>
                  <a:pt x="1687802" y="141288"/>
                  <a:pt x="1687802" y="141288"/>
                  <a:pt x="1683617" y="100277"/>
                </a:cubicBezTo>
                <a:lnTo>
                  <a:pt x="1666876" y="104378"/>
                </a:lnTo>
                <a:cubicBezTo>
                  <a:pt x="1666876" y="104378"/>
                  <a:pt x="1666876" y="104378"/>
                  <a:pt x="1666876" y="96176"/>
                </a:cubicBezTo>
                <a:cubicBezTo>
                  <a:pt x="1683617" y="92075"/>
                  <a:pt x="1691988" y="92075"/>
                  <a:pt x="1712914" y="92075"/>
                </a:cubicBezTo>
                <a:close/>
                <a:moveTo>
                  <a:pt x="1181630" y="92074"/>
                </a:moveTo>
                <a:cubicBezTo>
                  <a:pt x="1160463" y="92074"/>
                  <a:pt x="1147763" y="112712"/>
                  <a:pt x="1147763" y="133349"/>
                </a:cubicBezTo>
                <a:lnTo>
                  <a:pt x="1211263" y="133349"/>
                </a:lnTo>
                <a:cubicBezTo>
                  <a:pt x="1211263" y="112712"/>
                  <a:pt x="1202796" y="92074"/>
                  <a:pt x="1181630" y="92074"/>
                </a:cubicBezTo>
                <a:close/>
                <a:moveTo>
                  <a:pt x="1716089" y="84138"/>
                </a:moveTo>
                <a:cubicBezTo>
                  <a:pt x="1641444" y="84138"/>
                  <a:pt x="1575093" y="108903"/>
                  <a:pt x="1521183" y="150178"/>
                </a:cubicBezTo>
                <a:cubicBezTo>
                  <a:pt x="1512889" y="158433"/>
                  <a:pt x="1512889" y="162561"/>
                  <a:pt x="1517036" y="166688"/>
                </a:cubicBezTo>
                <a:cubicBezTo>
                  <a:pt x="1550212" y="203836"/>
                  <a:pt x="1550212" y="203836"/>
                  <a:pt x="1550212" y="203836"/>
                </a:cubicBezTo>
                <a:cubicBezTo>
                  <a:pt x="1554359" y="207963"/>
                  <a:pt x="1558505" y="207963"/>
                  <a:pt x="1566799" y="203836"/>
                </a:cubicBezTo>
                <a:cubicBezTo>
                  <a:pt x="1608269" y="170816"/>
                  <a:pt x="1658032" y="150178"/>
                  <a:pt x="1716089" y="150178"/>
                </a:cubicBezTo>
                <a:cubicBezTo>
                  <a:pt x="1769999" y="150178"/>
                  <a:pt x="1823910" y="170816"/>
                  <a:pt x="1865379" y="203836"/>
                </a:cubicBezTo>
                <a:cubicBezTo>
                  <a:pt x="1873673" y="207963"/>
                  <a:pt x="1877820" y="207963"/>
                  <a:pt x="1881967" y="203836"/>
                </a:cubicBezTo>
                <a:cubicBezTo>
                  <a:pt x="1915142" y="166688"/>
                  <a:pt x="1915142" y="166688"/>
                  <a:pt x="1915142" y="166688"/>
                </a:cubicBezTo>
                <a:cubicBezTo>
                  <a:pt x="1919289" y="162561"/>
                  <a:pt x="1919289" y="158433"/>
                  <a:pt x="1910995" y="150178"/>
                </a:cubicBezTo>
                <a:cubicBezTo>
                  <a:pt x="1857085" y="108903"/>
                  <a:pt x="1790734" y="84138"/>
                  <a:pt x="1716089" y="84138"/>
                </a:cubicBezTo>
                <a:close/>
                <a:moveTo>
                  <a:pt x="1181894" y="84137"/>
                </a:moveTo>
                <a:cubicBezTo>
                  <a:pt x="1214799" y="84137"/>
                  <a:pt x="1227138" y="108970"/>
                  <a:pt x="1227138" y="137942"/>
                </a:cubicBezTo>
                <a:cubicBezTo>
                  <a:pt x="1227138" y="146220"/>
                  <a:pt x="1227138" y="146220"/>
                  <a:pt x="1227138" y="146220"/>
                </a:cubicBezTo>
                <a:cubicBezTo>
                  <a:pt x="1148989" y="146220"/>
                  <a:pt x="1148989" y="146220"/>
                  <a:pt x="1148989" y="146220"/>
                </a:cubicBezTo>
                <a:cubicBezTo>
                  <a:pt x="1148989" y="166914"/>
                  <a:pt x="1161329" y="187608"/>
                  <a:pt x="1186007" y="187608"/>
                </a:cubicBezTo>
                <a:cubicBezTo>
                  <a:pt x="1198346" y="187608"/>
                  <a:pt x="1210686" y="183470"/>
                  <a:pt x="1218912" y="179331"/>
                </a:cubicBezTo>
                <a:lnTo>
                  <a:pt x="1218912" y="191747"/>
                </a:lnTo>
                <a:cubicBezTo>
                  <a:pt x="1210686" y="195886"/>
                  <a:pt x="1194233" y="200025"/>
                  <a:pt x="1186007" y="200025"/>
                </a:cubicBezTo>
                <a:cubicBezTo>
                  <a:pt x="1148989" y="200025"/>
                  <a:pt x="1136650" y="175192"/>
                  <a:pt x="1136650" y="142081"/>
                </a:cubicBezTo>
                <a:cubicBezTo>
                  <a:pt x="1136650" y="104831"/>
                  <a:pt x="1153102" y="84137"/>
                  <a:pt x="1181894" y="84137"/>
                </a:cubicBezTo>
                <a:close/>
                <a:moveTo>
                  <a:pt x="887413" y="41274"/>
                </a:moveTo>
                <a:lnTo>
                  <a:pt x="995363" y="41274"/>
                </a:lnTo>
                <a:lnTo>
                  <a:pt x="995363" y="53974"/>
                </a:lnTo>
                <a:lnTo>
                  <a:pt x="949326" y="53974"/>
                </a:lnTo>
                <a:lnTo>
                  <a:pt x="949326" y="195262"/>
                </a:lnTo>
                <a:lnTo>
                  <a:pt x="933451" y="195262"/>
                </a:lnTo>
                <a:lnTo>
                  <a:pt x="933451" y="53974"/>
                </a:lnTo>
                <a:lnTo>
                  <a:pt x="887413" y="53974"/>
                </a:lnTo>
                <a:lnTo>
                  <a:pt x="887413" y="41274"/>
                </a:lnTo>
                <a:close/>
                <a:moveTo>
                  <a:pt x="1020763" y="28574"/>
                </a:moveTo>
                <a:cubicBezTo>
                  <a:pt x="1033010" y="28574"/>
                  <a:pt x="1033010" y="28574"/>
                  <a:pt x="1033010" y="28574"/>
                </a:cubicBezTo>
                <a:cubicBezTo>
                  <a:pt x="1033010" y="103584"/>
                  <a:pt x="1033010" y="103584"/>
                  <a:pt x="1033010" y="103584"/>
                </a:cubicBezTo>
                <a:cubicBezTo>
                  <a:pt x="1041174" y="91082"/>
                  <a:pt x="1053420" y="82748"/>
                  <a:pt x="1069749" y="82748"/>
                </a:cubicBezTo>
                <a:cubicBezTo>
                  <a:pt x="1098324" y="82748"/>
                  <a:pt x="1106488" y="99416"/>
                  <a:pt x="1106488" y="128587"/>
                </a:cubicBezTo>
                <a:cubicBezTo>
                  <a:pt x="1106488" y="195262"/>
                  <a:pt x="1106488" y="195262"/>
                  <a:pt x="1106488" y="195262"/>
                </a:cubicBezTo>
                <a:cubicBezTo>
                  <a:pt x="1090160" y="195262"/>
                  <a:pt x="1090160" y="195262"/>
                  <a:pt x="1090160" y="195262"/>
                </a:cubicBezTo>
                <a:cubicBezTo>
                  <a:pt x="1090160" y="128587"/>
                  <a:pt x="1090160" y="128587"/>
                  <a:pt x="1090160" y="128587"/>
                </a:cubicBezTo>
                <a:cubicBezTo>
                  <a:pt x="1090160" y="107751"/>
                  <a:pt x="1090160" y="91082"/>
                  <a:pt x="1065667" y="91082"/>
                </a:cubicBezTo>
                <a:cubicBezTo>
                  <a:pt x="1041174" y="91082"/>
                  <a:pt x="1033010" y="116085"/>
                  <a:pt x="1033010" y="136921"/>
                </a:cubicBezTo>
                <a:cubicBezTo>
                  <a:pt x="1033010" y="195262"/>
                  <a:pt x="1033010" y="195262"/>
                  <a:pt x="1033010" y="195262"/>
                </a:cubicBezTo>
                <a:cubicBezTo>
                  <a:pt x="1020763" y="195262"/>
                  <a:pt x="1020763" y="195262"/>
                  <a:pt x="1020763" y="195262"/>
                </a:cubicBezTo>
                <a:lnTo>
                  <a:pt x="1020763" y="28574"/>
                </a:lnTo>
                <a:close/>
                <a:moveTo>
                  <a:pt x="1704456" y="0"/>
                </a:moveTo>
                <a:cubicBezTo>
                  <a:pt x="1712741" y="0"/>
                  <a:pt x="1721026" y="0"/>
                  <a:pt x="1729310" y="0"/>
                </a:cubicBezTo>
                <a:cubicBezTo>
                  <a:pt x="1741737" y="20820"/>
                  <a:pt x="1745880" y="41641"/>
                  <a:pt x="1745880" y="62461"/>
                </a:cubicBezTo>
                <a:cubicBezTo>
                  <a:pt x="1750022" y="62461"/>
                  <a:pt x="1770734" y="66625"/>
                  <a:pt x="1774877" y="66625"/>
                </a:cubicBezTo>
                <a:cubicBezTo>
                  <a:pt x="1779019" y="45805"/>
                  <a:pt x="1791446" y="24984"/>
                  <a:pt x="1803873" y="12492"/>
                </a:cubicBezTo>
                <a:cubicBezTo>
                  <a:pt x="1808016" y="12492"/>
                  <a:pt x="1808016" y="12492"/>
                  <a:pt x="1808016" y="12492"/>
                </a:cubicBezTo>
                <a:cubicBezTo>
                  <a:pt x="1816300" y="12492"/>
                  <a:pt x="1824585" y="16656"/>
                  <a:pt x="1832870" y="16656"/>
                </a:cubicBezTo>
                <a:cubicBezTo>
                  <a:pt x="1832870" y="20820"/>
                  <a:pt x="1832870" y="20820"/>
                  <a:pt x="1832870" y="20820"/>
                </a:cubicBezTo>
                <a:cubicBezTo>
                  <a:pt x="1837012" y="29149"/>
                  <a:pt x="1837012" y="37477"/>
                  <a:pt x="1837012" y="49969"/>
                </a:cubicBezTo>
                <a:cubicBezTo>
                  <a:pt x="1837012" y="62461"/>
                  <a:pt x="1837012" y="70789"/>
                  <a:pt x="1832870" y="83282"/>
                </a:cubicBezTo>
                <a:cubicBezTo>
                  <a:pt x="1837012" y="83282"/>
                  <a:pt x="1853582" y="91610"/>
                  <a:pt x="1857724" y="91610"/>
                </a:cubicBezTo>
                <a:cubicBezTo>
                  <a:pt x="1870151" y="74953"/>
                  <a:pt x="1886721" y="58297"/>
                  <a:pt x="1903291" y="49969"/>
                </a:cubicBezTo>
                <a:cubicBezTo>
                  <a:pt x="1911575" y="49969"/>
                  <a:pt x="1919860" y="58297"/>
                  <a:pt x="1928145" y="62461"/>
                </a:cubicBezTo>
                <a:cubicBezTo>
                  <a:pt x="1928145" y="83282"/>
                  <a:pt x="1919860" y="104102"/>
                  <a:pt x="1911575" y="124922"/>
                </a:cubicBezTo>
                <a:cubicBezTo>
                  <a:pt x="1911575" y="124922"/>
                  <a:pt x="1928145" y="137414"/>
                  <a:pt x="1932287" y="141579"/>
                </a:cubicBezTo>
                <a:cubicBezTo>
                  <a:pt x="1948857" y="124922"/>
                  <a:pt x="1965426" y="112430"/>
                  <a:pt x="1986138" y="108266"/>
                </a:cubicBezTo>
                <a:cubicBezTo>
                  <a:pt x="1994423" y="112430"/>
                  <a:pt x="2002708" y="120758"/>
                  <a:pt x="2006850" y="129086"/>
                </a:cubicBezTo>
                <a:cubicBezTo>
                  <a:pt x="2002708" y="149907"/>
                  <a:pt x="1990281" y="166563"/>
                  <a:pt x="1973711" y="183219"/>
                </a:cubicBezTo>
                <a:cubicBezTo>
                  <a:pt x="1977853" y="187383"/>
                  <a:pt x="1990281" y="204040"/>
                  <a:pt x="1990281" y="204040"/>
                </a:cubicBezTo>
                <a:cubicBezTo>
                  <a:pt x="2010993" y="195711"/>
                  <a:pt x="2031705" y="187383"/>
                  <a:pt x="2052416" y="187383"/>
                </a:cubicBezTo>
                <a:cubicBezTo>
                  <a:pt x="2052416" y="191547"/>
                  <a:pt x="2052416" y="191547"/>
                  <a:pt x="2052416" y="191547"/>
                </a:cubicBezTo>
                <a:cubicBezTo>
                  <a:pt x="2056559" y="195711"/>
                  <a:pt x="2064844" y="204040"/>
                  <a:pt x="2064844" y="212368"/>
                </a:cubicBezTo>
                <a:cubicBezTo>
                  <a:pt x="2056559" y="233188"/>
                  <a:pt x="2039989" y="245680"/>
                  <a:pt x="2023420" y="258173"/>
                </a:cubicBezTo>
                <a:cubicBezTo>
                  <a:pt x="2023420" y="262337"/>
                  <a:pt x="2031705" y="278993"/>
                  <a:pt x="2031705" y="283157"/>
                </a:cubicBezTo>
                <a:cubicBezTo>
                  <a:pt x="2052416" y="278993"/>
                  <a:pt x="2073128" y="278993"/>
                  <a:pt x="2093840" y="283157"/>
                </a:cubicBezTo>
                <a:cubicBezTo>
                  <a:pt x="2097983" y="291485"/>
                  <a:pt x="2102125" y="299813"/>
                  <a:pt x="2102125" y="308141"/>
                </a:cubicBezTo>
                <a:cubicBezTo>
                  <a:pt x="2102125" y="312306"/>
                  <a:pt x="2102125" y="312306"/>
                  <a:pt x="2102125" y="312306"/>
                </a:cubicBezTo>
                <a:cubicBezTo>
                  <a:pt x="2089698" y="324798"/>
                  <a:pt x="2068986" y="337290"/>
                  <a:pt x="2048274" y="341454"/>
                </a:cubicBezTo>
                <a:cubicBezTo>
                  <a:pt x="2048274" y="345618"/>
                  <a:pt x="2052416" y="366438"/>
                  <a:pt x="2052416" y="366438"/>
                </a:cubicBezTo>
                <a:cubicBezTo>
                  <a:pt x="2073128" y="366438"/>
                  <a:pt x="2093840" y="374767"/>
                  <a:pt x="2110410" y="383095"/>
                </a:cubicBezTo>
                <a:cubicBezTo>
                  <a:pt x="2110410" y="387259"/>
                  <a:pt x="2110410" y="387259"/>
                  <a:pt x="2110410" y="387259"/>
                </a:cubicBezTo>
                <a:cubicBezTo>
                  <a:pt x="2114552" y="391423"/>
                  <a:pt x="2114552" y="395587"/>
                  <a:pt x="2114552" y="399751"/>
                </a:cubicBezTo>
                <a:cubicBezTo>
                  <a:pt x="2114552" y="403915"/>
                  <a:pt x="2114552" y="408079"/>
                  <a:pt x="2110410" y="412243"/>
                </a:cubicBezTo>
                <a:cubicBezTo>
                  <a:pt x="2093840" y="424736"/>
                  <a:pt x="2073128" y="428900"/>
                  <a:pt x="2052416" y="428900"/>
                </a:cubicBezTo>
                <a:cubicBezTo>
                  <a:pt x="2048274" y="433064"/>
                  <a:pt x="2048274" y="453884"/>
                  <a:pt x="2048274" y="453884"/>
                </a:cubicBezTo>
                <a:cubicBezTo>
                  <a:pt x="2068986" y="462212"/>
                  <a:pt x="2085556" y="470540"/>
                  <a:pt x="2102125" y="487197"/>
                </a:cubicBezTo>
                <a:cubicBezTo>
                  <a:pt x="2102125" y="495525"/>
                  <a:pt x="2097983" y="508017"/>
                  <a:pt x="2093840" y="512181"/>
                </a:cubicBezTo>
                <a:cubicBezTo>
                  <a:pt x="2093840" y="516345"/>
                  <a:pt x="2093840" y="516345"/>
                  <a:pt x="2093840" y="516345"/>
                </a:cubicBezTo>
                <a:cubicBezTo>
                  <a:pt x="2073128" y="520509"/>
                  <a:pt x="2052416" y="520509"/>
                  <a:pt x="2031705" y="516345"/>
                </a:cubicBezTo>
                <a:cubicBezTo>
                  <a:pt x="2031705" y="516345"/>
                  <a:pt x="2023420" y="537165"/>
                  <a:pt x="2023420" y="537165"/>
                </a:cubicBezTo>
                <a:cubicBezTo>
                  <a:pt x="2039989" y="549658"/>
                  <a:pt x="2056559" y="566314"/>
                  <a:pt x="2064844" y="582970"/>
                </a:cubicBezTo>
                <a:cubicBezTo>
                  <a:pt x="2064844" y="587134"/>
                  <a:pt x="2064844" y="587134"/>
                  <a:pt x="2064844" y="587134"/>
                </a:cubicBezTo>
                <a:cubicBezTo>
                  <a:pt x="2060701" y="591298"/>
                  <a:pt x="2056559" y="599627"/>
                  <a:pt x="2052416" y="607955"/>
                </a:cubicBezTo>
                <a:cubicBezTo>
                  <a:pt x="2031705" y="607955"/>
                  <a:pt x="2010993" y="603791"/>
                  <a:pt x="1990281" y="591298"/>
                </a:cubicBezTo>
                <a:cubicBezTo>
                  <a:pt x="1990281" y="595463"/>
                  <a:pt x="1977853" y="612119"/>
                  <a:pt x="1973711" y="612119"/>
                </a:cubicBezTo>
                <a:cubicBezTo>
                  <a:pt x="1990281" y="628775"/>
                  <a:pt x="2002708" y="649595"/>
                  <a:pt x="2006850" y="666252"/>
                </a:cubicBezTo>
                <a:cubicBezTo>
                  <a:pt x="2006850" y="670416"/>
                  <a:pt x="2006850" y="670416"/>
                  <a:pt x="2006850" y="670416"/>
                </a:cubicBezTo>
                <a:cubicBezTo>
                  <a:pt x="2002708" y="674580"/>
                  <a:pt x="1994423" y="682908"/>
                  <a:pt x="1986138" y="687072"/>
                </a:cubicBezTo>
                <a:cubicBezTo>
                  <a:pt x="1965426" y="682908"/>
                  <a:pt x="1944714" y="670416"/>
                  <a:pt x="1932287" y="657924"/>
                </a:cubicBezTo>
                <a:cubicBezTo>
                  <a:pt x="1928145" y="657924"/>
                  <a:pt x="1911575" y="670416"/>
                  <a:pt x="1911575" y="674580"/>
                </a:cubicBezTo>
                <a:cubicBezTo>
                  <a:pt x="1919860" y="691236"/>
                  <a:pt x="1928145" y="712057"/>
                  <a:pt x="1928145" y="732877"/>
                </a:cubicBezTo>
                <a:cubicBezTo>
                  <a:pt x="1928145" y="732877"/>
                  <a:pt x="1928145" y="737041"/>
                  <a:pt x="1928145" y="737041"/>
                </a:cubicBezTo>
                <a:cubicBezTo>
                  <a:pt x="1924002" y="737041"/>
                  <a:pt x="1924002" y="737041"/>
                  <a:pt x="1924002" y="737041"/>
                </a:cubicBezTo>
                <a:cubicBezTo>
                  <a:pt x="1919860" y="741205"/>
                  <a:pt x="1911575" y="745369"/>
                  <a:pt x="1903291" y="749533"/>
                </a:cubicBezTo>
                <a:cubicBezTo>
                  <a:pt x="1882579" y="737041"/>
                  <a:pt x="1870151" y="724549"/>
                  <a:pt x="1857724" y="703728"/>
                </a:cubicBezTo>
                <a:cubicBezTo>
                  <a:pt x="1853582" y="703728"/>
                  <a:pt x="1837012" y="712057"/>
                  <a:pt x="1832870" y="716221"/>
                </a:cubicBezTo>
                <a:cubicBezTo>
                  <a:pt x="1837012" y="724549"/>
                  <a:pt x="1837012" y="737041"/>
                  <a:pt x="1837012" y="745369"/>
                </a:cubicBezTo>
                <a:cubicBezTo>
                  <a:pt x="1837012" y="757861"/>
                  <a:pt x="1837012" y="766190"/>
                  <a:pt x="1832870" y="778682"/>
                </a:cubicBezTo>
                <a:cubicBezTo>
                  <a:pt x="1824585" y="782846"/>
                  <a:pt x="1816300" y="782846"/>
                  <a:pt x="1808016" y="787010"/>
                </a:cubicBezTo>
                <a:cubicBezTo>
                  <a:pt x="1803873" y="787010"/>
                  <a:pt x="1803873" y="787010"/>
                  <a:pt x="1803873" y="787010"/>
                </a:cubicBezTo>
                <a:cubicBezTo>
                  <a:pt x="1791446" y="770354"/>
                  <a:pt x="1779019" y="749533"/>
                  <a:pt x="1774877" y="732877"/>
                </a:cubicBezTo>
                <a:cubicBezTo>
                  <a:pt x="1770734" y="732877"/>
                  <a:pt x="1750022" y="732877"/>
                  <a:pt x="1750022" y="732877"/>
                </a:cubicBezTo>
                <a:cubicBezTo>
                  <a:pt x="1750022" y="757861"/>
                  <a:pt x="1741737" y="778682"/>
                  <a:pt x="1733453" y="795338"/>
                </a:cubicBezTo>
                <a:cubicBezTo>
                  <a:pt x="1729310" y="795338"/>
                  <a:pt x="1729310" y="795338"/>
                  <a:pt x="1729310" y="795338"/>
                </a:cubicBezTo>
                <a:cubicBezTo>
                  <a:pt x="1725168" y="795338"/>
                  <a:pt x="1712741" y="795338"/>
                  <a:pt x="1704456" y="795338"/>
                </a:cubicBezTo>
                <a:cubicBezTo>
                  <a:pt x="1692029" y="778682"/>
                  <a:pt x="1687886" y="757861"/>
                  <a:pt x="1687886" y="732877"/>
                </a:cubicBezTo>
                <a:cubicBezTo>
                  <a:pt x="1683744" y="732877"/>
                  <a:pt x="1663032" y="732877"/>
                  <a:pt x="1658890" y="732877"/>
                </a:cubicBezTo>
                <a:cubicBezTo>
                  <a:pt x="1654747" y="749533"/>
                  <a:pt x="1642320" y="770354"/>
                  <a:pt x="1629893" y="787010"/>
                </a:cubicBezTo>
                <a:cubicBezTo>
                  <a:pt x="1625751" y="787010"/>
                  <a:pt x="1625751" y="787010"/>
                  <a:pt x="1625751" y="787010"/>
                </a:cubicBezTo>
                <a:cubicBezTo>
                  <a:pt x="1617466" y="782846"/>
                  <a:pt x="1609181" y="782846"/>
                  <a:pt x="1600896" y="778682"/>
                </a:cubicBezTo>
                <a:cubicBezTo>
                  <a:pt x="1596754" y="766190"/>
                  <a:pt x="1596754" y="757861"/>
                  <a:pt x="1596754" y="745369"/>
                </a:cubicBezTo>
                <a:cubicBezTo>
                  <a:pt x="1596754" y="737041"/>
                  <a:pt x="1596754" y="724549"/>
                  <a:pt x="1600896" y="716221"/>
                </a:cubicBezTo>
                <a:cubicBezTo>
                  <a:pt x="1596754" y="712057"/>
                  <a:pt x="1580184" y="707892"/>
                  <a:pt x="1576042" y="703728"/>
                </a:cubicBezTo>
                <a:cubicBezTo>
                  <a:pt x="1567757" y="724549"/>
                  <a:pt x="1551188" y="741205"/>
                  <a:pt x="1534618" y="749533"/>
                </a:cubicBezTo>
                <a:cubicBezTo>
                  <a:pt x="1530476" y="749533"/>
                  <a:pt x="1530476" y="749533"/>
                  <a:pt x="1530476" y="749533"/>
                </a:cubicBezTo>
                <a:cubicBezTo>
                  <a:pt x="1522191" y="745369"/>
                  <a:pt x="1513906" y="741205"/>
                  <a:pt x="1509764" y="737041"/>
                </a:cubicBezTo>
                <a:cubicBezTo>
                  <a:pt x="1509764" y="737041"/>
                  <a:pt x="1509764" y="732877"/>
                  <a:pt x="1509764" y="732877"/>
                </a:cubicBezTo>
                <a:cubicBezTo>
                  <a:pt x="1509764" y="716221"/>
                  <a:pt x="1513906" y="691236"/>
                  <a:pt x="1522191" y="674580"/>
                </a:cubicBezTo>
                <a:cubicBezTo>
                  <a:pt x="1522191" y="674580"/>
                  <a:pt x="1505621" y="657924"/>
                  <a:pt x="1501479" y="657924"/>
                </a:cubicBezTo>
                <a:cubicBezTo>
                  <a:pt x="1489052" y="674580"/>
                  <a:pt x="1468340" y="682908"/>
                  <a:pt x="1447628" y="687072"/>
                </a:cubicBezTo>
                <a:cubicBezTo>
                  <a:pt x="1439343" y="682908"/>
                  <a:pt x="1435201" y="674580"/>
                  <a:pt x="1426916" y="670416"/>
                </a:cubicBezTo>
                <a:cubicBezTo>
                  <a:pt x="1435201" y="649595"/>
                  <a:pt x="1443486" y="628775"/>
                  <a:pt x="1460055" y="616283"/>
                </a:cubicBezTo>
                <a:cubicBezTo>
                  <a:pt x="1455913" y="612119"/>
                  <a:pt x="1443486" y="595463"/>
                  <a:pt x="1443486" y="591298"/>
                </a:cubicBezTo>
                <a:cubicBezTo>
                  <a:pt x="1422774" y="603791"/>
                  <a:pt x="1402062" y="607955"/>
                  <a:pt x="1381350" y="607955"/>
                </a:cubicBezTo>
                <a:cubicBezTo>
                  <a:pt x="1377208" y="603791"/>
                  <a:pt x="1373065" y="591298"/>
                  <a:pt x="1368923" y="587134"/>
                </a:cubicBezTo>
                <a:cubicBezTo>
                  <a:pt x="1368923" y="582970"/>
                  <a:pt x="1368923" y="582970"/>
                  <a:pt x="1368923" y="582970"/>
                </a:cubicBezTo>
                <a:cubicBezTo>
                  <a:pt x="1377208" y="566314"/>
                  <a:pt x="1393777" y="549658"/>
                  <a:pt x="1414489" y="541330"/>
                </a:cubicBezTo>
                <a:cubicBezTo>
                  <a:pt x="1410347" y="537165"/>
                  <a:pt x="1402062" y="516345"/>
                  <a:pt x="1402062" y="516345"/>
                </a:cubicBezTo>
                <a:cubicBezTo>
                  <a:pt x="1381350" y="520509"/>
                  <a:pt x="1360638" y="520509"/>
                  <a:pt x="1339926" y="516345"/>
                </a:cubicBezTo>
                <a:cubicBezTo>
                  <a:pt x="1335784" y="508017"/>
                  <a:pt x="1331641" y="495525"/>
                  <a:pt x="1331641" y="491361"/>
                </a:cubicBezTo>
                <a:cubicBezTo>
                  <a:pt x="1331641" y="487197"/>
                  <a:pt x="1331641" y="487197"/>
                  <a:pt x="1331641" y="487197"/>
                </a:cubicBezTo>
                <a:cubicBezTo>
                  <a:pt x="1344068" y="474704"/>
                  <a:pt x="1364780" y="462212"/>
                  <a:pt x="1385492" y="453884"/>
                </a:cubicBezTo>
                <a:cubicBezTo>
                  <a:pt x="1385492" y="453884"/>
                  <a:pt x="1381350" y="433064"/>
                  <a:pt x="1381350" y="428900"/>
                </a:cubicBezTo>
                <a:cubicBezTo>
                  <a:pt x="1360638" y="428900"/>
                  <a:pt x="1339926" y="424736"/>
                  <a:pt x="1323357" y="412243"/>
                </a:cubicBezTo>
                <a:cubicBezTo>
                  <a:pt x="1319214" y="412243"/>
                  <a:pt x="1319214" y="412243"/>
                  <a:pt x="1319214" y="412243"/>
                </a:cubicBezTo>
                <a:cubicBezTo>
                  <a:pt x="1319214" y="408079"/>
                  <a:pt x="1319214" y="403915"/>
                  <a:pt x="1319214" y="399751"/>
                </a:cubicBezTo>
                <a:cubicBezTo>
                  <a:pt x="1319214" y="391423"/>
                  <a:pt x="1319214" y="387259"/>
                  <a:pt x="1319214" y="383095"/>
                </a:cubicBezTo>
                <a:cubicBezTo>
                  <a:pt x="1323357" y="383095"/>
                  <a:pt x="1323357" y="383095"/>
                  <a:pt x="1323357" y="383095"/>
                </a:cubicBezTo>
                <a:cubicBezTo>
                  <a:pt x="1339926" y="374767"/>
                  <a:pt x="1360638" y="366438"/>
                  <a:pt x="1381350" y="366438"/>
                </a:cubicBezTo>
                <a:cubicBezTo>
                  <a:pt x="1381350" y="362274"/>
                  <a:pt x="1385492" y="345618"/>
                  <a:pt x="1385492" y="341454"/>
                </a:cubicBezTo>
                <a:cubicBezTo>
                  <a:pt x="1364780" y="333126"/>
                  <a:pt x="1344068" y="324798"/>
                  <a:pt x="1331641" y="308141"/>
                </a:cubicBezTo>
                <a:cubicBezTo>
                  <a:pt x="1331641" y="299813"/>
                  <a:pt x="1335784" y="291485"/>
                  <a:pt x="1339926" y="283157"/>
                </a:cubicBezTo>
                <a:cubicBezTo>
                  <a:pt x="1356496" y="274829"/>
                  <a:pt x="1381350" y="274829"/>
                  <a:pt x="1402062" y="283157"/>
                </a:cubicBezTo>
                <a:cubicBezTo>
                  <a:pt x="1402062" y="278993"/>
                  <a:pt x="1410347" y="262337"/>
                  <a:pt x="1410347" y="258173"/>
                </a:cubicBezTo>
                <a:cubicBezTo>
                  <a:pt x="1393777" y="245680"/>
                  <a:pt x="1377208" y="229024"/>
                  <a:pt x="1368923" y="212368"/>
                </a:cubicBezTo>
                <a:cubicBezTo>
                  <a:pt x="1368923" y="204040"/>
                  <a:pt x="1377208" y="195711"/>
                  <a:pt x="1381350" y="187383"/>
                </a:cubicBezTo>
                <a:cubicBezTo>
                  <a:pt x="1402062" y="187383"/>
                  <a:pt x="1422774" y="195711"/>
                  <a:pt x="1443486" y="204040"/>
                </a:cubicBezTo>
                <a:cubicBezTo>
                  <a:pt x="1443486" y="204040"/>
                  <a:pt x="1455913" y="183219"/>
                  <a:pt x="1460055" y="183219"/>
                </a:cubicBezTo>
                <a:cubicBezTo>
                  <a:pt x="1443486" y="166563"/>
                  <a:pt x="1431059" y="145743"/>
                  <a:pt x="1426916" y="129086"/>
                </a:cubicBezTo>
                <a:cubicBezTo>
                  <a:pt x="1426916" y="124922"/>
                  <a:pt x="1426916" y="124922"/>
                  <a:pt x="1426916" y="124922"/>
                </a:cubicBezTo>
                <a:cubicBezTo>
                  <a:pt x="1431059" y="120758"/>
                  <a:pt x="1439343" y="112430"/>
                  <a:pt x="1447628" y="108266"/>
                </a:cubicBezTo>
                <a:cubicBezTo>
                  <a:pt x="1468340" y="112430"/>
                  <a:pt x="1489052" y="124922"/>
                  <a:pt x="1501479" y="137414"/>
                </a:cubicBezTo>
                <a:cubicBezTo>
                  <a:pt x="1505621" y="137414"/>
                  <a:pt x="1518049" y="124922"/>
                  <a:pt x="1522191" y="124922"/>
                </a:cubicBezTo>
                <a:cubicBezTo>
                  <a:pt x="1509764" y="104102"/>
                  <a:pt x="1505621" y="83282"/>
                  <a:pt x="1505621" y="62461"/>
                </a:cubicBezTo>
                <a:cubicBezTo>
                  <a:pt x="1513906" y="58297"/>
                  <a:pt x="1522191" y="49969"/>
                  <a:pt x="1530476" y="49969"/>
                </a:cubicBezTo>
                <a:cubicBezTo>
                  <a:pt x="1547045" y="58297"/>
                  <a:pt x="1563615" y="74953"/>
                  <a:pt x="1576042" y="91610"/>
                </a:cubicBezTo>
                <a:cubicBezTo>
                  <a:pt x="1576042" y="91610"/>
                  <a:pt x="1596754" y="83282"/>
                  <a:pt x="1600896" y="83282"/>
                </a:cubicBezTo>
                <a:cubicBezTo>
                  <a:pt x="1596754" y="70789"/>
                  <a:pt x="1596754" y="62461"/>
                  <a:pt x="1596754" y="49969"/>
                </a:cubicBezTo>
                <a:cubicBezTo>
                  <a:pt x="1596754" y="37477"/>
                  <a:pt x="1596754" y="29149"/>
                  <a:pt x="1600896" y="20820"/>
                </a:cubicBezTo>
                <a:cubicBezTo>
                  <a:pt x="1600896" y="16656"/>
                  <a:pt x="1600896" y="16656"/>
                  <a:pt x="1600896" y="16656"/>
                </a:cubicBezTo>
                <a:cubicBezTo>
                  <a:pt x="1609181" y="16656"/>
                  <a:pt x="1617466" y="12492"/>
                  <a:pt x="1625751" y="12492"/>
                </a:cubicBezTo>
                <a:cubicBezTo>
                  <a:pt x="1629893" y="12492"/>
                  <a:pt x="1629893" y="12492"/>
                  <a:pt x="1629893" y="12492"/>
                </a:cubicBezTo>
                <a:cubicBezTo>
                  <a:pt x="1642320" y="24984"/>
                  <a:pt x="1654747" y="45805"/>
                  <a:pt x="1658890" y="66625"/>
                </a:cubicBezTo>
                <a:cubicBezTo>
                  <a:pt x="1663032" y="66625"/>
                  <a:pt x="1683744" y="62461"/>
                  <a:pt x="1687886" y="62461"/>
                </a:cubicBezTo>
                <a:cubicBezTo>
                  <a:pt x="1687886" y="41641"/>
                  <a:pt x="1692029" y="20820"/>
                  <a:pt x="1704456" y="0"/>
                </a:cubicBezTo>
                <a:close/>
              </a:path>
            </a:pathLst>
          </a:custGeom>
          <a:solidFill>
            <a:srgbClr val="8bd4e2"/>
          </a:solidFill>
          <a:ln w="0">
            <a:noFill/>
          </a:ln>
        </p:spPr>
        <p:style>
          <a:lnRef idx="0"/>
          <a:fillRef idx="0"/>
          <a:effectRef idx="0"/>
          <a:fontRef idx="minor"/>
        </p:style>
      </p:sp>
      <p:sp>
        <p:nvSpPr>
          <p:cNvPr id="671" name=""/>
          <p:cNvSpPr/>
          <p:nvPr/>
        </p:nvSpPr>
        <p:spPr>
          <a:xfrm>
            <a:off x="0" y="0"/>
            <a:ext cx="12189960" cy="6855840"/>
          </a:xfrm>
          <a:prstGeom prst="rect">
            <a:avLst/>
          </a:prstGeom>
          <a:solidFill>
            <a:srgbClr val="48595d"/>
          </a:solidFill>
          <a:ln w="0">
            <a:noFill/>
          </a:ln>
        </p:spPr>
        <p:style>
          <a:lnRef idx="0"/>
          <a:fillRef idx="0"/>
          <a:effectRef idx="0"/>
          <a:fontRef idx="minor"/>
        </p:style>
      </p:sp>
      <p:sp>
        <p:nvSpPr>
          <p:cNvPr id="672" name="" hidden="1"/>
          <p:cNvSpPr/>
          <p:nvPr/>
        </p:nvSpPr>
        <p:spPr>
          <a:xfrm>
            <a:off x="0" y="6673680"/>
            <a:ext cx="9141840" cy="181080"/>
          </a:xfrm>
          <a:prstGeom prst="rect">
            <a:avLst/>
          </a:prstGeom>
          <a:noFill/>
          <a:ln w="0">
            <a:noFill/>
          </a:ln>
        </p:spPr>
        <p:style>
          <a:lnRef idx="0"/>
          <a:fillRef idx="0"/>
          <a:effectRef idx="0"/>
          <a:fontRef idx="minor"/>
        </p:style>
        <p:txBody>
          <a:bodyPr lIns="90000" rIns="90000" tIns="45000" bIns="45000" anchor="t">
            <a:spAutoFit/>
          </a:bodyPr>
          <a:p>
            <a:pP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600" spc="-1" strike="noStrike">
                <a:solidFill>
                  <a:srgbClr val="afabab"/>
                </a:solidFill>
                <a:latin typeface="Arial"/>
                <a:ea typeface="DejaVu Sans"/>
              </a:rPr>
              <a:t>© 2019 Rotary International. Internal Use Only. Not For Distribution. Private and Confidential.</a:t>
            </a:r>
            <a:endParaRPr b="0" lang="en-GB" sz="600" spc="-1" strike="noStrike">
              <a:latin typeface="Arial"/>
            </a:endParaRPr>
          </a:p>
        </p:txBody>
      </p:sp>
      <p:sp>
        <p:nvSpPr>
          <p:cNvPr id="673" name="PlaceHolder 1"/>
          <p:cNvSpPr>
            <a:spLocks noGrp="1"/>
          </p:cNvSpPr>
          <p:nvPr>
            <p:ph type="sldNum" idx="14"/>
          </p:nvPr>
        </p:nvSpPr>
        <p:spPr>
          <a:xfrm>
            <a:off x="11649240" y="115560"/>
            <a:ext cx="408960" cy="351720"/>
          </a:xfrm>
          <a:prstGeom prst="rect">
            <a:avLst/>
          </a:prstGeom>
          <a:noFill/>
          <a:ln w="0">
            <a:noFill/>
          </a:ln>
        </p:spPr>
        <p:txBody>
          <a:bodyPr lIns="90000" rIns="90000" tIns="46800" bIns="46800" anchor="ctr">
            <a:noAutofit/>
          </a:bodyPr>
          <a:lstStyle>
            <a:lvl1pPr algn="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defRPr b="0" lang="en-US" sz="1200" spc="-1" strike="noStrike">
                <a:solidFill>
                  <a:srgbClr val="ffffff"/>
                </a:solidFill>
                <a:latin typeface="Times New Roman"/>
                <a:ea typeface="DejaVu Sans"/>
              </a:defRPr>
            </a:lvl1pPr>
          </a:lstStyle>
          <a:p>
            <a:pPr algn="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fld id="{B8DBFA2A-06C1-49B2-A991-D8F596DC6833}" type="slidenum">
              <a:rPr b="0" lang="en-US" sz="1200" spc="-1" strike="noStrike">
                <a:solidFill>
                  <a:srgbClr val="ffffff"/>
                </a:solidFill>
                <a:latin typeface="Times New Roman"/>
                <a:ea typeface="DejaVu Sans"/>
              </a:rPr>
              <a:t>&lt;number&gt;</a:t>
            </a:fld>
            <a:endParaRPr b="0" lang="en-GB" sz="1200" spc="-1" strike="noStrike">
              <a:latin typeface="Times New Roman"/>
            </a:endParaRPr>
          </a:p>
        </p:txBody>
      </p:sp>
      <p:sp>
        <p:nvSpPr>
          <p:cNvPr id="674" name="PlaceHolder 2"/>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r>
              <a:rPr b="0" lang="en-GB" sz="4400" spc="-1" strike="noStrike">
                <a:latin typeface="Arial"/>
              </a:rPr>
              <a:t>Click to edit the title text format</a:t>
            </a:r>
            <a:endParaRPr b="0" lang="en-GB" sz="4400" spc="-1" strike="noStrike">
              <a:latin typeface="Arial"/>
            </a:endParaRPr>
          </a:p>
        </p:txBody>
      </p:sp>
      <p:sp>
        <p:nvSpPr>
          <p:cNvPr id="675" name="PlaceHolder 3"/>
          <p:cNvSpPr>
            <a:spLocks noGrp="1"/>
          </p:cNvSpPr>
          <p:nvPr>
            <p:ph type="body"/>
          </p:nvPr>
        </p:nvSpPr>
        <p:spPr>
          <a:xfrm>
            <a:off x="609480" y="1604520"/>
            <a:ext cx="1097352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GB" sz="3200" spc="-1" strike="noStrike">
                <a:latin typeface="Arial"/>
              </a:rPr>
              <a:t>Click to edit the outline text format</a:t>
            </a:r>
            <a:endParaRPr b="0" lang="en-GB" sz="3200" spc="-1" strike="noStrike">
              <a:latin typeface="Arial"/>
            </a:endParaRPr>
          </a:p>
          <a:p>
            <a:pPr lvl="1" marL="864000" indent="-324000">
              <a:spcBef>
                <a:spcPts val="1134"/>
              </a:spcBef>
              <a:buClr>
                <a:srgbClr val="000000"/>
              </a:buClr>
              <a:buSzPct val="75000"/>
              <a:buFont typeface="Symbol" charset="2"/>
              <a:buChar char=""/>
            </a:pPr>
            <a:r>
              <a:rPr b="0" lang="en-GB" sz="2800" spc="-1" strike="noStrike">
                <a:latin typeface="Arial"/>
              </a:rPr>
              <a:t>Second Outline Level</a:t>
            </a:r>
            <a:endParaRPr b="0" lang="en-GB" sz="2800" spc="-1" strike="noStrike">
              <a:latin typeface="Arial"/>
            </a:endParaRPr>
          </a:p>
          <a:p>
            <a:pPr lvl="2" marL="1296000" indent="-288000">
              <a:spcBef>
                <a:spcPts val="850"/>
              </a:spcBef>
              <a:buClr>
                <a:srgbClr val="000000"/>
              </a:buClr>
              <a:buSzPct val="45000"/>
              <a:buFont typeface="Wingdings" charset="2"/>
              <a:buChar char=""/>
            </a:pPr>
            <a:r>
              <a:rPr b="0" lang="en-GB" sz="2400" spc="-1" strike="noStrike">
                <a:latin typeface="Arial"/>
              </a:rPr>
              <a:t>Third Outline Level</a:t>
            </a:r>
            <a:endParaRPr b="0" lang="en-GB" sz="2400" spc="-1" strike="noStrike">
              <a:latin typeface="Arial"/>
            </a:endParaRPr>
          </a:p>
          <a:p>
            <a:pPr lvl="3" marL="1728000" indent="-216000">
              <a:spcBef>
                <a:spcPts val="567"/>
              </a:spcBef>
              <a:buClr>
                <a:srgbClr val="000000"/>
              </a:buClr>
              <a:buSzPct val="75000"/>
              <a:buFont typeface="Symbol" charset="2"/>
              <a:buChar char=""/>
            </a:pPr>
            <a:r>
              <a:rPr b="0" lang="en-GB" sz="2000" spc="-1" strike="noStrike">
                <a:latin typeface="Arial"/>
              </a:rPr>
              <a:t>Fourth Outline Level</a:t>
            </a:r>
            <a:endParaRPr b="0" lang="en-GB" sz="2000" spc="-1" strike="noStrike">
              <a:latin typeface="Arial"/>
            </a:endParaRPr>
          </a:p>
          <a:p>
            <a:pPr lvl="4" marL="2160000" indent="-216000">
              <a:spcBef>
                <a:spcPts val="283"/>
              </a:spcBef>
              <a:buClr>
                <a:srgbClr val="000000"/>
              </a:buClr>
              <a:buSzPct val="45000"/>
              <a:buFont typeface="Wingdings" charset="2"/>
              <a:buChar char=""/>
            </a:pPr>
            <a:r>
              <a:rPr b="0" lang="en-GB" sz="2000" spc="-1" strike="noStrike">
                <a:latin typeface="Arial"/>
              </a:rPr>
              <a:t>Fifth Outline Level</a:t>
            </a:r>
            <a:endParaRPr b="0" lang="en-GB" sz="2000" spc="-1" strike="noStrike">
              <a:latin typeface="Arial"/>
            </a:endParaRPr>
          </a:p>
          <a:p>
            <a:pPr lvl="5" marL="2592000" indent="-216000">
              <a:spcBef>
                <a:spcPts val="283"/>
              </a:spcBef>
              <a:buClr>
                <a:srgbClr val="000000"/>
              </a:buClr>
              <a:buSzPct val="45000"/>
              <a:buFont typeface="Wingdings" charset="2"/>
              <a:buChar char=""/>
            </a:pPr>
            <a:r>
              <a:rPr b="0" lang="en-GB" sz="2000" spc="-1" strike="noStrike">
                <a:latin typeface="Arial"/>
              </a:rPr>
              <a:t>Sixth Outline Level</a:t>
            </a:r>
            <a:endParaRPr b="0" lang="en-GB" sz="2000" spc="-1" strike="noStrike">
              <a:latin typeface="Arial"/>
            </a:endParaRPr>
          </a:p>
          <a:p>
            <a:pPr lvl="6" marL="3024000" indent="-216000">
              <a:spcBef>
                <a:spcPts val="283"/>
              </a:spcBef>
              <a:buClr>
                <a:srgbClr val="000000"/>
              </a:buClr>
              <a:buSzPct val="45000"/>
              <a:buFont typeface="Wingdings" charset="2"/>
              <a:buChar char=""/>
            </a:pPr>
            <a:r>
              <a:rPr b="0" lang="en-GB" sz="2000" spc="-1" strike="noStrike">
                <a:latin typeface="Arial"/>
              </a:rPr>
              <a:t>Seventh Outline Level</a:t>
            </a:r>
            <a:endParaRPr b="0" lang="en-GB"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805" r:id="rId2"/>
    <p:sldLayoutId id="2147483806" r:id="rId3"/>
    <p:sldLayoutId id="2147483807" r:id="rId4"/>
    <p:sldLayoutId id="2147483808" r:id="rId5"/>
    <p:sldLayoutId id="2147483809" r:id="rId6"/>
    <p:sldLayoutId id="2147483810" r:id="rId7"/>
    <p:sldLayoutId id="2147483811" r:id="rId8"/>
    <p:sldLayoutId id="2147483812" r:id="rId9"/>
    <p:sldLayoutId id="2147483813" r:id="rId10"/>
    <p:sldLayoutId id="2147483814" r:id="rId11"/>
    <p:sldLayoutId id="2147483815" r:id="rId12"/>
    <p:sldLayoutId id="2147483816" r:id="rId13"/>
  </p:sldLayoutIdLst>
</p:sldMaster>
</file>

<file path=ppt/slideMasters/slideMaster14.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712" name="PlaceHolder 1"/>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r>
              <a:rPr b="0" lang="en-GB" sz="4400" spc="-1" strike="noStrike">
                <a:latin typeface="Arial"/>
              </a:rPr>
              <a:t>Click to edit the title text format</a:t>
            </a:r>
            <a:endParaRPr b="0" lang="en-GB" sz="4400" spc="-1" strike="noStrike">
              <a:latin typeface="Arial"/>
            </a:endParaRPr>
          </a:p>
        </p:txBody>
      </p:sp>
      <p:sp>
        <p:nvSpPr>
          <p:cNvPr id="713" name="PlaceHolder 2"/>
          <p:cNvSpPr>
            <a:spLocks noGrp="1"/>
          </p:cNvSpPr>
          <p:nvPr>
            <p:ph type="body"/>
          </p:nvPr>
        </p:nvSpPr>
        <p:spPr>
          <a:xfrm>
            <a:off x="609480" y="1604520"/>
            <a:ext cx="1097352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GB" sz="3200" spc="-1" strike="noStrike">
                <a:latin typeface="Arial"/>
              </a:rPr>
              <a:t>Click to edit the outline text format</a:t>
            </a:r>
            <a:endParaRPr b="0" lang="en-GB" sz="3200" spc="-1" strike="noStrike">
              <a:latin typeface="Arial"/>
            </a:endParaRPr>
          </a:p>
          <a:p>
            <a:pPr lvl="1" marL="864000" indent="-324000">
              <a:spcBef>
                <a:spcPts val="1134"/>
              </a:spcBef>
              <a:buClr>
                <a:srgbClr val="000000"/>
              </a:buClr>
              <a:buSzPct val="75000"/>
              <a:buFont typeface="Symbol" charset="2"/>
              <a:buChar char=""/>
            </a:pPr>
            <a:r>
              <a:rPr b="0" lang="en-GB" sz="2800" spc="-1" strike="noStrike">
                <a:latin typeface="Arial"/>
              </a:rPr>
              <a:t>Second Outline Level</a:t>
            </a:r>
            <a:endParaRPr b="0" lang="en-GB" sz="2800" spc="-1" strike="noStrike">
              <a:latin typeface="Arial"/>
            </a:endParaRPr>
          </a:p>
          <a:p>
            <a:pPr lvl="2" marL="1296000" indent="-288000">
              <a:spcBef>
                <a:spcPts val="850"/>
              </a:spcBef>
              <a:buClr>
                <a:srgbClr val="000000"/>
              </a:buClr>
              <a:buSzPct val="45000"/>
              <a:buFont typeface="Wingdings" charset="2"/>
              <a:buChar char=""/>
            </a:pPr>
            <a:r>
              <a:rPr b="0" lang="en-GB" sz="2400" spc="-1" strike="noStrike">
                <a:latin typeface="Arial"/>
              </a:rPr>
              <a:t>Third Outline Level</a:t>
            </a:r>
            <a:endParaRPr b="0" lang="en-GB" sz="2400" spc="-1" strike="noStrike">
              <a:latin typeface="Arial"/>
            </a:endParaRPr>
          </a:p>
          <a:p>
            <a:pPr lvl="3" marL="1728000" indent="-216000">
              <a:spcBef>
                <a:spcPts val="567"/>
              </a:spcBef>
              <a:buClr>
                <a:srgbClr val="000000"/>
              </a:buClr>
              <a:buSzPct val="75000"/>
              <a:buFont typeface="Symbol" charset="2"/>
              <a:buChar char=""/>
            </a:pPr>
            <a:r>
              <a:rPr b="0" lang="en-GB" sz="2000" spc="-1" strike="noStrike">
                <a:latin typeface="Arial"/>
              </a:rPr>
              <a:t>Fourth Outline Level</a:t>
            </a:r>
            <a:endParaRPr b="0" lang="en-GB" sz="2000" spc="-1" strike="noStrike">
              <a:latin typeface="Arial"/>
            </a:endParaRPr>
          </a:p>
          <a:p>
            <a:pPr lvl="4" marL="2160000" indent="-216000">
              <a:spcBef>
                <a:spcPts val="283"/>
              </a:spcBef>
              <a:buClr>
                <a:srgbClr val="000000"/>
              </a:buClr>
              <a:buSzPct val="45000"/>
              <a:buFont typeface="Wingdings" charset="2"/>
              <a:buChar char=""/>
            </a:pPr>
            <a:r>
              <a:rPr b="0" lang="en-GB" sz="2000" spc="-1" strike="noStrike">
                <a:latin typeface="Arial"/>
              </a:rPr>
              <a:t>Fifth Outline Level</a:t>
            </a:r>
            <a:endParaRPr b="0" lang="en-GB" sz="2000" spc="-1" strike="noStrike">
              <a:latin typeface="Arial"/>
            </a:endParaRPr>
          </a:p>
          <a:p>
            <a:pPr lvl="5" marL="2592000" indent="-216000">
              <a:spcBef>
                <a:spcPts val="283"/>
              </a:spcBef>
              <a:buClr>
                <a:srgbClr val="000000"/>
              </a:buClr>
              <a:buSzPct val="45000"/>
              <a:buFont typeface="Wingdings" charset="2"/>
              <a:buChar char=""/>
            </a:pPr>
            <a:r>
              <a:rPr b="0" lang="en-GB" sz="2000" spc="-1" strike="noStrike">
                <a:latin typeface="Arial"/>
              </a:rPr>
              <a:t>Sixth Outline Level</a:t>
            </a:r>
            <a:endParaRPr b="0" lang="en-GB" sz="2000" spc="-1" strike="noStrike">
              <a:latin typeface="Arial"/>
            </a:endParaRPr>
          </a:p>
          <a:p>
            <a:pPr lvl="6" marL="3024000" indent="-216000">
              <a:spcBef>
                <a:spcPts val="283"/>
              </a:spcBef>
              <a:buClr>
                <a:srgbClr val="000000"/>
              </a:buClr>
              <a:buSzPct val="45000"/>
              <a:buFont typeface="Wingdings" charset="2"/>
              <a:buChar char=""/>
            </a:pPr>
            <a:r>
              <a:rPr b="0" lang="en-GB" sz="2000" spc="-1" strike="noStrike">
                <a:latin typeface="Arial"/>
              </a:rPr>
              <a:t>Seventh Outline Level</a:t>
            </a:r>
            <a:endParaRPr b="0" lang="en-GB"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 id="2147483828" r:id="rId12"/>
    <p:sldLayoutId id="2147483829" r:id="rId13"/>
  </p:sldLayoutIdLst>
</p:sldMaster>
</file>

<file path=ppt/slideMasters/slideMaster15.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750" name="" descr=""/>
          <p:cNvPicPr/>
          <p:nvPr/>
        </p:nvPicPr>
        <p:blipFill>
          <a:blip r:embed="rId2"/>
          <a:stretch/>
        </p:blipFill>
        <p:spPr>
          <a:xfrm>
            <a:off x="0" y="6480"/>
            <a:ext cx="12189960" cy="6855840"/>
          </a:xfrm>
          <a:prstGeom prst="rect">
            <a:avLst/>
          </a:prstGeom>
          <a:ln w="0">
            <a:noFill/>
          </a:ln>
        </p:spPr>
      </p:pic>
      <p:sp>
        <p:nvSpPr>
          <p:cNvPr id="751" name=""/>
          <p:cNvSpPr/>
          <p:nvPr/>
        </p:nvSpPr>
        <p:spPr>
          <a:xfrm>
            <a:off x="8607600" y="6408720"/>
            <a:ext cx="3582360" cy="331200"/>
          </a:xfrm>
          <a:prstGeom prst="rect">
            <a:avLst/>
          </a:prstGeom>
          <a:noFill/>
          <a:ln w="0">
            <a:noFill/>
          </a:ln>
        </p:spPr>
        <p:style>
          <a:lnRef idx="0"/>
          <a:fillRef idx="0"/>
          <a:effectRef idx="0"/>
          <a:fontRef idx="minor"/>
        </p:style>
        <p:txBody>
          <a:bodyPr lIns="90000" rIns="90000" tIns="46800" bIns="46800" anchor="t">
            <a:noAutofit/>
          </a:bodyPr>
          <a:p>
            <a:pPr algn="ctr">
              <a:lnSpc>
                <a:spcPct val="100000"/>
              </a:lnSpc>
              <a:spcBef>
                <a:spcPts val="74"/>
              </a:spcBef>
              <a:spcAft>
                <a:spcPts val="74"/>
              </a:spcAft>
              <a:buNone/>
              <a:tabLst>
                <a:tab algn="l" pos="0"/>
                <a:tab algn="l" pos="914400"/>
                <a:tab algn="l" pos="1828800"/>
                <a:tab algn="l" pos="2743200"/>
                <a:tab algn="l" pos="3657600"/>
                <a:tab algn="l" pos="4572000"/>
                <a:tab algn="l" pos="5486400"/>
                <a:tab algn="l" pos="6400800"/>
                <a:tab algn="l" pos="7315200"/>
                <a:tab algn="l" pos="8229600"/>
                <a:tab algn="l" pos="9144000"/>
                <a:tab algn="l" pos="10058400"/>
                <a:tab algn="l" pos="10329840"/>
                <a:tab algn="l" pos="10779120"/>
                <a:tab algn="l" pos="10780560"/>
                <a:tab algn="l" pos="10782360"/>
              </a:tabLst>
            </a:pPr>
            <a:r>
              <a:rPr b="1" lang="en-US" sz="1200" spc="-1" strike="noStrike">
                <a:solidFill>
                  <a:srgbClr val="ffffff"/>
                </a:solidFill>
                <a:latin typeface="Calibri"/>
                <a:ea typeface="Calibri"/>
              </a:rPr>
              <a:t>District Rotary Foundation Seminar</a:t>
            </a:r>
            <a:endParaRPr b="0" lang="en-GB" sz="1200" spc="-1" strike="noStrike">
              <a:latin typeface="Arial"/>
            </a:endParaRPr>
          </a:p>
        </p:txBody>
      </p:sp>
      <p:sp>
        <p:nvSpPr>
          <p:cNvPr id="752" name=""/>
          <p:cNvSpPr/>
          <p:nvPr/>
        </p:nvSpPr>
        <p:spPr>
          <a:xfrm>
            <a:off x="609480" y="6245280"/>
            <a:ext cx="2842920" cy="47412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
        <p:nvSpPr>
          <p:cNvPr id="753" name="PlaceHolder 1"/>
          <p:cNvSpPr>
            <a:spLocks noGrp="1"/>
          </p:cNvSpPr>
          <p:nvPr>
            <p:ph type="sldNum" idx="15"/>
          </p:nvPr>
        </p:nvSpPr>
        <p:spPr>
          <a:xfrm>
            <a:off x="8737560" y="6244920"/>
            <a:ext cx="2826720" cy="459720"/>
          </a:xfrm>
          <a:prstGeom prst="rect">
            <a:avLst/>
          </a:prstGeom>
          <a:noFill/>
          <a:ln w="0">
            <a:noFill/>
          </a:ln>
        </p:spPr>
        <p:txBody>
          <a:bodyPr lIns="90000" rIns="90000" tIns="46800" bIns="46800" anchor="t">
            <a:noAutofit/>
          </a:bodyPr>
          <a:lstStyle>
            <a:lvl1pPr marL="216000" indent="-212760">
              <a:lnSpc>
                <a:spcPct val="100000"/>
              </a:lnSpc>
              <a:spcBef>
                <a:spcPts val="74"/>
              </a:spcBef>
              <a:spcAft>
                <a:spcPts val="74"/>
              </a:spcAft>
              <a:buNone/>
              <a:tabLst>
                <a:tab algn="l" pos="0"/>
              </a:tabLst>
              <a:defRPr b="0" lang="en-US" sz="2400" spc="-1" strike="noStrike">
                <a:solidFill>
                  <a:srgbClr val="000000"/>
                </a:solidFill>
                <a:latin typeface="Times New Roman"/>
                <a:ea typeface="DejaVu Sans"/>
              </a:defRPr>
            </a:lvl1pPr>
          </a:lstStyle>
          <a:p>
            <a:pPr marL="216000" indent="-212760">
              <a:lnSpc>
                <a:spcPct val="100000"/>
              </a:lnSpc>
              <a:spcBef>
                <a:spcPts val="74"/>
              </a:spcBef>
              <a:spcAft>
                <a:spcPts val="74"/>
              </a:spcAft>
              <a:buNone/>
              <a:tabLst>
                <a:tab algn="l" pos="0"/>
              </a:tabLst>
            </a:pPr>
            <a:fld id="{901F2D87-9D66-4FB1-8905-23E0531E3D26}" type="slidenum">
              <a:rPr b="0" lang="en-US" sz="2400" spc="-1" strike="noStrike">
                <a:solidFill>
                  <a:srgbClr val="000000"/>
                </a:solidFill>
                <a:latin typeface="Times New Roman"/>
                <a:ea typeface="DejaVu Sans"/>
              </a:rPr>
              <a:t>&lt;number&gt;</a:t>
            </a:fld>
            <a:endParaRPr b="0" lang="en-GB" sz="2400" spc="-1" strike="noStrike">
              <a:latin typeface="Times New Roman"/>
            </a:endParaRPr>
          </a:p>
        </p:txBody>
      </p:sp>
      <p:sp>
        <p:nvSpPr>
          <p:cNvPr id="754" name="PlaceHolder 2"/>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r>
              <a:rPr b="0" lang="en-GB" sz="4400" spc="-1" strike="noStrike">
                <a:latin typeface="Arial"/>
              </a:rPr>
              <a:t>Click to edit the title text format</a:t>
            </a:r>
            <a:endParaRPr b="0" lang="en-GB" sz="4400" spc="-1" strike="noStrike">
              <a:latin typeface="Arial"/>
            </a:endParaRPr>
          </a:p>
        </p:txBody>
      </p:sp>
      <p:sp>
        <p:nvSpPr>
          <p:cNvPr id="755" name="PlaceHolder 3"/>
          <p:cNvSpPr>
            <a:spLocks noGrp="1"/>
          </p:cNvSpPr>
          <p:nvPr>
            <p:ph type="body"/>
          </p:nvPr>
        </p:nvSpPr>
        <p:spPr>
          <a:xfrm>
            <a:off x="609480" y="1604520"/>
            <a:ext cx="1097352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GB" sz="3200" spc="-1" strike="noStrike">
                <a:latin typeface="Arial"/>
              </a:rPr>
              <a:t>Click to edit the outline text format</a:t>
            </a:r>
            <a:endParaRPr b="0" lang="en-GB" sz="3200" spc="-1" strike="noStrike">
              <a:latin typeface="Arial"/>
            </a:endParaRPr>
          </a:p>
          <a:p>
            <a:pPr lvl="1" marL="864000" indent="-324000">
              <a:spcBef>
                <a:spcPts val="1134"/>
              </a:spcBef>
              <a:buClr>
                <a:srgbClr val="000000"/>
              </a:buClr>
              <a:buSzPct val="75000"/>
              <a:buFont typeface="Symbol" charset="2"/>
              <a:buChar char=""/>
            </a:pPr>
            <a:r>
              <a:rPr b="0" lang="en-GB" sz="2800" spc="-1" strike="noStrike">
                <a:latin typeface="Arial"/>
              </a:rPr>
              <a:t>Second Outline Level</a:t>
            </a:r>
            <a:endParaRPr b="0" lang="en-GB" sz="2800" spc="-1" strike="noStrike">
              <a:latin typeface="Arial"/>
            </a:endParaRPr>
          </a:p>
          <a:p>
            <a:pPr lvl="2" marL="1296000" indent="-288000">
              <a:spcBef>
                <a:spcPts val="850"/>
              </a:spcBef>
              <a:buClr>
                <a:srgbClr val="000000"/>
              </a:buClr>
              <a:buSzPct val="45000"/>
              <a:buFont typeface="Wingdings" charset="2"/>
              <a:buChar char=""/>
            </a:pPr>
            <a:r>
              <a:rPr b="0" lang="en-GB" sz="2400" spc="-1" strike="noStrike">
                <a:latin typeface="Arial"/>
              </a:rPr>
              <a:t>Third Outline Level</a:t>
            </a:r>
            <a:endParaRPr b="0" lang="en-GB" sz="2400" spc="-1" strike="noStrike">
              <a:latin typeface="Arial"/>
            </a:endParaRPr>
          </a:p>
          <a:p>
            <a:pPr lvl="3" marL="1728000" indent="-216000">
              <a:spcBef>
                <a:spcPts val="567"/>
              </a:spcBef>
              <a:buClr>
                <a:srgbClr val="000000"/>
              </a:buClr>
              <a:buSzPct val="75000"/>
              <a:buFont typeface="Symbol" charset="2"/>
              <a:buChar char=""/>
            </a:pPr>
            <a:r>
              <a:rPr b="0" lang="en-GB" sz="2000" spc="-1" strike="noStrike">
                <a:latin typeface="Arial"/>
              </a:rPr>
              <a:t>Fourth Outline Level</a:t>
            </a:r>
            <a:endParaRPr b="0" lang="en-GB" sz="2000" spc="-1" strike="noStrike">
              <a:latin typeface="Arial"/>
            </a:endParaRPr>
          </a:p>
          <a:p>
            <a:pPr lvl="4" marL="2160000" indent="-216000">
              <a:spcBef>
                <a:spcPts val="283"/>
              </a:spcBef>
              <a:buClr>
                <a:srgbClr val="000000"/>
              </a:buClr>
              <a:buSzPct val="45000"/>
              <a:buFont typeface="Wingdings" charset="2"/>
              <a:buChar char=""/>
            </a:pPr>
            <a:r>
              <a:rPr b="0" lang="en-GB" sz="2000" spc="-1" strike="noStrike">
                <a:latin typeface="Arial"/>
              </a:rPr>
              <a:t>Fifth Outline Level</a:t>
            </a:r>
            <a:endParaRPr b="0" lang="en-GB" sz="2000" spc="-1" strike="noStrike">
              <a:latin typeface="Arial"/>
            </a:endParaRPr>
          </a:p>
          <a:p>
            <a:pPr lvl="5" marL="2592000" indent="-216000">
              <a:spcBef>
                <a:spcPts val="283"/>
              </a:spcBef>
              <a:buClr>
                <a:srgbClr val="000000"/>
              </a:buClr>
              <a:buSzPct val="45000"/>
              <a:buFont typeface="Wingdings" charset="2"/>
              <a:buChar char=""/>
            </a:pPr>
            <a:r>
              <a:rPr b="0" lang="en-GB" sz="2000" spc="-1" strike="noStrike">
                <a:latin typeface="Arial"/>
              </a:rPr>
              <a:t>Sixth Outline Level</a:t>
            </a:r>
            <a:endParaRPr b="0" lang="en-GB" sz="2000" spc="-1" strike="noStrike">
              <a:latin typeface="Arial"/>
            </a:endParaRPr>
          </a:p>
          <a:p>
            <a:pPr lvl="6" marL="3024000" indent="-216000">
              <a:spcBef>
                <a:spcPts val="283"/>
              </a:spcBef>
              <a:buClr>
                <a:srgbClr val="000000"/>
              </a:buClr>
              <a:buSzPct val="45000"/>
              <a:buFont typeface="Wingdings" charset="2"/>
              <a:buChar char=""/>
            </a:pPr>
            <a:r>
              <a:rPr b="0" lang="en-GB" sz="2000" spc="-1" strike="noStrike">
                <a:latin typeface="Arial"/>
              </a:rPr>
              <a:t>Seventh Outline Level</a:t>
            </a:r>
            <a:endParaRPr b="0" lang="en-GB"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 id="2147483840" r:id="rId12"/>
    <p:sldLayoutId id="2147483841" r:id="rId13"/>
    <p:sldLayoutId id="2147483842" r:id="rId14"/>
  </p:sldLayoutIdLst>
</p:sldMaster>
</file>

<file path=ppt/slideMasters/slideMaster16.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792" name="" hidden="1"/>
          <p:cNvSpPr/>
          <p:nvPr/>
        </p:nvSpPr>
        <p:spPr>
          <a:xfrm>
            <a:off x="12193560" y="0"/>
            <a:ext cx="5611320" cy="6568920"/>
          </a:xfrm>
          <a:prstGeom prst="rect">
            <a:avLst/>
          </a:prstGeom>
          <a:noFill/>
          <a:ln w="0">
            <a:noFill/>
          </a:ln>
        </p:spPr>
        <p:style>
          <a:lnRef idx="0"/>
          <a:fillRef idx="0"/>
          <a:effectRef idx="0"/>
          <a:fontRef idx="minor"/>
        </p:style>
        <p:txBody>
          <a:bodyPr lIns="90000" rIns="90000" tIns="45000" bIns="45000" anchor="t">
            <a:spAutoFit/>
          </a:bodyPr>
          <a:p>
            <a:pPr>
              <a:lnSpc>
                <a:spcPct val="100000"/>
              </a:lnSpc>
              <a:spcBef>
                <a:spcPts val="624"/>
              </a:spcBef>
              <a:spcAft>
                <a:spcPts val="62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222222"/>
                </a:solidFill>
                <a:latin typeface="Arial"/>
                <a:ea typeface="DejaVu Sans"/>
              </a:rPr>
              <a:t>As we discussed, I’m hoping to get this buttoned up as quickly as possible. What are you thinking for turn-around?</a:t>
            </a:r>
            <a:endParaRPr b="0" lang="en-GB" sz="1800" spc="-1" strike="noStrike">
              <a:latin typeface="Arial"/>
            </a:endParaRPr>
          </a:p>
          <a:p>
            <a:pPr>
              <a:lnSpc>
                <a:spcPct val="100000"/>
              </a:lnSpc>
              <a:spcBef>
                <a:spcPts val="624"/>
              </a:spcBef>
              <a:spcAft>
                <a:spcPts val="62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222222"/>
                </a:solidFill>
                <a:latin typeface="Arial"/>
                <a:ea typeface="DejaVu Sans"/>
              </a:rPr>
              <a:t> </a:t>
            </a:r>
            <a:endParaRPr b="0" lang="en-GB" sz="1800" spc="-1" strike="noStrike">
              <a:latin typeface="Arial"/>
            </a:endParaRPr>
          </a:p>
          <a:p>
            <a:pPr>
              <a:lnSpc>
                <a:spcPct val="100000"/>
              </a:lnSpc>
              <a:spcBef>
                <a:spcPts val="624"/>
              </a:spcBef>
              <a:spcAft>
                <a:spcPts val="62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revise any of the “how-to” text on the first pages</a:t>
            </a:r>
            <a:endParaRPr b="0" lang="en-GB" sz="1800" spc="-1" strike="noStrike">
              <a:latin typeface="Arial"/>
            </a:endParaRPr>
          </a:p>
          <a:p>
            <a:pPr>
              <a:lnSpc>
                <a:spcPct val="100000"/>
              </a:lnSpc>
              <a:spcBef>
                <a:spcPts val="624"/>
              </a:spcBef>
              <a:spcAft>
                <a:spcPts val="62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make sure the template is properly set up for both Macs and PCs – Should there be 2 versions of the PPT, one for Mac, one for PC?</a:t>
            </a:r>
            <a:endParaRPr b="0" lang="en-GB" sz="1800" spc="-1" strike="noStrike">
              <a:latin typeface="Arial"/>
            </a:endParaRPr>
          </a:p>
          <a:p>
            <a:pPr>
              <a:lnSpc>
                <a:spcPct val="100000"/>
              </a:lnSpc>
              <a:spcBef>
                <a:spcPts val="624"/>
              </a:spcBef>
              <a:spcAft>
                <a:spcPts val="62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create text placeholders within each slide</a:t>
            </a:r>
            <a:endParaRPr b="0" lang="en-GB" sz="1800" spc="-1" strike="noStrike">
              <a:latin typeface="Arial"/>
            </a:endParaRPr>
          </a:p>
          <a:p>
            <a:pPr>
              <a:lnSpc>
                <a:spcPct val="100000"/>
              </a:lnSpc>
              <a:spcBef>
                <a:spcPts val="624"/>
              </a:spcBef>
              <a:spcAft>
                <a:spcPts val="62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how to create certain visual effects such as the transparent photo overlays (the process is different from Mac to PC)</a:t>
            </a:r>
            <a:endParaRPr b="0" lang="en-GB" sz="1800" spc="-1" strike="noStrike">
              <a:latin typeface="Arial"/>
            </a:endParaRPr>
          </a:p>
          <a:p>
            <a:pPr>
              <a:lnSpc>
                <a:spcPct val="100000"/>
              </a:lnSpc>
              <a:spcBef>
                <a:spcPts val="624"/>
              </a:spcBef>
              <a:spcAft>
                <a:spcPts val="62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creating new generic infographics (such as bar charts and tables) so that we make it easy for users to create their own in a proper style</a:t>
            </a:r>
            <a:endParaRPr b="0" lang="en-GB" sz="1800" spc="-1" strike="noStrike">
              <a:latin typeface="Arial"/>
            </a:endParaRPr>
          </a:p>
          <a:p>
            <a:pPr>
              <a:lnSpc>
                <a:spcPct val="100000"/>
              </a:lnSpc>
              <a:spcBef>
                <a:spcPts val="624"/>
              </a:spcBef>
              <a:spcAft>
                <a:spcPts val="62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Arial"/>
                <a:ea typeface="DejaVu Sans"/>
              </a:rPr>
              <a:t>• </a:t>
            </a:r>
            <a:r>
              <a:rPr b="0" lang="en-US" sz="1800" spc="-1" strike="noStrike">
                <a:solidFill>
                  <a:srgbClr val="000000"/>
                </a:solidFill>
                <a:latin typeface="Arial"/>
                <a:ea typeface="DejaVu Sans"/>
              </a:rPr>
              <a:t>need your advice on fonts – I’m thinking we should only use the “free option” fonts? (see attached)</a:t>
            </a:r>
            <a:endParaRPr b="0" lang="en-GB" sz="1800" spc="-1" strike="noStrike">
              <a:latin typeface="Arial"/>
            </a:endParaRPr>
          </a:p>
          <a:p>
            <a:pPr>
              <a:lnSpc>
                <a:spcPct val="100000"/>
              </a:lnSpc>
              <a:spcBef>
                <a:spcPts val="624"/>
              </a:spcBef>
              <a:spcAft>
                <a:spcPts val="62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222222"/>
                </a:solidFill>
                <a:latin typeface="Arial"/>
                <a:ea typeface="DejaVu Sans"/>
              </a:rPr>
              <a:t>• </a:t>
            </a:r>
            <a:r>
              <a:rPr b="0" lang="en-US" sz="1800" spc="-1" strike="noStrike">
                <a:solidFill>
                  <a:srgbClr val="222222"/>
                </a:solidFill>
                <a:latin typeface="Arial"/>
                <a:ea typeface="DejaVu Sans"/>
              </a:rPr>
              <a:t>make sure all colors are the proper CMYK breakdown colors for Rotary (on the way)</a:t>
            </a:r>
            <a:endParaRPr b="0" lang="en-GB" sz="1800" spc="-1" strike="noStrike">
              <a:latin typeface="Arial"/>
            </a:endParaRPr>
          </a:p>
        </p:txBody>
      </p:sp>
      <p:grpSp>
        <p:nvGrpSpPr>
          <p:cNvPr id="793" name=""/>
          <p:cNvGrpSpPr/>
          <p:nvPr/>
        </p:nvGrpSpPr>
        <p:grpSpPr>
          <a:xfrm>
            <a:off x="0" y="6985080"/>
            <a:ext cx="10078560" cy="297720"/>
            <a:chOff x="0" y="6985080"/>
            <a:chExt cx="10078560" cy="297720"/>
          </a:xfrm>
        </p:grpSpPr>
        <p:sp>
          <p:nvSpPr>
            <p:cNvPr id="794" name=""/>
            <p:cNvSpPr/>
            <p:nvPr/>
          </p:nvSpPr>
          <p:spPr>
            <a:xfrm>
              <a:off x="0" y="6985080"/>
              <a:ext cx="1420200" cy="297720"/>
            </a:xfrm>
            <a:prstGeom prst="rect">
              <a:avLst/>
            </a:prstGeom>
            <a:solidFill>
              <a:srgbClr val="48595d"/>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72,89,93</a:t>
              </a:r>
              <a:endParaRPr b="0" lang="en-GB" sz="1800" spc="-1" strike="noStrike">
                <a:latin typeface="Arial"/>
              </a:endParaRPr>
            </a:p>
          </p:txBody>
        </p:sp>
        <p:sp>
          <p:nvSpPr>
            <p:cNvPr id="795" name=""/>
            <p:cNvSpPr/>
            <p:nvPr/>
          </p:nvSpPr>
          <p:spPr>
            <a:xfrm>
              <a:off x="1731960" y="6985080"/>
              <a:ext cx="1420200" cy="297720"/>
            </a:xfrm>
            <a:prstGeom prst="rect">
              <a:avLst/>
            </a:prstGeom>
            <a:solidFill>
              <a:srgbClr val="00b2b1"/>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0,178,177</a:t>
              </a:r>
              <a:endParaRPr b="0" lang="en-GB" sz="1800" spc="-1" strike="noStrike">
                <a:latin typeface="Arial"/>
              </a:endParaRPr>
            </a:p>
          </p:txBody>
        </p:sp>
        <p:sp>
          <p:nvSpPr>
            <p:cNvPr id="796" name=""/>
            <p:cNvSpPr/>
            <p:nvPr/>
          </p:nvSpPr>
          <p:spPr>
            <a:xfrm>
              <a:off x="3463920" y="6985080"/>
              <a:ext cx="1420200" cy="297720"/>
            </a:xfrm>
            <a:prstGeom prst="rect">
              <a:avLst/>
            </a:prstGeom>
            <a:solidFill>
              <a:srgbClr val="01b0e3"/>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1,176,227</a:t>
              </a:r>
              <a:endParaRPr b="0" lang="en-GB" sz="1800" spc="-1" strike="noStrike">
                <a:latin typeface="Arial"/>
              </a:endParaRPr>
            </a:p>
          </p:txBody>
        </p:sp>
        <p:sp>
          <p:nvSpPr>
            <p:cNvPr id="797" name=""/>
            <p:cNvSpPr/>
            <p:nvPr/>
          </p:nvSpPr>
          <p:spPr>
            <a:xfrm>
              <a:off x="5194440" y="6985080"/>
              <a:ext cx="1420200" cy="297720"/>
            </a:xfrm>
            <a:prstGeom prst="rect">
              <a:avLst/>
            </a:prstGeom>
            <a:solidFill>
              <a:srgbClr val="006fd3"/>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0,111,211</a:t>
              </a:r>
              <a:endParaRPr b="0" lang="en-GB" sz="1800" spc="-1" strike="noStrike">
                <a:latin typeface="Arial"/>
              </a:endParaRPr>
            </a:p>
          </p:txBody>
        </p:sp>
        <p:sp>
          <p:nvSpPr>
            <p:cNvPr id="798" name=""/>
            <p:cNvSpPr/>
            <p:nvPr/>
          </p:nvSpPr>
          <p:spPr>
            <a:xfrm>
              <a:off x="6926400" y="6985080"/>
              <a:ext cx="1420200" cy="297720"/>
            </a:xfrm>
            <a:prstGeom prst="rect">
              <a:avLst/>
            </a:prstGeom>
            <a:solidFill>
              <a:srgbClr val="7d179e"/>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125,23,158</a:t>
              </a:r>
              <a:endParaRPr b="0" lang="en-GB" sz="1800" spc="-1" strike="noStrike">
                <a:latin typeface="Arial"/>
              </a:endParaRPr>
            </a:p>
          </p:txBody>
        </p:sp>
        <p:sp>
          <p:nvSpPr>
            <p:cNvPr id="799" name=""/>
            <p:cNvSpPr/>
            <p:nvPr/>
          </p:nvSpPr>
          <p:spPr>
            <a:xfrm>
              <a:off x="8658360" y="6985080"/>
              <a:ext cx="1420200" cy="297720"/>
            </a:xfrm>
            <a:prstGeom prst="rect">
              <a:avLst/>
            </a:prstGeom>
            <a:solidFill>
              <a:srgbClr val="eb0675"/>
            </a:solidFill>
            <a:ln w="12600">
              <a:solidFill>
                <a:srgbClr val="103369"/>
              </a:solidFill>
              <a:miter/>
            </a:ln>
          </p:spPr>
          <p:style>
            <a:lnRef idx="0"/>
            <a:fillRef idx="0"/>
            <a:effectRef idx="0"/>
            <a:fontRef idx="minor"/>
          </p:style>
          <p:txBody>
            <a:bodyPr lIns="90000" rIns="90000" tIns="45000" bIns="45000" anchor="ctr">
              <a:noAutofit/>
            </a:bodyPr>
            <a:p>
              <a:pPr algn="ct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DejaVu Sans"/>
                </a:rPr>
                <a:t>235,6,117</a:t>
              </a:r>
              <a:endParaRPr b="0" lang="en-GB" sz="1800" spc="-1" strike="noStrike">
                <a:latin typeface="Arial"/>
              </a:endParaRPr>
            </a:p>
          </p:txBody>
        </p:sp>
      </p:grpSp>
      <p:sp>
        <p:nvSpPr>
          <p:cNvPr id="800" name="" hidden="1"/>
          <p:cNvSpPr/>
          <p:nvPr/>
        </p:nvSpPr>
        <p:spPr>
          <a:xfrm>
            <a:off x="12941280" y="6040440"/>
            <a:ext cx="1748880" cy="661320"/>
          </a:xfrm>
          <a:custGeom>
            <a:avLst/>
            <a:gdLst/>
            <a:ahLst/>
            <a:rect l="l" t="t" r="r" b="b"/>
            <a:pathLst>
              <a:path w="2378076" h="903288">
                <a:moveTo>
                  <a:pt x="1869753" y="541874"/>
                </a:moveTo>
                <a:cubicBezTo>
                  <a:pt x="1869753" y="541874"/>
                  <a:pt x="1869753" y="541874"/>
                  <a:pt x="1745039" y="604157"/>
                </a:cubicBezTo>
                <a:cubicBezTo>
                  <a:pt x="1742268" y="604157"/>
                  <a:pt x="1736725" y="606988"/>
                  <a:pt x="1736725" y="609819"/>
                </a:cubicBezTo>
                <a:cubicBezTo>
                  <a:pt x="1736725" y="612651"/>
                  <a:pt x="1736725" y="612651"/>
                  <a:pt x="1736725" y="612651"/>
                </a:cubicBezTo>
                <a:cubicBezTo>
                  <a:pt x="1736725" y="615482"/>
                  <a:pt x="1739496" y="618313"/>
                  <a:pt x="1742268" y="621144"/>
                </a:cubicBezTo>
                <a:cubicBezTo>
                  <a:pt x="1783839" y="666440"/>
                  <a:pt x="1825410" y="691920"/>
                  <a:pt x="1886381" y="706075"/>
                </a:cubicBezTo>
                <a:cubicBezTo>
                  <a:pt x="1889152" y="706075"/>
                  <a:pt x="1891924" y="708906"/>
                  <a:pt x="1894695" y="706075"/>
                </a:cubicBezTo>
                <a:cubicBezTo>
                  <a:pt x="1897467" y="703244"/>
                  <a:pt x="1900238" y="700413"/>
                  <a:pt x="1897467" y="691920"/>
                </a:cubicBezTo>
                <a:cubicBezTo>
                  <a:pt x="1897467" y="691920"/>
                  <a:pt x="1897467" y="691920"/>
                  <a:pt x="1889152" y="553198"/>
                </a:cubicBezTo>
                <a:cubicBezTo>
                  <a:pt x="1889152" y="547536"/>
                  <a:pt x="1886381" y="544705"/>
                  <a:pt x="1883610" y="541874"/>
                </a:cubicBezTo>
                <a:cubicBezTo>
                  <a:pt x="1878067" y="539043"/>
                  <a:pt x="1875295" y="539043"/>
                  <a:pt x="1869753" y="541874"/>
                </a:cubicBezTo>
                <a:close/>
                <a:moveTo>
                  <a:pt x="1982115" y="539043"/>
                </a:moveTo>
                <a:cubicBezTo>
                  <a:pt x="1979317" y="541868"/>
                  <a:pt x="1976518" y="547519"/>
                  <a:pt x="1976518" y="550344"/>
                </a:cubicBezTo>
                <a:cubicBezTo>
                  <a:pt x="1976518" y="550344"/>
                  <a:pt x="1976518" y="550344"/>
                  <a:pt x="1965325" y="691605"/>
                </a:cubicBezTo>
                <a:cubicBezTo>
                  <a:pt x="1965325" y="694430"/>
                  <a:pt x="1965325" y="700081"/>
                  <a:pt x="1968123" y="702906"/>
                </a:cubicBezTo>
                <a:cubicBezTo>
                  <a:pt x="1970922" y="705731"/>
                  <a:pt x="1973720" y="705731"/>
                  <a:pt x="1979317" y="702906"/>
                </a:cubicBezTo>
                <a:cubicBezTo>
                  <a:pt x="2038081" y="688780"/>
                  <a:pt x="2082854" y="663353"/>
                  <a:pt x="2124828" y="618149"/>
                </a:cubicBezTo>
                <a:cubicBezTo>
                  <a:pt x="2127627" y="615324"/>
                  <a:pt x="2130425" y="612499"/>
                  <a:pt x="2130425" y="609674"/>
                </a:cubicBezTo>
                <a:cubicBezTo>
                  <a:pt x="2127627" y="606849"/>
                  <a:pt x="2124828" y="604023"/>
                  <a:pt x="2119232" y="601198"/>
                </a:cubicBezTo>
                <a:cubicBezTo>
                  <a:pt x="2119232" y="601198"/>
                  <a:pt x="2119232" y="601198"/>
                  <a:pt x="1996106" y="539043"/>
                </a:cubicBezTo>
                <a:cubicBezTo>
                  <a:pt x="1990510" y="539043"/>
                  <a:pt x="1987711" y="539043"/>
                  <a:pt x="1982115" y="539043"/>
                </a:cubicBezTo>
                <a:close/>
                <a:moveTo>
                  <a:pt x="871538" y="485068"/>
                </a:moveTo>
                <a:lnTo>
                  <a:pt x="814983" y="487862"/>
                </a:lnTo>
                <a:cubicBezTo>
                  <a:pt x="792361" y="490656"/>
                  <a:pt x="781050" y="501832"/>
                  <a:pt x="781050" y="521390"/>
                </a:cubicBezTo>
                <a:cubicBezTo>
                  <a:pt x="781050" y="532566"/>
                  <a:pt x="783878" y="554918"/>
                  <a:pt x="806500" y="554918"/>
                </a:cubicBezTo>
                <a:cubicBezTo>
                  <a:pt x="834777" y="554918"/>
                  <a:pt x="871538" y="543742"/>
                  <a:pt x="871538" y="543742"/>
                </a:cubicBezTo>
                <a:cubicBezTo>
                  <a:pt x="871538" y="485068"/>
                  <a:pt x="871538" y="485068"/>
                  <a:pt x="871538" y="485068"/>
                </a:cubicBezTo>
                <a:close/>
                <a:moveTo>
                  <a:pt x="396876" y="389818"/>
                </a:moveTo>
                <a:cubicBezTo>
                  <a:pt x="355204" y="389818"/>
                  <a:pt x="341313" y="412372"/>
                  <a:pt x="341313" y="471575"/>
                </a:cubicBezTo>
                <a:cubicBezTo>
                  <a:pt x="341313" y="522320"/>
                  <a:pt x="349648" y="553331"/>
                  <a:pt x="396876" y="553331"/>
                </a:cubicBezTo>
                <a:cubicBezTo>
                  <a:pt x="444104" y="553331"/>
                  <a:pt x="452438" y="522320"/>
                  <a:pt x="452438" y="471575"/>
                </a:cubicBezTo>
                <a:cubicBezTo>
                  <a:pt x="452438" y="412372"/>
                  <a:pt x="435769" y="389818"/>
                  <a:pt x="396876" y="389818"/>
                </a:cubicBezTo>
                <a:close/>
                <a:moveTo>
                  <a:pt x="1964442" y="378529"/>
                </a:moveTo>
                <a:cubicBezTo>
                  <a:pt x="1960604" y="379235"/>
                  <a:pt x="1957114" y="381352"/>
                  <a:pt x="1954322" y="385585"/>
                </a:cubicBezTo>
                <a:cubicBezTo>
                  <a:pt x="1948738" y="394052"/>
                  <a:pt x="1951530" y="402518"/>
                  <a:pt x="1957114" y="408163"/>
                </a:cubicBezTo>
                <a:cubicBezTo>
                  <a:pt x="1971073" y="416629"/>
                  <a:pt x="1979448" y="433563"/>
                  <a:pt x="1979448" y="450496"/>
                </a:cubicBezTo>
                <a:cubicBezTo>
                  <a:pt x="1979448" y="475896"/>
                  <a:pt x="1957114" y="498474"/>
                  <a:pt x="1931987" y="498474"/>
                </a:cubicBezTo>
                <a:cubicBezTo>
                  <a:pt x="1906861" y="498474"/>
                  <a:pt x="1884527" y="475896"/>
                  <a:pt x="1884527" y="450496"/>
                </a:cubicBezTo>
                <a:cubicBezTo>
                  <a:pt x="1884527" y="433563"/>
                  <a:pt x="1892902" y="416629"/>
                  <a:pt x="1906861" y="408163"/>
                </a:cubicBezTo>
                <a:cubicBezTo>
                  <a:pt x="1912445" y="402518"/>
                  <a:pt x="1915237" y="394052"/>
                  <a:pt x="1909653" y="385585"/>
                </a:cubicBezTo>
                <a:cubicBezTo>
                  <a:pt x="1904069" y="377118"/>
                  <a:pt x="1895694" y="377118"/>
                  <a:pt x="1887319" y="382763"/>
                </a:cubicBezTo>
                <a:cubicBezTo>
                  <a:pt x="1864984" y="396874"/>
                  <a:pt x="1851025" y="422274"/>
                  <a:pt x="1851025" y="450496"/>
                </a:cubicBezTo>
                <a:cubicBezTo>
                  <a:pt x="1851025" y="492829"/>
                  <a:pt x="1887319" y="529518"/>
                  <a:pt x="1931987" y="529518"/>
                </a:cubicBezTo>
                <a:cubicBezTo>
                  <a:pt x="1976656" y="529518"/>
                  <a:pt x="2012950" y="492829"/>
                  <a:pt x="2012950" y="450496"/>
                </a:cubicBezTo>
                <a:cubicBezTo>
                  <a:pt x="2012950" y="422274"/>
                  <a:pt x="1998991" y="396874"/>
                  <a:pt x="1976656" y="379940"/>
                </a:cubicBezTo>
                <a:cubicBezTo>
                  <a:pt x="1972469" y="378529"/>
                  <a:pt x="1968281" y="377824"/>
                  <a:pt x="1964442" y="378529"/>
                </a:cubicBezTo>
                <a:close/>
                <a:moveTo>
                  <a:pt x="2166711" y="358068"/>
                </a:moveTo>
                <a:cubicBezTo>
                  <a:pt x="2163905" y="358068"/>
                  <a:pt x="2158292" y="358068"/>
                  <a:pt x="2155485" y="360888"/>
                </a:cubicBezTo>
                <a:cubicBezTo>
                  <a:pt x="2155485" y="360888"/>
                  <a:pt x="2155485" y="360888"/>
                  <a:pt x="2040419" y="439837"/>
                </a:cubicBezTo>
                <a:cubicBezTo>
                  <a:pt x="2034806" y="442656"/>
                  <a:pt x="2032000" y="448295"/>
                  <a:pt x="2032000" y="451115"/>
                </a:cubicBezTo>
                <a:cubicBezTo>
                  <a:pt x="2032000" y="456754"/>
                  <a:pt x="2034806" y="459574"/>
                  <a:pt x="2040419" y="462393"/>
                </a:cubicBezTo>
                <a:cubicBezTo>
                  <a:pt x="2040419" y="462393"/>
                  <a:pt x="2040419" y="462393"/>
                  <a:pt x="2155485" y="541342"/>
                </a:cubicBezTo>
                <a:cubicBezTo>
                  <a:pt x="2158292" y="544162"/>
                  <a:pt x="2161098" y="546981"/>
                  <a:pt x="2166711" y="544162"/>
                </a:cubicBezTo>
                <a:cubicBezTo>
                  <a:pt x="2169518" y="544162"/>
                  <a:pt x="2169518" y="541342"/>
                  <a:pt x="2172324" y="535703"/>
                </a:cubicBezTo>
                <a:cubicBezTo>
                  <a:pt x="2189163" y="476491"/>
                  <a:pt x="2189163" y="425739"/>
                  <a:pt x="2172324" y="366527"/>
                </a:cubicBezTo>
                <a:cubicBezTo>
                  <a:pt x="2172324" y="363707"/>
                  <a:pt x="2169518" y="358068"/>
                  <a:pt x="2166711" y="358068"/>
                </a:cubicBezTo>
                <a:close/>
                <a:moveTo>
                  <a:pt x="1697038" y="358068"/>
                </a:moveTo>
                <a:cubicBezTo>
                  <a:pt x="1694260" y="360888"/>
                  <a:pt x="1691482" y="363707"/>
                  <a:pt x="1691482" y="366527"/>
                </a:cubicBezTo>
                <a:cubicBezTo>
                  <a:pt x="1674813" y="428558"/>
                  <a:pt x="1674813" y="476491"/>
                  <a:pt x="1691482" y="535703"/>
                </a:cubicBezTo>
                <a:cubicBezTo>
                  <a:pt x="1691482" y="541342"/>
                  <a:pt x="1694260" y="544162"/>
                  <a:pt x="1697038" y="544162"/>
                </a:cubicBezTo>
                <a:cubicBezTo>
                  <a:pt x="1699816" y="546981"/>
                  <a:pt x="1702594" y="544162"/>
                  <a:pt x="1708151" y="541342"/>
                </a:cubicBezTo>
                <a:lnTo>
                  <a:pt x="1822054" y="462393"/>
                </a:lnTo>
                <a:cubicBezTo>
                  <a:pt x="1827610" y="459574"/>
                  <a:pt x="1830388" y="456754"/>
                  <a:pt x="1830388" y="451115"/>
                </a:cubicBezTo>
                <a:cubicBezTo>
                  <a:pt x="1830388" y="448295"/>
                  <a:pt x="1827610" y="442656"/>
                  <a:pt x="1822054" y="439837"/>
                </a:cubicBezTo>
                <a:cubicBezTo>
                  <a:pt x="1822054" y="439837"/>
                  <a:pt x="1822054" y="439837"/>
                  <a:pt x="1708151" y="363707"/>
                </a:cubicBezTo>
                <a:cubicBezTo>
                  <a:pt x="1705372" y="360888"/>
                  <a:pt x="1702594" y="358068"/>
                  <a:pt x="1697038" y="358068"/>
                </a:cubicBezTo>
                <a:close/>
                <a:moveTo>
                  <a:pt x="1170028" y="343781"/>
                </a:moveTo>
                <a:cubicBezTo>
                  <a:pt x="1170028" y="343781"/>
                  <a:pt x="1170028" y="343781"/>
                  <a:pt x="1206276" y="343781"/>
                </a:cubicBezTo>
                <a:cubicBezTo>
                  <a:pt x="1211853" y="343781"/>
                  <a:pt x="1214641" y="346602"/>
                  <a:pt x="1214641" y="349423"/>
                </a:cubicBezTo>
                <a:cubicBezTo>
                  <a:pt x="1214641" y="349423"/>
                  <a:pt x="1214641" y="349423"/>
                  <a:pt x="1267619" y="541235"/>
                </a:cubicBezTo>
                <a:cubicBezTo>
                  <a:pt x="1267619" y="541235"/>
                  <a:pt x="1267619" y="541235"/>
                  <a:pt x="1270407" y="541235"/>
                </a:cubicBezTo>
                <a:cubicBezTo>
                  <a:pt x="1270407" y="541235"/>
                  <a:pt x="1270407" y="541235"/>
                  <a:pt x="1320597" y="349423"/>
                </a:cubicBezTo>
                <a:cubicBezTo>
                  <a:pt x="1320597" y="346602"/>
                  <a:pt x="1326173" y="343781"/>
                  <a:pt x="1328962" y="343781"/>
                </a:cubicBezTo>
                <a:cubicBezTo>
                  <a:pt x="1328962" y="343781"/>
                  <a:pt x="1328962" y="343781"/>
                  <a:pt x="1367998" y="343781"/>
                </a:cubicBezTo>
                <a:cubicBezTo>
                  <a:pt x="1370786" y="343781"/>
                  <a:pt x="1373575" y="343781"/>
                  <a:pt x="1373575" y="346602"/>
                </a:cubicBezTo>
                <a:cubicBezTo>
                  <a:pt x="1376363" y="349423"/>
                  <a:pt x="1376363" y="352244"/>
                  <a:pt x="1376363" y="355064"/>
                </a:cubicBezTo>
                <a:cubicBezTo>
                  <a:pt x="1376363" y="355064"/>
                  <a:pt x="1376363" y="355064"/>
                  <a:pt x="1370786" y="383272"/>
                </a:cubicBezTo>
                <a:cubicBezTo>
                  <a:pt x="1365210" y="397376"/>
                  <a:pt x="1359633" y="417121"/>
                  <a:pt x="1354057" y="439687"/>
                </a:cubicBezTo>
                <a:cubicBezTo>
                  <a:pt x="1342903" y="490461"/>
                  <a:pt x="1323385" y="560980"/>
                  <a:pt x="1309444" y="614575"/>
                </a:cubicBezTo>
                <a:cubicBezTo>
                  <a:pt x="1298290" y="662528"/>
                  <a:pt x="1273196" y="685094"/>
                  <a:pt x="1236948" y="685094"/>
                </a:cubicBezTo>
                <a:cubicBezTo>
                  <a:pt x="1234159" y="685094"/>
                  <a:pt x="1234159" y="685094"/>
                  <a:pt x="1234159" y="685094"/>
                </a:cubicBezTo>
                <a:cubicBezTo>
                  <a:pt x="1211853" y="685094"/>
                  <a:pt x="1183970" y="682273"/>
                  <a:pt x="1170028" y="676632"/>
                </a:cubicBezTo>
                <a:cubicBezTo>
                  <a:pt x="1164452" y="676632"/>
                  <a:pt x="1161663" y="673811"/>
                  <a:pt x="1161663" y="668170"/>
                </a:cubicBezTo>
                <a:cubicBezTo>
                  <a:pt x="1161663" y="668170"/>
                  <a:pt x="1161663" y="668170"/>
                  <a:pt x="1161663" y="642783"/>
                </a:cubicBezTo>
                <a:cubicBezTo>
                  <a:pt x="1161663" y="639962"/>
                  <a:pt x="1161663" y="637141"/>
                  <a:pt x="1164452" y="637141"/>
                </a:cubicBezTo>
                <a:cubicBezTo>
                  <a:pt x="1167240" y="634320"/>
                  <a:pt x="1170028" y="631500"/>
                  <a:pt x="1172817" y="634320"/>
                </a:cubicBezTo>
                <a:cubicBezTo>
                  <a:pt x="1172817" y="634320"/>
                  <a:pt x="1172817" y="634320"/>
                  <a:pt x="1220218" y="637141"/>
                </a:cubicBezTo>
                <a:cubicBezTo>
                  <a:pt x="1248101" y="637141"/>
                  <a:pt x="1250889" y="620217"/>
                  <a:pt x="1253677" y="611754"/>
                </a:cubicBezTo>
                <a:cubicBezTo>
                  <a:pt x="1253677" y="611754"/>
                  <a:pt x="1253677" y="611754"/>
                  <a:pt x="1253677" y="608933"/>
                </a:cubicBezTo>
                <a:cubicBezTo>
                  <a:pt x="1256466" y="606113"/>
                  <a:pt x="1256466" y="603292"/>
                  <a:pt x="1259254" y="597650"/>
                </a:cubicBezTo>
                <a:cubicBezTo>
                  <a:pt x="1259254" y="597650"/>
                  <a:pt x="1259254" y="597650"/>
                  <a:pt x="1248101" y="597650"/>
                </a:cubicBezTo>
                <a:cubicBezTo>
                  <a:pt x="1228583" y="597650"/>
                  <a:pt x="1217429" y="580726"/>
                  <a:pt x="1214641" y="569443"/>
                </a:cubicBezTo>
                <a:cubicBezTo>
                  <a:pt x="1214641" y="569443"/>
                  <a:pt x="1214641" y="569443"/>
                  <a:pt x="1158875" y="355064"/>
                </a:cubicBezTo>
                <a:cubicBezTo>
                  <a:pt x="1158875" y="352244"/>
                  <a:pt x="1158875" y="349423"/>
                  <a:pt x="1161663" y="346602"/>
                </a:cubicBezTo>
                <a:cubicBezTo>
                  <a:pt x="1164452" y="343781"/>
                  <a:pt x="1167240" y="343781"/>
                  <a:pt x="1170028" y="343781"/>
                </a:cubicBezTo>
                <a:close/>
                <a:moveTo>
                  <a:pt x="1116013" y="340606"/>
                </a:moveTo>
                <a:cubicBezTo>
                  <a:pt x="1118791" y="340606"/>
                  <a:pt x="1121569" y="340606"/>
                  <a:pt x="1124347" y="343432"/>
                </a:cubicBezTo>
                <a:cubicBezTo>
                  <a:pt x="1127125" y="343432"/>
                  <a:pt x="1127125" y="346258"/>
                  <a:pt x="1127125" y="349085"/>
                </a:cubicBezTo>
                <a:cubicBezTo>
                  <a:pt x="1127125" y="349085"/>
                  <a:pt x="1127125" y="349085"/>
                  <a:pt x="1127125" y="385824"/>
                </a:cubicBezTo>
                <a:cubicBezTo>
                  <a:pt x="1127125" y="388650"/>
                  <a:pt x="1124347" y="394302"/>
                  <a:pt x="1118791" y="394302"/>
                </a:cubicBezTo>
                <a:cubicBezTo>
                  <a:pt x="1085453" y="397128"/>
                  <a:pt x="1060450" y="416911"/>
                  <a:pt x="1049337" y="425389"/>
                </a:cubicBezTo>
                <a:cubicBezTo>
                  <a:pt x="1049337" y="425389"/>
                  <a:pt x="1049337" y="425389"/>
                  <a:pt x="1049337" y="589303"/>
                </a:cubicBezTo>
                <a:cubicBezTo>
                  <a:pt x="1049337" y="594955"/>
                  <a:pt x="1046559" y="597781"/>
                  <a:pt x="1041003" y="597781"/>
                </a:cubicBezTo>
                <a:cubicBezTo>
                  <a:pt x="1041003" y="597781"/>
                  <a:pt x="1041003" y="597781"/>
                  <a:pt x="1002109" y="597781"/>
                </a:cubicBezTo>
                <a:cubicBezTo>
                  <a:pt x="996553" y="597781"/>
                  <a:pt x="993775" y="594955"/>
                  <a:pt x="993775" y="589303"/>
                </a:cubicBezTo>
                <a:cubicBezTo>
                  <a:pt x="993775" y="589303"/>
                  <a:pt x="993775" y="589303"/>
                  <a:pt x="993775" y="351911"/>
                </a:cubicBezTo>
                <a:cubicBezTo>
                  <a:pt x="993775" y="346258"/>
                  <a:pt x="996553" y="343432"/>
                  <a:pt x="1002109" y="343432"/>
                </a:cubicBezTo>
                <a:cubicBezTo>
                  <a:pt x="1002109" y="343432"/>
                  <a:pt x="1002109" y="343432"/>
                  <a:pt x="1041003" y="343432"/>
                </a:cubicBezTo>
                <a:cubicBezTo>
                  <a:pt x="1046559" y="343432"/>
                  <a:pt x="1049337" y="346258"/>
                  <a:pt x="1049337" y="351911"/>
                </a:cubicBezTo>
                <a:cubicBezTo>
                  <a:pt x="1049337" y="351911"/>
                  <a:pt x="1049337" y="351911"/>
                  <a:pt x="1049337" y="368867"/>
                </a:cubicBezTo>
                <a:cubicBezTo>
                  <a:pt x="1066006" y="357563"/>
                  <a:pt x="1091009" y="340606"/>
                  <a:pt x="1116013" y="340606"/>
                </a:cubicBezTo>
                <a:close/>
                <a:moveTo>
                  <a:pt x="843157" y="335843"/>
                </a:moveTo>
                <a:cubicBezTo>
                  <a:pt x="902173" y="335843"/>
                  <a:pt x="930276" y="364084"/>
                  <a:pt x="930276" y="423390"/>
                </a:cubicBezTo>
                <a:cubicBezTo>
                  <a:pt x="930276" y="592835"/>
                  <a:pt x="930276" y="592835"/>
                  <a:pt x="930276" y="592835"/>
                </a:cubicBezTo>
                <a:cubicBezTo>
                  <a:pt x="930276" y="595659"/>
                  <a:pt x="927466" y="598483"/>
                  <a:pt x="927466" y="601307"/>
                </a:cubicBezTo>
                <a:cubicBezTo>
                  <a:pt x="924656" y="604131"/>
                  <a:pt x="921845" y="604131"/>
                  <a:pt x="919035" y="604131"/>
                </a:cubicBezTo>
                <a:cubicBezTo>
                  <a:pt x="899363" y="601307"/>
                  <a:pt x="890932" y="595659"/>
                  <a:pt x="879691" y="587187"/>
                </a:cubicBezTo>
                <a:cubicBezTo>
                  <a:pt x="879691" y="587187"/>
                  <a:pt x="837536" y="604131"/>
                  <a:pt x="798192" y="604131"/>
                </a:cubicBezTo>
                <a:cubicBezTo>
                  <a:pt x="750416" y="604131"/>
                  <a:pt x="722313" y="575890"/>
                  <a:pt x="722313" y="522233"/>
                </a:cubicBezTo>
                <a:cubicBezTo>
                  <a:pt x="722313" y="471399"/>
                  <a:pt x="747606" y="448807"/>
                  <a:pt x="809433" y="445983"/>
                </a:cubicBezTo>
                <a:cubicBezTo>
                  <a:pt x="871260" y="440334"/>
                  <a:pt x="871260" y="440334"/>
                  <a:pt x="871260" y="440334"/>
                </a:cubicBezTo>
                <a:cubicBezTo>
                  <a:pt x="871260" y="423390"/>
                  <a:pt x="871260" y="423390"/>
                  <a:pt x="871260" y="423390"/>
                </a:cubicBezTo>
                <a:cubicBezTo>
                  <a:pt x="871260" y="403621"/>
                  <a:pt x="860018" y="392325"/>
                  <a:pt x="840346" y="392325"/>
                </a:cubicBezTo>
                <a:cubicBezTo>
                  <a:pt x="812243" y="392325"/>
                  <a:pt x="772899" y="397973"/>
                  <a:pt x="750416" y="397973"/>
                </a:cubicBezTo>
                <a:cubicBezTo>
                  <a:pt x="747606" y="397973"/>
                  <a:pt x="747606" y="397973"/>
                  <a:pt x="744796" y="395149"/>
                </a:cubicBezTo>
                <a:cubicBezTo>
                  <a:pt x="741985" y="395149"/>
                  <a:pt x="741985" y="392325"/>
                  <a:pt x="741985" y="389501"/>
                </a:cubicBezTo>
                <a:cubicBezTo>
                  <a:pt x="739175" y="355612"/>
                  <a:pt x="739175" y="355612"/>
                  <a:pt x="739175" y="355612"/>
                </a:cubicBezTo>
                <a:cubicBezTo>
                  <a:pt x="739175" y="352788"/>
                  <a:pt x="741985" y="347140"/>
                  <a:pt x="747606" y="347140"/>
                </a:cubicBezTo>
                <a:cubicBezTo>
                  <a:pt x="767278" y="344316"/>
                  <a:pt x="815054" y="335843"/>
                  <a:pt x="843157" y="335843"/>
                </a:cubicBezTo>
                <a:close/>
                <a:moveTo>
                  <a:pt x="396875" y="335843"/>
                </a:moveTo>
                <a:cubicBezTo>
                  <a:pt x="460001" y="335843"/>
                  <a:pt x="511175" y="395901"/>
                  <a:pt x="511175" y="469987"/>
                </a:cubicBezTo>
                <a:cubicBezTo>
                  <a:pt x="511175" y="544073"/>
                  <a:pt x="460001" y="604131"/>
                  <a:pt x="396875" y="604131"/>
                </a:cubicBezTo>
                <a:cubicBezTo>
                  <a:pt x="333749" y="604131"/>
                  <a:pt x="282575" y="544073"/>
                  <a:pt x="282575" y="469987"/>
                </a:cubicBezTo>
                <a:cubicBezTo>
                  <a:pt x="282575" y="395901"/>
                  <a:pt x="333749" y="335843"/>
                  <a:pt x="396875" y="335843"/>
                </a:cubicBezTo>
                <a:close/>
                <a:moveTo>
                  <a:pt x="103585" y="300918"/>
                </a:moveTo>
                <a:cubicBezTo>
                  <a:pt x="81360" y="300918"/>
                  <a:pt x="67470" y="300918"/>
                  <a:pt x="61913" y="303759"/>
                </a:cubicBezTo>
                <a:cubicBezTo>
                  <a:pt x="61913" y="406027"/>
                  <a:pt x="61913" y="406027"/>
                  <a:pt x="61913" y="406027"/>
                </a:cubicBezTo>
                <a:cubicBezTo>
                  <a:pt x="73026" y="406027"/>
                  <a:pt x="92473" y="408868"/>
                  <a:pt x="123032" y="406027"/>
                </a:cubicBezTo>
                <a:cubicBezTo>
                  <a:pt x="159148" y="406027"/>
                  <a:pt x="184151" y="386142"/>
                  <a:pt x="184151" y="354893"/>
                </a:cubicBezTo>
                <a:cubicBezTo>
                  <a:pt x="184151" y="329326"/>
                  <a:pt x="167482" y="300918"/>
                  <a:pt x="125810" y="300918"/>
                </a:cubicBezTo>
                <a:cubicBezTo>
                  <a:pt x="103585" y="300918"/>
                  <a:pt x="103585" y="300918"/>
                  <a:pt x="103585" y="300918"/>
                </a:cubicBezTo>
                <a:close/>
                <a:moveTo>
                  <a:pt x="614557" y="285043"/>
                </a:moveTo>
                <a:cubicBezTo>
                  <a:pt x="617342" y="285043"/>
                  <a:pt x="620127" y="285043"/>
                  <a:pt x="622912" y="285043"/>
                </a:cubicBezTo>
                <a:cubicBezTo>
                  <a:pt x="622912" y="287870"/>
                  <a:pt x="625698" y="290697"/>
                  <a:pt x="625698" y="293524"/>
                </a:cubicBezTo>
                <a:cubicBezTo>
                  <a:pt x="625698" y="344407"/>
                  <a:pt x="625698" y="344407"/>
                  <a:pt x="625698" y="344407"/>
                </a:cubicBezTo>
                <a:cubicBezTo>
                  <a:pt x="684184" y="344407"/>
                  <a:pt x="684184" y="344407"/>
                  <a:pt x="684184" y="344407"/>
                </a:cubicBezTo>
                <a:cubicBezTo>
                  <a:pt x="689755" y="344407"/>
                  <a:pt x="692540" y="347234"/>
                  <a:pt x="692540" y="352888"/>
                </a:cubicBezTo>
                <a:cubicBezTo>
                  <a:pt x="692540" y="386811"/>
                  <a:pt x="692540" y="386811"/>
                  <a:pt x="692540" y="386811"/>
                </a:cubicBezTo>
                <a:cubicBezTo>
                  <a:pt x="692540" y="392464"/>
                  <a:pt x="689755" y="395291"/>
                  <a:pt x="684184" y="395291"/>
                </a:cubicBezTo>
                <a:cubicBezTo>
                  <a:pt x="625698" y="395291"/>
                  <a:pt x="625698" y="395291"/>
                  <a:pt x="625698" y="395291"/>
                </a:cubicBezTo>
                <a:cubicBezTo>
                  <a:pt x="625698" y="499885"/>
                  <a:pt x="625698" y="499885"/>
                  <a:pt x="625698" y="499885"/>
                </a:cubicBezTo>
                <a:cubicBezTo>
                  <a:pt x="625698" y="536635"/>
                  <a:pt x="625698" y="550769"/>
                  <a:pt x="650763" y="550769"/>
                </a:cubicBezTo>
                <a:cubicBezTo>
                  <a:pt x="661904" y="550769"/>
                  <a:pt x="675829" y="547942"/>
                  <a:pt x="684184" y="547942"/>
                </a:cubicBezTo>
                <a:cubicBezTo>
                  <a:pt x="689755" y="547942"/>
                  <a:pt x="692540" y="553596"/>
                  <a:pt x="692540" y="559249"/>
                </a:cubicBezTo>
                <a:cubicBezTo>
                  <a:pt x="695325" y="590345"/>
                  <a:pt x="695325" y="590345"/>
                  <a:pt x="695325" y="590345"/>
                </a:cubicBezTo>
                <a:cubicBezTo>
                  <a:pt x="695325" y="595999"/>
                  <a:pt x="692540" y="598826"/>
                  <a:pt x="686969" y="601652"/>
                </a:cubicBezTo>
                <a:cubicBezTo>
                  <a:pt x="673044" y="601652"/>
                  <a:pt x="656334" y="607306"/>
                  <a:pt x="642408" y="607306"/>
                </a:cubicBezTo>
                <a:cubicBezTo>
                  <a:pt x="586706" y="607306"/>
                  <a:pt x="567211" y="584691"/>
                  <a:pt x="567211" y="508366"/>
                </a:cubicBezTo>
                <a:cubicBezTo>
                  <a:pt x="567211" y="395291"/>
                  <a:pt x="567211" y="395291"/>
                  <a:pt x="567211" y="395291"/>
                </a:cubicBezTo>
                <a:cubicBezTo>
                  <a:pt x="544930" y="395291"/>
                  <a:pt x="544930" y="395291"/>
                  <a:pt x="544930" y="395291"/>
                </a:cubicBezTo>
                <a:cubicBezTo>
                  <a:pt x="539360" y="395291"/>
                  <a:pt x="536575" y="392464"/>
                  <a:pt x="536575" y="386811"/>
                </a:cubicBezTo>
                <a:cubicBezTo>
                  <a:pt x="536575" y="352888"/>
                  <a:pt x="536575" y="352888"/>
                  <a:pt x="536575" y="352888"/>
                </a:cubicBezTo>
                <a:cubicBezTo>
                  <a:pt x="536575" y="347234"/>
                  <a:pt x="539360" y="344407"/>
                  <a:pt x="544930" y="344407"/>
                </a:cubicBezTo>
                <a:cubicBezTo>
                  <a:pt x="567211" y="344407"/>
                  <a:pt x="567211" y="344407"/>
                  <a:pt x="567211" y="344407"/>
                </a:cubicBezTo>
                <a:cubicBezTo>
                  <a:pt x="567211" y="302004"/>
                  <a:pt x="567211" y="302004"/>
                  <a:pt x="567211" y="302004"/>
                </a:cubicBezTo>
                <a:cubicBezTo>
                  <a:pt x="567211" y="299178"/>
                  <a:pt x="569996" y="296351"/>
                  <a:pt x="575566" y="293524"/>
                </a:cubicBezTo>
                <a:cubicBezTo>
                  <a:pt x="614557" y="285043"/>
                  <a:pt x="614557" y="285043"/>
                  <a:pt x="614557" y="285043"/>
                </a:cubicBezTo>
                <a:close/>
                <a:moveTo>
                  <a:pt x="117618" y="245356"/>
                </a:moveTo>
                <a:cubicBezTo>
                  <a:pt x="123219" y="245356"/>
                  <a:pt x="126019" y="245356"/>
                  <a:pt x="126019" y="245356"/>
                </a:cubicBezTo>
                <a:cubicBezTo>
                  <a:pt x="224034" y="245356"/>
                  <a:pt x="246438" y="304564"/>
                  <a:pt x="246438" y="352493"/>
                </a:cubicBezTo>
                <a:cubicBezTo>
                  <a:pt x="246438" y="394784"/>
                  <a:pt x="226835" y="425798"/>
                  <a:pt x="184828" y="445534"/>
                </a:cubicBezTo>
                <a:lnTo>
                  <a:pt x="249238" y="586504"/>
                </a:lnTo>
                <a:cubicBezTo>
                  <a:pt x="249238" y="589323"/>
                  <a:pt x="249238" y="592142"/>
                  <a:pt x="246438" y="594962"/>
                </a:cubicBezTo>
                <a:cubicBezTo>
                  <a:pt x="246438" y="597781"/>
                  <a:pt x="243637" y="597781"/>
                  <a:pt x="238037" y="597781"/>
                </a:cubicBezTo>
                <a:cubicBezTo>
                  <a:pt x="193230" y="597781"/>
                  <a:pt x="193230" y="597781"/>
                  <a:pt x="193230" y="597781"/>
                </a:cubicBezTo>
                <a:cubicBezTo>
                  <a:pt x="190429" y="597781"/>
                  <a:pt x="187629" y="597781"/>
                  <a:pt x="184828" y="592142"/>
                </a:cubicBezTo>
                <a:cubicBezTo>
                  <a:pt x="128820" y="462450"/>
                  <a:pt x="128820" y="462450"/>
                  <a:pt x="128820" y="462450"/>
                </a:cubicBezTo>
                <a:cubicBezTo>
                  <a:pt x="98015" y="462450"/>
                  <a:pt x="72811" y="459631"/>
                  <a:pt x="61610" y="459631"/>
                </a:cubicBezTo>
                <a:cubicBezTo>
                  <a:pt x="61610" y="589323"/>
                  <a:pt x="61610" y="589323"/>
                  <a:pt x="61610" y="589323"/>
                </a:cubicBezTo>
                <a:cubicBezTo>
                  <a:pt x="61610" y="594962"/>
                  <a:pt x="56009" y="597781"/>
                  <a:pt x="50408" y="597781"/>
                </a:cubicBezTo>
                <a:cubicBezTo>
                  <a:pt x="11202" y="597781"/>
                  <a:pt x="11202" y="597781"/>
                  <a:pt x="11202" y="597781"/>
                </a:cubicBezTo>
                <a:cubicBezTo>
                  <a:pt x="5601" y="597781"/>
                  <a:pt x="0" y="594962"/>
                  <a:pt x="0" y="589323"/>
                </a:cubicBezTo>
                <a:cubicBezTo>
                  <a:pt x="0" y="262273"/>
                  <a:pt x="0" y="262273"/>
                  <a:pt x="0" y="262273"/>
                </a:cubicBezTo>
                <a:cubicBezTo>
                  <a:pt x="0" y="256634"/>
                  <a:pt x="5601" y="250995"/>
                  <a:pt x="8402" y="250995"/>
                </a:cubicBezTo>
                <a:cubicBezTo>
                  <a:pt x="61610" y="245356"/>
                  <a:pt x="103616" y="245356"/>
                  <a:pt x="117618" y="245356"/>
                </a:cubicBezTo>
                <a:close/>
                <a:moveTo>
                  <a:pt x="1968123" y="200530"/>
                </a:moveTo>
                <a:cubicBezTo>
                  <a:pt x="1965325" y="203328"/>
                  <a:pt x="1965325" y="206126"/>
                  <a:pt x="1965325" y="211723"/>
                </a:cubicBezTo>
                <a:cubicBezTo>
                  <a:pt x="1965325" y="211723"/>
                  <a:pt x="1965325" y="211723"/>
                  <a:pt x="1976518" y="348840"/>
                </a:cubicBezTo>
                <a:cubicBezTo>
                  <a:pt x="1976518" y="354436"/>
                  <a:pt x="1979317" y="360033"/>
                  <a:pt x="1982115" y="362831"/>
                </a:cubicBezTo>
                <a:cubicBezTo>
                  <a:pt x="1984913" y="362831"/>
                  <a:pt x="1990510" y="362831"/>
                  <a:pt x="1996106" y="360033"/>
                </a:cubicBezTo>
                <a:cubicBezTo>
                  <a:pt x="1996106" y="360033"/>
                  <a:pt x="1996106" y="360033"/>
                  <a:pt x="2119232" y="301269"/>
                </a:cubicBezTo>
                <a:cubicBezTo>
                  <a:pt x="2124828" y="298470"/>
                  <a:pt x="2127627" y="298470"/>
                  <a:pt x="2130425" y="292874"/>
                </a:cubicBezTo>
                <a:cubicBezTo>
                  <a:pt x="2130425" y="290075"/>
                  <a:pt x="2127627" y="287277"/>
                  <a:pt x="2124828" y="284479"/>
                </a:cubicBezTo>
                <a:cubicBezTo>
                  <a:pt x="2082854" y="239706"/>
                  <a:pt x="2038081" y="214521"/>
                  <a:pt x="1979317" y="200530"/>
                </a:cubicBezTo>
                <a:cubicBezTo>
                  <a:pt x="1976518" y="197731"/>
                  <a:pt x="1970922" y="197731"/>
                  <a:pt x="1968123" y="200530"/>
                </a:cubicBezTo>
                <a:close/>
                <a:moveTo>
                  <a:pt x="1890255" y="199484"/>
                </a:moveTo>
                <a:cubicBezTo>
                  <a:pt x="1888156" y="199835"/>
                  <a:pt x="1886057" y="200536"/>
                  <a:pt x="1884658" y="200536"/>
                </a:cubicBezTo>
                <a:cubicBezTo>
                  <a:pt x="1825894" y="214559"/>
                  <a:pt x="1781121" y="239800"/>
                  <a:pt x="1739147" y="284673"/>
                </a:cubicBezTo>
                <a:cubicBezTo>
                  <a:pt x="1736348" y="287478"/>
                  <a:pt x="1733550" y="290282"/>
                  <a:pt x="1733550" y="293087"/>
                </a:cubicBezTo>
                <a:cubicBezTo>
                  <a:pt x="1736348" y="298696"/>
                  <a:pt x="1739147" y="301501"/>
                  <a:pt x="1744743" y="301501"/>
                </a:cubicBezTo>
                <a:cubicBezTo>
                  <a:pt x="1744743" y="301501"/>
                  <a:pt x="1744743" y="301501"/>
                  <a:pt x="1867869" y="363202"/>
                </a:cubicBezTo>
                <a:cubicBezTo>
                  <a:pt x="1873465" y="366006"/>
                  <a:pt x="1876264" y="366006"/>
                  <a:pt x="1881860" y="363202"/>
                </a:cubicBezTo>
                <a:cubicBezTo>
                  <a:pt x="1884658" y="360397"/>
                  <a:pt x="1887457" y="357592"/>
                  <a:pt x="1887457" y="351983"/>
                </a:cubicBezTo>
                <a:cubicBezTo>
                  <a:pt x="1887457" y="351983"/>
                  <a:pt x="1887457" y="351983"/>
                  <a:pt x="1898650" y="214559"/>
                </a:cubicBezTo>
                <a:cubicBezTo>
                  <a:pt x="1898650" y="206145"/>
                  <a:pt x="1895852" y="203340"/>
                  <a:pt x="1895852" y="200536"/>
                </a:cubicBezTo>
                <a:cubicBezTo>
                  <a:pt x="1894453" y="199134"/>
                  <a:pt x="1892354" y="199134"/>
                  <a:pt x="1890255" y="199484"/>
                </a:cubicBezTo>
                <a:close/>
                <a:moveTo>
                  <a:pt x="1932782" y="151693"/>
                </a:moveTo>
                <a:cubicBezTo>
                  <a:pt x="2095420" y="151693"/>
                  <a:pt x="2227264" y="284959"/>
                  <a:pt x="2227264" y="449350"/>
                </a:cubicBezTo>
                <a:cubicBezTo>
                  <a:pt x="2227264" y="613741"/>
                  <a:pt x="2095420" y="747007"/>
                  <a:pt x="1932782" y="747007"/>
                </a:cubicBezTo>
                <a:cubicBezTo>
                  <a:pt x="1770144" y="747007"/>
                  <a:pt x="1638300" y="613741"/>
                  <a:pt x="1638300" y="449350"/>
                </a:cubicBezTo>
                <a:cubicBezTo>
                  <a:pt x="1638300" y="284959"/>
                  <a:pt x="1770144" y="151693"/>
                  <a:pt x="1932782" y="151693"/>
                </a:cubicBezTo>
                <a:close/>
                <a:moveTo>
                  <a:pt x="1931988" y="108832"/>
                </a:moveTo>
                <a:cubicBezTo>
                  <a:pt x="1746993" y="108832"/>
                  <a:pt x="1597025" y="260577"/>
                  <a:pt x="1597025" y="447764"/>
                </a:cubicBezTo>
                <a:cubicBezTo>
                  <a:pt x="1597025" y="634951"/>
                  <a:pt x="1746993" y="786696"/>
                  <a:pt x="1931988" y="786696"/>
                </a:cubicBezTo>
                <a:cubicBezTo>
                  <a:pt x="2116983" y="786696"/>
                  <a:pt x="2266951" y="634951"/>
                  <a:pt x="2266951" y="447764"/>
                </a:cubicBezTo>
                <a:cubicBezTo>
                  <a:pt x="2266951" y="260577"/>
                  <a:pt x="2116983" y="108832"/>
                  <a:pt x="1931988" y="108832"/>
                </a:cubicBezTo>
                <a:close/>
                <a:moveTo>
                  <a:pt x="1914436" y="2117"/>
                </a:moveTo>
                <a:cubicBezTo>
                  <a:pt x="1914436" y="2117"/>
                  <a:pt x="1914436" y="2117"/>
                  <a:pt x="1917229" y="2117"/>
                </a:cubicBezTo>
                <a:cubicBezTo>
                  <a:pt x="1925608" y="-706"/>
                  <a:pt x="1936781" y="-706"/>
                  <a:pt x="1945160" y="2117"/>
                </a:cubicBezTo>
                <a:cubicBezTo>
                  <a:pt x="1945160" y="2117"/>
                  <a:pt x="1945160" y="2117"/>
                  <a:pt x="1947953" y="2117"/>
                </a:cubicBezTo>
                <a:cubicBezTo>
                  <a:pt x="1959125" y="21876"/>
                  <a:pt x="1964711" y="47281"/>
                  <a:pt x="1964711" y="69864"/>
                </a:cubicBezTo>
                <a:cubicBezTo>
                  <a:pt x="1970297" y="69864"/>
                  <a:pt x="1992641" y="72686"/>
                  <a:pt x="1995434" y="75509"/>
                </a:cubicBezTo>
                <a:cubicBezTo>
                  <a:pt x="2001020" y="50104"/>
                  <a:pt x="2014985" y="27522"/>
                  <a:pt x="2031743" y="13408"/>
                </a:cubicBezTo>
                <a:cubicBezTo>
                  <a:pt x="2042915" y="13408"/>
                  <a:pt x="2054087" y="16231"/>
                  <a:pt x="2059673" y="19054"/>
                </a:cubicBezTo>
                <a:cubicBezTo>
                  <a:pt x="2059673" y="19054"/>
                  <a:pt x="2059673" y="19054"/>
                  <a:pt x="2062466" y="19054"/>
                </a:cubicBezTo>
                <a:cubicBezTo>
                  <a:pt x="2062466" y="19054"/>
                  <a:pt x="2062466" y="19054"/>
                  <a:pt x="2062466" y="21876"/>
                </a:cubicBezTo>
                <a:cubicBezTo>
                  <a:pt x="2065259" y="33168"/>
                  <a:pt x="2068052" y="44459"/>
                  <a:pt x="2068052" y="55750"/>
                </a:cubicBezTo>
                <a:cubicBezTo>
                  <a:pt x="2068052" y="69864"/>
                  <a:pt x="2065259" y="81155"/>
                  <a:pt x="2062466" y="92446"/>
                </a:cubicBezTo>
                <a:cubicBezTo>
                  <a:pt x="2065259" y="95269"/>
                  <a:pt x="2087603" y="103737"/>
                  <a:pt x="2090396" y="103737"/>
                </a:cubicBezTo>
                <a:cubicBezTo>
                  <a:pt x="2104361" y="83977"/>
                  <a:pt x="2121119" y="64218"/>
                  <a:pt x="2140670" y="55750"/>
                </a:cubicBezTo>
                <a:cubicBezTo>
                  <a:pt x="2140670" y="55750"/>
                  <a:pt x="2140670" y="55750"/>
                  <a:pt x="2140670" y="52927"/>
                </a:cubicBezTo>
                <a:cubicBezTo>
                  <a:pt x="2140670" y="52927"/>
                  <a:pt x="2140670" y="52927"/>
                  <a:pt x="2143463" y="55750"/>
                </a:cubicBezTo>
                <a:cubicBezTo>
                  <a:pt x="2149049" y="58573"/>
                  <a:pt x="2160221" y="64218"/>
                  <a:pt x="2168600" y="69864"/>
                </a:cubicBezTo>
                <a:cubicBezTo>
                  <a:pt x="2168600" y="69864"/>
                  <a:pt x="2168600" y="72686"/>
                  <a:pt x="2168600" y="72686"/>
                </a:cubicBezTo>
                <a:cubicBezTo>
                  <a:pt x="2168600" y="95269"/>
                  <a:pt x="2163014" y="117851"/>
                  <a:pt x="2149049" y="140433"/>
                </a:cubicBezTo>
                <a:cubicBezTo>
                  <a:pt x="2151842" y="143256"/>
                  <a:pt x="2171393" y="157370"/>
                  <a:pt x="2174186" y="157370"/>
                </a:cubicBezTo>
                <a:cubicBezTo>
                  <a:pt x="2190944" y="140433"/>
                  <a:pt x="2213288" y="129142"/>
                  <a:pt x="2235633" y="123496"/>
                </a:cubicBezTo>
                <a:cubicBezTo>
                  <a:pt x="2244012" y="129142"/>
                  <a:pt x="2252391" y="137610"/>
                  <a:pt x="2257977" y="143256"/>
                </a:cubicBezTo>
                <a:cubicBezTo>
                  <a:pt x="2257977" y="143256"/>
                  <a:pt x="2257977" y="143256"/>
                  <a:pt x="2257977" y="146079"/>
                </a:cubicBezTo>
                <a:cubicBezTo>
                  <a:pt x="2252391" y="168661"/>
                  <a:pt x="2238425" y="191243"/>
                  <a:pt x="2221667" y="208180"/>
                </a:cubicBezTo>
                <a:cubicBezTo>
                  <a:pt x="2224461" y="211002"/>
                  <a:pt x="2238425" y="230762"/>
                  <a:pt x="2241219" y="230762"/>
                </a:cubicBezTo>
                <a:cubicBezTo>
                  <a:pt x="2260770" y="219471"/>
                  <a:pt x="2285907" y="213825"/>
                  <a:pt x="2308251" y="213825"/>
                </a:cubicBezTo>
                <a:cubicBezTo>
                  <a:pt x="2308251" y="213825"/>
                  <a:pt x="2308251" y="213825"/>
                  <a:pt x="2311044" y="213825"/>
                </a:cubicBezTo>
                <a:cubicBezTo>
                  <a:pt x="2316630" y="222293"/>
                  <a:pt x="2322216" y="233585"/>
                  <a:pt x="2325009" y="239230"/>
                </a:cubicBezTo>
                <a:cubicBezTo>
                  <a:pt x="2325009" y="239230"/>
                  <a:pt x="2325009" y="239230"/>
                  <a:pt x="2325009" y="242053"/>
                </a:cubicBezTo>
                <a:cubicBezTo>
                  <a:pt x="2313837" y="261812"/>
                  <a:pt x="2297079" y="281572"/>
                  <a:pt x="2274735" y="292863"/>
                </a:cubicBezTo>
                <a:cubicBezTo>
                  <a:pt x="2277528" y="295686"/>
                  <a:pt x="2285907" y="318268"/>
                  <a:pt x="2285907" y="321091"/>
                </a:cubicBezTo>
                <a:cubicBezTo>
                  <a:pt x="2311044" y="315445"/>
                  <a:pt x="2336181" y="312622"/>
                  <a:pt x="2355732" y="321091"/>
                </a:cubicBezTo>
                <a:cubicBezTo>
                  <a:pt x="2355732" y="321091"/>
                  <a:pt x="2355732" y="321091"/>
                  <a:pt x="2358525" y="321091"/>
                </a:cubicBezTo>
                <a:cubicBezTo>
                  <a:pt x="2361318" y="329559"/>
                  <a:pt x="2364111" y="340850"/>
                  <a:pt x="2366904" y="349318"/>
                </a:cubicBezTo>
                <a:cubicBezTo>
                  <a:pt x="2366904" y="349318"/>
                  <a:pt x="2366904" y="349318"/>
                  <a:pt x="2366904" y="352141"/>
                </a:cubicBezTo>
                <a:cubicBezTo>
                  <a:pt x="2366904" y="352141"/>
                  <a:pt x="2366904" y="352141"/>
                  <a:pt x="2364111" y="352141"/>
                </a:cubicBezTo>
                <a:cubicBezTo>
                  <a:pt x="2350146" y="369078"/>
                  <a:pt x="2327802" y="380369"/>
                  <a:pt x="2305458" y="388837"/>
                </a:cubicBezTo>
                <a:cubicBezTo>
                  <a:pt x="2305458" y="391660"/>
                  <a:pt x="2308251" y="414242"/>
                  <a:pt x="2308251" y="417065"/>
                </a:cubicBezTo>
                <a:cubicBezTo>
                  <a:pt x="2333388" y="417065"/>
                  <a:pt x="2358525" y="425533"/>
                  <a:pt x="2375283" y="436824"/>
                </a:cubicBezTo>
                <a:cubicBezTo>
                  <a:pt x="2375283" y="436824"/>
                  <a:pt x="2375283" y="436824"/>
                  <a:pt x="2378076" y="436824"/>
                </a:cubicBezTo>
                <a:cubicBezTo>
                  <a:pt x="2378076" y="442470"/>
                  <a:pt x="2378076" y="448115"/>
                  <a:pt x="2378076" y="450938"/>
                </a:cubicBezTo>
                <a:cubicBezTo>
                  <a:pt x="2378076" y="456584"/>
                  <a:pt x="2378076" y="462229"/>
                  <a:pt x="2378076" y="467875"/>
                </a:cubicBezTo>
                <a:cubicBezTo>
                  <a:pt x="2378076" y="467875"/>
                  <a:pt x="2378076" y="467875"/>
                  <a:pt x="2375283" y="467875"/>
                </a:cubicBezTo>
                <a:cubicBezTo>
                  <a:pt x="2358525" y="479166"/>
                  <a:pt x="2333388" y="487634"/>
                  <a:pt x="2308251" y="487634"/>
                </a:cubicBezTo>
                <a:cubicBezTo>
                  <a:pt x="2308251" y="490457"/>
                  <a:pt x="2305458" y="513039"/>
                  <a:pt x="2302665" y="515862"/>
                </a:cubicBezTo>
                <a:cubicBezTo>
                  <a:pt x="2327802" y="524330"/>
                  <a:pt x="2350146" y="535621"/>
                  <a:pt x="2364111" y="552558"/>
                </a:cubicBezTo>
                <a:cubicBezTo>
                  <a:pt x="2364111" y="552558"/>
                  <a:pt x="2364111" y="552558"/>
                  <a:pt x="2364111" y="555381"/>
                </a:cubicBezTo>
                <a:cubicBezTo>
                  <a:pt x="2364111" y="563849"/>
                  <a:pt x="2361318" y="575140"/>
                  <a:pt x="2358525" y="583609"/>
                </a:cubicBezTo>
                <a:cubicBezTo>
                  <a:pt x="2358525" y="583609"/>
                  <a:pt x="2358525" y="583609"/>
                  <a:pt x="2355732" y="583609"/>
                </a:cubicBezTo>
                <a:cubicBezTo>
                  <a:pt x="2333388" y="589254"/>
                  <a:pt x="2308251" y="589254"/>
                  <a:pt x="2285907" y="583609"/>
                </a:cubicBezTo>
                <a:cubicBezTo>
                  <a:pt x="2285907" y="586431"/>
                  <a:pt x="2274735" y="606191"/>
                  <a:pt x="2274735" y="611836"/>
                </a:cubicBezTo>
                <a:cubicBezTo>
                  <a:pt x="2294286" y="623127"/>
                  <a:pt x="2313837" y="642887"/>
                  <a:pt x="2325009" y="659824"/>
                </a:cubicBezTo>
                <a:cubicBezTo>
                  <a:pt x="2325009" y="659824"/>
                  <a:pt x="2325009" y="659824"/>
                  <a:pt x="2325009" y="662646"/>
                </a:cubicBezTo>
                <a:cubicBezTo>
                  <a:pt x="2322216" y="671115"/>
                  <a:pt x="2313837" y="682406"/>
                  <a:pt x="2311044" y="688051"/>
                </a:cubicBezTo>
                <a:cubicBezTo>
                  <a:pt x="2311044" y="688051"/>
                  <a:pt x="2311044" y="688051"/>
                  <a:pt x="2308251" y="690874"/>
                </a:cubicBezTo>
                <a:cubicBezTo>
                  <a:pt x="2285907" y="690874"/>
                  <a:pt x="2260770" y="682406"/>
                  <a:pt x="2238425" y="671115"/>
                </a:cubicBezTo>
                <a:cubicBezTo>
                  <a:pt x="2238425" y="673937"/>
                  <a:pt x="2224461" y="693697"/>
                  <a:pt x="2221667" y="696520"/>
                </a:cubicBezTo>
                <a:cubicBezTo>
                  <a:pt x="2238425" y="713456"/>
                  <a:pt x="2252391" y="736038"/>
                  <a:pt x="2257977" y="758621"/>
                </a:cubicBezTo>
                <a:cubicBezTo>
                  <a:pt x="2257977" y="758621"/>
                  <a:pt x="2257977" y="758621"/>
                  <a:pt x="2255184" y="758621"/>
                </a:cubicBezTo>
                <a:cubicBezTo>
                  <a:pt x="2252391" y="767089"/>
                  <a:pt x="2241219" y="775557"/>
                  <a:pt x="2235633" y="781203"/>
                </a:cubicBezTo>
                <a:cubicBezTo>
                  <a:pt x="2235633" y="781203"/>
                  <a:pt x="2235633" y="781203"/>
                  <a:pt x="2232839" y="781203"/>
                </a:cubicBezTo>
                <a:cubicBezTo>
                  <a:pt x="2213288" y="775557"/>
                  <a:pt x="2190944" y="761443"/>
                  <a:pt x="2171393" y="744507"/>
                </a:cubicBezTo>
                <a:cubicBezTo>
                  <a:pt x="2168600" y="747330"/>
                  <a:pt x="2151842" y="761443"/>
                  <a:pt x="2149049" y="764266"/>
                </a:cubicBezTo>
                <a:cubicBezTo>
                  <a:pt x="2160221" y="784026"/>
                  <a:pt x="2168600" y="809431"/>
                  <a:pt x="2168600" y="829190"/>
                </a:cubicBezTo>
                <a:cubicBezTo>
                  <a:pt x="2168600" y="832013"/>
                  <a:pt x="2168600" y="832013"/>
                  <a:pt x="2168600" y="832013"/>
                </a:cubicBezTo>
                <a:cubicBezTo>
                  <a:pt x="2168600" y="832013"/>
                  <a:pt x="2168600" y="832013"/>
                  <a:pt x="2165807" y="834836"/>
                </a:cubicBezTo>
                <a:cubicBezTo>
                  <a:pt x="2160221" y="840481"/>
                  <a:pt x="2149049" y="846127"/>
                  <a:pt x="2140670" y="848949"/>
                </a:cubicBezTo>
                <a:cubicBezTo>
                  <a:pt x="2121119" y="837658"/>
                  <a:pt x="2101568" y="820722"/>
                  <a:pt x="2090396" y="798140"/>
                </a:cubicBezTo>
                <a:cubicBezTo>
                  <a:pt x="2087603" y="800962"/>
                  <a:pt x="2065259" y="809431"/>
                  <a:pt x="2062466" y="809431"/>
                </a:cubicBezTo>
                <a:cubicBezTo>
                  <a:pt x="2065259" y="820722"/>
                  <a:pt x="2065259" y="834836"/>
                  <a:pt x="2065259" y="846127"/>
                </a:cubicBezTo>
                <a:cubicBezTo>
                  <a:pt x="2065259" y="857418"/>
                  <a:pt x="2065259" y="871532"/>
                  <a:pt x="2062466" y="882823"/>
                </a:cubicBezTo>
                <a:cubicBezTo>
                  <a:pt x="2062466" y="882823"/>
                  <a:pt x="2062466" y="882823"/>
                  <a:pt x="2059673" y="882823"/>
                </a:cubicBezTo>
                <a:cubicBezTo>
                  <a:pt x="2054087" y="885646"/>
                  <a:pt x="2040122" y="888468"/>
                  <a:pt x="2031743" y="891291"/>
                </a:cubicBezTo>
                <a:cubicBezTo>
                  <a:pt x="2014985" y="874354"/>
                  <a:pt x="2001020" y="851772"/>
                  <a:pt x="1995434" y="829190"/>
                </a:cubicBezTo>
                <a:cubicBezTo>
                  <a:pt x="1992641" y="829190"/>
                  <a:pt x="1970297" y="832013"/>
                  <a:pt x="1967504" y="832013"/>
                </a:cubicBezTo>
                <a:cubicBezTo>
                  <a:pt x="1964711" y="857418"/>
                  <a:pt x="1959125" y="882823"/>
                  <a:pt x="1947953" y="902582"/>
                </a:cubicBezTo>
                <a:cubicBezTo>
                  <a:pt x="1947953" y="902582"/>
                  <a:pt x="1947953" y="902582"/>
                  <a:pt x="1945160" y="902582"/>
                </a:cubicBezTo>
                <a:cubicBezTo>
                  <a:pt x="1939574" y="902582"/>
                  <a:pt x="1925608" y="902582"/>
                  <a:pt x="1917229" y="902582"/>
                </a:cubicBezTo>
                <a:cubicBezTo>
                  <a:pt x="1917229" y="902582"/>
                  <a:pt x="1917229" y="902582"/>
                  <a:pt x="1914436" y="902582"/>
                </a:cubicBezTo>
                <a:cubicBezTo>
                  <a:pt x="1903264" y="882823"/>
                  <a:pt x="1897678" y="857418"/>
                  <a:pt x="1897678" y="832013"/>
                </a:cubicBezTo>
                <a:cubicBezTo>
                  <a:pt x="1894885" y="832013"/>
                  <a:pt x="1869748" y="829190"/>
                  <a:pt x="1866955" y="829190"/>
                </a:cubicBezTo>
                <a:cubicBezTo>
                  <a:pt x="1861369" y="851772"/>
                  <a:pt x="1847404" y="874354"/>
                  <a:pt x="1833439" y="891291"/>
                </a:cubicBezTo>
                <a:cubicBezTo>
                  <a:pt x="1833439" y="891291"/>
                  <a:pt x="1833439" y="891291"/>
                  <a:pt x="1830646" y="891291"/>
                </a:cubicBezTo>
                <a:cubicBezTo>
                  <a:pt x="1822267" y="888468"/>
                  <a:pt x="1808302" y="885646"/>
                  <a:pt x="1802716" y="882823"/>
                </a:cubicBezTo>
                <a:cubicBezTo>
                  <a:pt x="1802716" y="882823"/>
                  <a:pt x="1802716" y="882823"/>
                  <a:pt x="1799923" y="882823"/>
                </a:cubicBezTo>
                <a:cubicBezTo>
                  <a:pt x="1799923" y="882823"/>
                  <a:pt x="1799923" y="882823"/>
                  <a:pt x="1799923" y="880000"/>
                </a:cubicBezTo>
                <a:cubicBezTo>
                  <a:pt x="1797130" y="871532"/>
                  <a:pt x="1797130" y="857418"/>
                  <a:pt x="1797130" y="846127"/>
                </a:cubicBezTo>
                <a:cubicBezTo>
                  <a:pt x="1797130" y="834836"/>
                  <a:pt x="1797130" y="820722"/>
                  <a:pt x="1799923" y="809431"/>
                </a:cubicBezTo>
                <a:cubicBezTo>
                  <a:pt x="1797130" y="809431"/>
                  <a:pt x="1777579" y="800962"/>
                  <a:pt x="1774786" y="798140"/>
                </a:cubicBezTo>
                <a:cubicBezTo>
                  <a:pt x="1760821" y="820722"/>
                  <a:pt x="1744063" y="837658"/>
                  <a:pt x="1724512" y="848949"/>
                </a:cubicBezTo>
                <a:cubicBezTo>
                  <a:pt x="1724512" y="848949"/>
                  <a:pt x="1724512" y="848949"/>
                  <a:pt x="1721719" y="851772"/>
                </a:cubicBezTo>
                <a:cubicBezTo>
                  <a:pt x="1721719" y="851772"/>
                  <a:pt x="1721719" y="851772"/>
                  <a:pt x="1721719" y="848949"/>
                </a:cubicBezTo>
                <a:cubicBezTo>
                  <a:pt x="1713340" y="846127"/>
                  <a:pt x="1702168" y="840481"/>
                  <a:pt x="1696582" y="834836"/>
                </a:cubicBezTo>
                <a:cubicBezTo>
                  <a:pt x="1696582" y="834836"/>
                  <a:pt x="1696582" y="832013"/>
                  <a:pt x="1696582" y="832013"/>
                </a:cubicBezTo>
                <a:cubicBezTo>
                  <a:pt x="1696582" y="809431"/>
                  <a:pt x="1702168" y="786848"/>
                  <a:pt x="1713340" y="764266"/>
                </a:cubicBezTo>
                <a:cubicBezTo>
                  <a:pt x="1710547" y="761443"/>
                  <a:pt x="1693789" y="747330"/>
                  <a:pt x="1690996" y="744507"/>
                </a:cubicBezTo>
                <a:cubicBezTo>
                  <a:pt x="1671445" y="764266"/>
                  <a:pt x="1649101" y="775557"/>
                  <a:pt x="1629549" y="781203"/>
                </a:cubicBezTo>
                <a:cubicBezTo>
                  <a:pt x="1629549" y="781203"/>
                  <a:pt x="1629549" y="781203"/>
                  <a:pt x="1626756" y="781203"/>
                </a:cubicBezTo>
                <a:cubicBezTo>
                  <a:pt x="1621170" y="775557"/>
                  <a:pt x="1609998" y="767089"/>
                  <a:pt x="1607205" y="761443"/>
                </a:cubicBezTo>
                <a:cubicBezTo>
                  <a:pt x="1607205" y="761443"/>
                  <a:pt x="1607205" y="761443"/>
                  <a:pt x="1604412" y="758621"/>
                </a:cubicBezTo>
                <a:cubicBezTo>
                  <a:pt x="1609998" y="736038"/>
                  <a:pt x="1623963" y="713456"/>
                  <a:pt x="1640722" y="696520"/>
                </a:cubicBezTo>
                <a:cubicBezTo>
                  <a:pt x="1637929" y="693697"/>
                  <a:pt x="1623963" y="673937"/>
                  <a:pt x="1623963" y="671115"/>
                </a:cubicBezTo>
                <a:cubicBezTo>
                  <a:pt x="1601619" y="685229"/>
                  <a:pt x="1576482" y="690874"/>
                  <a:pt x="1554138" y="690874"/>
                </a:cubicBezTo>
                <a:cubicBezTo>
                  <a:pt x="1548552" y="682406"/>
                  <a:pt x="1540173" y="671115"/>
                  <a:pt x="1537380" y="665469"/>
                </a:cubicBezTo>
                <a:cubicBezTo>
                  <a:pt x="1537380" y="665469"/>
                  <a:pt x="1537380" y="665469"/>
                  <a:pt x="1537380" y="662646"/>
                </a:cubicBezTo>
                <a:cubicBezTo>
                  <a:pt x="1548552" y="642887"/>
                  <a:pt x="1568103" y="623127"/>
                  <a:pt x="1587654" y="611836"/>
                </a:cubicBezTo>
                <a:cubicBezTo>
                  <a:pt x="1587654" y="609014"/>
                  <a:pt x="1576482" y="586431"/>
                  <a:pt x="1576482" y="583609"/>
                </a:cubicBezTo>
                <a:cubicBezTo>
                  <a:pt x="1554138" y="589254"/>
                  <a:pt x="1526208" y="592077"/>
                  <a:pt x="1506657" y="583609"/>
                </a:cubicBezTo>
                <a:cubicBezTo>
                  <a:pt x="1506657" y="583609"/>
                  <a:pt x="1506657" y="583609"/>
                  <a:pt x="1503864" y="583609"/>
                </a:cubicBezTo>
                <a:cubicBezTo>
                  <a:pt x="1501071" y="575140"/>
                  <a:pt x="1498278" y="563849"/>
                  <a:pt x="1495485" y="555381"/>
                </a:cubicBezTo>
                <a:cubicBezTo>
                  <a:pt x="1495485" y="555381"/>
                  <a:pt x="1495485" y="555381"/>
                  <a:pt x="1495485" y="552558"/>
                </a:cubicBezTo>
                <a:cubicBezTo>
                  <a:pt x="1495485" y="552558"/>
                  <a:pt x="1495485" y="552558"/>
                  <a:pt x="1498278" y="552558"/>
                </a:cubicBezTo>
                <a:cubicBezTo>
                  <a:pt x="1512243" y="535621"/>
                  <a:pt x="1534587" y="524330"/>
                  <a:pt x="1559724" y="515862"/>
                </a:cubicBezTo>
                <a:cubicBezTo>
                  <a:pt x="1556931" y="513039"/>
                  <a:pt x="1554138" y="490457"/>
                  <a:pt x="1554138" y="484812"/>
                </a:cubicBezTo>
                <a:cubicBezTo>
                  <a:pt x="1529001" y="484812"/>
                  <a:pt x="1503864" y="479166"/>
                  <a:pt x="1487106" y="467875"/>
                </a:cubicBezTo>
                <a:cubicBezTo>
                  <a:pt x="1487106" y="467875"/>
                  <a:pt x="1487106" y="467875"/>
                  <a:pt x="1484313" y="467875"/>
                </a:cubicBezTo>
                <a:cubicBezTo>
                  <a:pt x="1484313" y="467875"/>
                  <a:pt x="1484313" y="467875"/>
                  <a:pt x="1484313" y="465052"/>
                </a:cubicBezTo>
                <a:cubicBezTo>
                  <a:pt x="1484313" y="462229"/>
                  <a:pt x="1484313" y="456584"/>
                  <a:pt x="1484313" y="450938"/>
                </a:cubicBezTo>
                <a:cubicBezTo>
                  <a:pt x="1484313" y="445293"/>
                  <a:pt x="1484313" y="439647"/>
                  <a:pt x="1484313" y="436824"/>
                </a:cubicBezTo>
                <a:cubicBezTo>
                  <a:pt x="1484313" y="436824"/>
                  <a:pt x="1484313" y="436824"/>
                  <a:pt x="1484313" y="434002"/>
                </a:cubicBezTo>
                <a:cubicBezTo>
                  <a:pt x="1484313" y="434002"/>
                  <a:pt x="1484313" y="434002"/>
                  <a:pt x="1487106" y="434002"/>
                </a:cubicBezTo>
                <a:cubicBezTo>
                  <a:pt x="1503864" y="422710"/>
                  <a:pt x="1529001" y="417065"/>
                  <a:pt x="1554138" y="417065"/>
                </a:cubicBezTo>
                <a:cubicBezTo>
                  <a:pt x="1554138" y="414242"/>
                  <a:pt x="1556931" y="388837"/>
                  <a:pt x="1556931" y="386014"/>
                </a:cubicBezTo>
                <a:cubicBezTo>
                  <a:pt x="1534587" y="380369"/>
                  <a:pt x="1512243" y="366255"/>
                  <a:pt x="1498278" y="352141"/>
                </a:cubicBezTo>
                <a:cubicBezTo>
                  <a:pt x="1498278" y="352141"/>
                  <a:pt x="1498278" y="352141"/>
                  <a:pt x="1495485" y="349318"/>
                </a:cubicBezTo>
                <a:cubicBezTo>
                  <a:pt x="1498278" y="340850"/>
                  <a:pt x="1501071" y="329559"/>
                  <a:pt x="1503864" y="321091"/>
                </a:cubicBezTo>
                <a:cubicBezTo>
                  <a:pt x="1503864" y="321091"/>
                  <a:pt x="1503864" y="321091"/>
                  <a:pt x="1503864" y="318268"/>
                </a:cubicBezTo>
                <a:cubicBezTo>
                  <a:pt x="1503864" y="318268"/>
                  <a:pt x="1503864" y="318268"/>
                  <a:pt x="1506657" y="318268"/>
                </a:cubicBezTo>
                <a:cubicBezTo>
                  <a:pt x="1526208" y="312622"/>
                  <a:pt x="1551345" y="312622"/>
                  <a:pt x="1576482" y="318268"/>
                </a:cubicBezTo>
                <a:cubicBezTo>
                  <a:pt x="1576482" y="315445"/>
                  <a:pt x="1584861" y="295686"/>
                  <a:pt x="1587654" y="292863"/>
                </a:cubicBezTo>
                <a:cubicBezTo>
                  <a:pt x="1565310" y="278749"/>
                  <a:pt x="1548552" y="261812"/>
                  <a:pt x="1537380" y="242053"/>
                </a:cubicBezTo>
                <a:cubicBezTo>
                  <a:pt x="1537380" y="242053"/>
                  <a:pt x="1537380" y="242053"/>
                  <a:pt x="1537380" y="239230"/>
                </a:cubicBezTo>
                <a:cubicBezTo>
                  <a:pt x="1540173" y="230762"/>
                  <a:pt x="1545759" y="219471"/>
                  <a:pt x="1551345" y="213825"/>
                </a:cubicBezTo>
                <a:cubicBezTo>
                  <a:pt x="1551345" y="213825"/>
                  <a:pt x="1551345" y="213825"/>
                  <a:pt x="1554138" y="213825"/>
                </a:cubicBezTo>
                <a:cubicBezTo>
                  <a:pt x="1576482" y="213825"/>
                  <a:pt x="1601619" y="219471"/>
                  <a:pt x="1621170" y="230762"/>
                </a:cubicBezTo>
                <a:cubicBezTo>
                  <a:pt x="1623963" y="227939"/>
                  <a:pt x="1637929" y="208180"/>
                  <a:pt x="1640722" y="208180"/>
                </a:cubicBezTo>
                <a:cubicBezTo>
                  <a:pt x="1623963" y="188420"/>
                  <a:pt x="1609998" y="165838"/>
                  <a:pt x="1604412" y="146079"/>
                </a:cubicBezTo>
                <a:cubicBezTo>
                  <a:pt x="1604412" y="146079"/>
                  <a:pt x="1604412" y="146079"/>
                  <a:pt x="1604412" y="143256"/>
                </a:cubicBezTo>
                <a:cubicBezTo>
                  <a:pt x="1609998" y="134787"/>
                  <a:pt x="1618377" y="126319"/>
                  <a:pt x="1626756" y="123496"/>
                </a:cubicBezTo>
                <a:cubicBezTo>
                  <a:pt x="1626756" y="123496"/>
                  <a:pt x="1626756" y="123496"/>
                  <a:pt x="1626756" y="120674"/>
                </a:cubicBezTo>
                <a:cubicBezTo>
                  <a:pt x="1626756" y="120674"/>
                  <a:pt x="1626756" y="120674"/>
                  <a:pt x="1629549" y="120674"/>
                </a:cubicBezTo>
                <a:cubicBezTo>
                  <a:pt x="1649101" y="126319"/>
                  <a:pt x="1671445" y="140433"/>
                  <a:pt x="1688203" y="157370"/>
                </a:cubicBezTo>
                <a:cubicBezTo>
                  <a:pt x="1690996" y="154547"/>
                  <a:pt x="1707754" y="143256"/>
                  <a:pt x="1710547" y="140433"/>
                </a:cubicBezTo>
                <a:cubicBezTo>
                  <a:pt x="1699375" y="117851"/>
                  <a:pt x="1693789" y="95269"/>
                  <a:pt x="1693789" y="72686"/>
                </a:cubicBezTo>
                <a:cubicBezTo>
                  <a:pt x="1693789" y="72686"/>
                  <a:pt x="1693789" y="69864"/>
                  <a:pt x="1693789" y="69864"/>
                </a:cubicBezTo>
                <a:cubicBezTo>
                  <a:pt x="1702168" y="64218"/>
                  <a:pt x="1710547" y="58573"/>
                  <a:pt x="1718926" y="52927"/>
                </a:cubicBezTo>
                <a:cubicBezTo>
                  <a:pt x="1718926" y="52927"/>
                  <a:pt x="1718926" y="52927"/>
                  <a:pt x="1721719" y="52927"/>
                </a:cubicBezTo>
                <a:cubicBezTo>
                  <a:pt x="1721719" y="52927"/>
                  <a:pt x="1721719" y="52927"/>
                  <a:pt x="1721719" y="55750"/>
                </a:cubicBezTo>
                <a:cubicBezTo>
                  <a:pt x="1741270" y="64218"/>
                  <a:pt x="1758028" y="83977"/>
                  <a:pt x="1771993" y="103737"/>
                </a:cubicBezTo>
                <a:cubicBezTo>
                  <a:pt x="1774786" y="103737"/>
                  <a:pt x="1797130" y="92446"/>
                  <a:pt x="1799923" y="92446"/>
                </a:cubicBezTo>
                <a:cubicBezTo>
                  <a:pt x="1797130" y="81155"/>
                  <a:pt x="1794337" y="69864"/>
                  <a:pt x="1794337" y="55750"/>
                </a:cubicBezTo>
                <a:cubicBezTo>
                  <a:pt x="1794337" y="44459"/>
                  <a:pt x="1797130" y="33168"/>
                  <a:pt x="1799923" y="21876"/>
                </a:cubicBezTo>
                <a:cubicBezTo>
                  <a:pt x="1799923" y="21876"/>
                  <a:pt x="1799923" y="21876"/>
                  <a:pt x="1799923" y="19054"/>
                </a:cubicBezTo>
                <a:cubicBezTo>
                  <a:pt x="1808302" y="16231"/>
                  <a:pt x="1819474" y="13408"/>
                  <a:pt x="1827853" y="13408"/>
                </a:cubicBezTo>
                <a:cubicBezTo>
                  <a:pt x="1827853" y="13408"/>
                  <a:pt x="1827853" y="13408"/>
                  <a:pt x="1830646" y="10585"/>
                </a:cubicBezTo>
                <a:cubicBezTo>
                  <a:pt x="1830646" y="10585"/>
                  <a:pt x="1830646" y="10585"/>
                  <a:pt x="1830646" y="13408"/>
                </a:cubicBezTo>
                <a:cubicBezTo>
                  <a:pt x="1847404" y="27522"/>
                  <a:pt x="1858576" y="50104"/>
                  <a:pt x="1866955" y="75509"/>
                </a:cubicBezTo>
                <a:cubicBezTo>
                  <a:pt x="1869748" y="72686"/>
                  <a:pt x="1892092" y="69864"/>
                  <a:pt x="1897678" y="69864"/>
                </a:cubicBezTo>
                <a:cubicBezTo>
                  <a:pt x="1897678" y="47281"/>
                  <a:pt x="1903264" y="21876"/>
                  <a:pt x="1914436" y="2117"/>
                </a:cubicBezTo>
                <a:close/>
              </a:path>
            </a:pathLst>
          </a:custGeom>
          <a:solidFill>
            <a:srgbClr val="ffffff"/>
          </a:solidFill>
          <a:ln w="0">
            <a:noFill/>
          </a:ln>
        </p:spPr>
        <p:style>
          <a:lnRef idx="0"/>
          <a:fillRef idx="0"/>
          <a:effectRef idx="0"/>
          <a:fontRef idx="minor"/>
        </p:style>
      </p:sp>
      <p:grpSp>
        <p:nvGrpSpPr>
          <p:cNvPr id="801" name=""/>
          <p:cNvGrpSpPr/>
          <p:nvPr/>
        </p:nvGrpSpPr>
        <p:grpSpPr>
          <a:xfrm>
            <a:off x="96480" y="6985080"/>
            <a:ext cx="4977360" cy="446040"/>
            <a:chOff x="96480" y="6985080"/>
            <a:chExt cx="4977360" cy="446040"/>
          </a:xfrm>
        </p:grpSpPr>
        <p:grpSp>
          <p:nvGrpSpPr>
            <p:cNvPr id="802" name=""/>
            <p:cNvGrpSpPr/>
            <p:nvPr/>
          </p:nvGrpSpPr>
          <p:grpSpPr>
            <a:xfrm>
              <a:off x="1383120" y="6985080"/>
              <a:ext cx="3690720" cy="423000"/>
              <a:chOff x="1383120" y="6985080"/>
              <a:chExt cx="3690720" cy="423000"/>
            </a:xfrm>
          </p:grpSpPr>
          <p:sp>
            <p:nvSpPr>
              <p:cNvPr id="803" name=""/>
              <p:cNvSpPr/>
              <p:nvPr/>
            </p:nvSpPr>
            <p:spPr>
              <a:xfrm>
                <a:off x="1383120" y="6985080"/>
                <a:ext cx="888120" cy="195480"/>
              </a:xfrm>
              <a:prstGeom prst="rect">
                <a:avLst/>
              </a:prstGeom>
              <a:solidFill>
                <a:srgbClr val="17458f"/>
              </a:solidFill>
              <a:ln w="0">
                <a:noFill/>
              </a:ln>
            </p:spPr>
            <p:style>
              <a:lnRef idx="0"/>
              <a:fillRef idx="0"/>
              <a:effectRef idx="0"/>
              <a:fontRef idx="minor"/>
            </p:style>
            <p:txBody>
              <a:bodyPr wrap="none" lIns="0" rIns="0" tIns="0" bIns="0" anchor="t">
                <a:noAutofit/>
              </a:bodyPr>
              <a:p>
                <a:pPr algn="ct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Royal Blue</a:t>
                </a:r>
                <a:br>
                  <a:rPr sz="700"/>
                </a:br>
                <a:r>
                  <a:rPr b="0" lang="en-US" sz="600" spc="-1" strike="noStrike">
                    <a:solidFill>
                      <a:srgbClr val="ffffff"/>
                    </a:solidFill>
                    <a:latin typeface="Arial"/>
                    <a:ea typeface="DejaVu Sans"/>
                  </a:rPr>
                  <a:t>R23,G69,B143</a:t>
                </a:r>
                <a:endParaRPr b="0" lang="en-GB" sz="600" spc="-1" strike="noStrike">
                  <a:latin typeface="Arial"/>
                </a:endParaRPr>
              </a:p>
            </p:txBody>
          </p:sp>
          <p:sp>
            <p:nvSpPr>
              <p:cNvPr id="804" name=""/>
              <p:cNvSpPr/>
              <p:nvPr/>
            </p:nvSpPr>
            <p:spPr>
              <a:xfrm>
                <a:off x="2317680" y="6985080"/>
                <a:ext cx="886680" cy="195480"/>
              </a:xfrm>
              <a:prstGeom prst="rect">
                <a:avLst/>
              </a:prstGeom>
              <a:solidFill>
                <a:srgbClr val="005daa"/>
              </a:solidFill>
              <a:ln w="0">
                <a:noFill/>
              </a:ln>
            </p:spPr>
            <p:style>
              <a:lnRef idx="0"/>
              <a:fillRef idx="0"/>
              <a:effectRef idx="0"/>
              <a:fontRef idx="minor"/>
            </p:style>
            <p:txBody>
              <a:bodyPr wrap="none" lIns="0" rIns="0" tIns="0" bIns="0" anchor="ctr">
                <a:noAutofit/>
              </a:bodyPr>
              <a:p>
                <a:pPr algn="ct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Azure</a:t>
                </a:r>
                <a:br>
                  <a:rPr sz="600"/>
                </a:br>
                <a:r>
                  <a:rPr b="0" lang="en-US" sz="600" spc="-1" strike="noStrike">
                    <a:solidFill>
                      <a:srgbClr val="ffffff"/>
                    </a:solidFill>
                    <a:latin typeface="Arial"/>
                    <a:ea typeface="DejaVu Sans"/>
                  </a:rPr>
                  <a:t>R0,G93,B170</a:t>
                </a:r>
                <a:endParaRPr b="0" lang="en-GB" sz="600" spc="-1" strike="noStrike">
                  <a:latin typeface="Arial"/>
                </a:endParaRPr>
              </a:p>
            </p:txBody>
          </p:sp>
          <p:sp>
            <p:nvSpPr>
              <p:cNvPr id="805" name=""/>
              <p:cNvSpPr/>
              <p:nvPr/>
            </p:nvSpPr>
            <p:spPr>
              <a:xfrm>
                <a:off x="3250800" y="6985080"/>
                <a:ext cx="886680" cy="195480"/>
              </a:xfrm>
              <a:prstGeom prst="rect">
                <a:avLst/>
              </a:prstGeom>
              <a:solidFill>
                <a:srgbClr val="01b4e7"/>
              </a:solidFill>
              <a:ln w="0">
                <a:noFill/>
              </a:ln>
            </p:spPr>
            <p:style>
              <a:lnRef idx="0"/>
              <a:fillRef idx="0"/>
              <a:effectRef idx="0"/>
              <a:fontRef idx="minor"/>
            </p:style>
            <p:txBody>
              <a:bodyPr wrap="none" lIns="0" rIns="0" tIns="0" bIns="0" anchor="ctr">
                <a:noAutofit/>
              </a:bodyPr>
              <a:p>
                <a:pPr algn="ct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000000"/>
                    </a:solidFill>
                    <a:latin typeface="Arial"/>
                    <a:ea typeface="DejaVu Sans"/>
                  </a:rPr>
                  <a:t>Sky Blue </a:t>
                </a:r>
                <a:br>
                  <a:rPr sz="600"/>
                </a:br>
                <a:r>
                  <a:rPr b="0" lang="en-US" sz="600" spc="-1" strike="noStrike">
                    <a:solidFill>
                      <a:srgbClr val="000000"/>
                    </a:solidFill>
                    <a:latin typeface="Arial"/>
                    <a:ea typeface="DejaVu Sans"/>
                  </a:rPr>
                  <a:t>R1,G180,B231</a:t>
                </a:r>
                <a:endParaRPr b="0" lang="en-GB" sz="600" spc="-1" strike="noStrike">
                  <a:latin typeface="Arial"/>
                </a:endParaRPr>
              </a:p>
            </p:txBody>
          </p:sp>
          <p:sp>
            <p:nvSpPr>
              <p:cNvPr id="806" name=""/>
              <p:cNvSpPr/>
              <p:nvPr/>
            </p:nvSpPr>
            <p:spPr>
              <a:xfrm>
                <a:off x="3250800" y="7212600"/>
                <a:ext cx="886680" cy="195480"/>
              </a:xfrm>
              <a:prstGeom prst="rect">
                <a:avLst/>
              </a:prstGeom>
              <a:solidFill>
                <a:srgbClr val="872175"/>
              </a:solidFill>
              <a:ln w="0">
                <a:noFill/>
              </a:ln>
            </p:spPr>
            <p:style>
              <a:lnRef idx="0"/>
              <a:fillRef idx="0"/>
              <a:effectRef idx="0"/>
              <a:fontRef idx="minor"/>
            </p:style>
            <p:txBody>
              <a:bodyPr wrap="none" lIns="0" rIns="0" tIns="0" bIns="0" anchor="ctr">
                <a:noAutofit/>
              </a:bodyPr>
              <a:p>
                <a:pPr algn="ct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Violet</a:t>
                </a:r>
                <a:br>
                  <a:rPr sz="600"/>
                </a:br>
                <a:r>
                  <a:rPr b="0" lang="en-US" sz="600" spc="-1" strike="noStrike">
                    <a:solidFill>
                      <a:srgbClr val="ffffff"/>
                    </a:solidFill>
                    <a:latin typeface="Arial"/>
                    <a:ea typeface="DejaVu Sans"/>
                  </a:rPr>
                  <a:t>R135,G33,B117</a:t>
                </a:r>
                <a:endParaRPr b="0" lang="en-GB" sz="600" spc="-1" strike="noStrike">
                  <a:latin typeface="Arial"/>
                </a:endParaRPr>
              </a:p>
            </p:txBody>
          </p:sp>
          <p:sp>
            <p:nvSpPr>
              <p:cNvPr id="807" name=""/>
              <p:cNvSpPr/>
              <p:nvPr/>
            </p:nvSpPr>
            <p:spPr>
              <a:xfrm>
                <a:off x="4187520" y="7212600"/>
                <a:ext cx="886320" cy="195480"/>
              </a:xfrm>
              <a:prstGeom prst="rect">
                <a:avLst/>
              </a:prstGeom>
              <a:solidFill>
                <a:srgbClr val="ff7600"/>
              </a:solidFill>
              <a:ln w="0">
                <a:noFill/>
              </a:ln>
            </p:spPr>
            <p:style>
              <a:lnRef idx="0"/>
              <a:fillRef idx="0"/>
              <a:effectRef idx="0"/>
              <a:fontRef idx="minor"/>
            </p:style>
            <p:txBody>
              <a:bodyPr wrap="none" lIns="0" rIns="0" tIns="0" bIns="0" anchor="ctr">
                <a:noAutofit/>
              </a:bodyPr>
              <a:p>
                <a:pPr algn="ct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Orange</a:t>
                </a:r>
                <a:br>
                  <a:rPr sz="600"/>
                </a:br>
                <a:r>
                  <a:rPr b="0" lang="en-US" sz="600" spc="-1" strike="noStrike">
                    <a:solidFill>
                      <a:srgbClr val="ffffff"/>
                    </a:solidFill>
                    <a:latin typeface="Arial"/>
                    <a:ea typeface="DejaVu Sans"/>
                  </a:rPr>
                  <a:t>R255,G118,B0</a:t>
                </a:r>
                <a:endParaRPr b="0" lang="en-GB" sz="600" spc="-1" strike="noStrike">
                  <a:latin typeface="Arial"/>
                </a:endParaRPr>
              </a:p>
            </p:txBody>
          </p:sp>
          <p:sp>
            <p:nvSpPr>
              <p:cNvPr id="808" name=""/>
              <p:cNvSpPr/>
              <p:nvPr/>
            </p:nvSpPr>
            <p:spPr>
              <a:xfrm>
                <a:off x="4187520" y="6985080"/>
                <a:ext cx="886320" cy="195480"/>
              </a:xfrm>
              <a:prstGeom prst="rect">
                <a:avLst/>
              </a:prstGeom>
              <a:solidFill>
                <a:srgbClr val="f7a81b"/>
              </a:solidFill>
              <a:ln w="0">
                <a:noFill/>
              </a:ln>
            </p:spPr>
            <p:style>
              <a:lnRef idx="0"/>
              <a:fillRef idx="0"/>
              <a:effectRef idx="0"/>
              <a:fontRef idx="minor"/>
            </p:style>
            <p:txBody>
              <a:bodyPr wrap="none" lIns="0" rIns="0" tIns="0" bIns="0" anchor="ctr">
                <a:noAutofit/>
              </a:bodyPr>
              <a:p>
                <a:pPr algn="ct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000000"/>
                    </a:solidFill>
                    <a:latin typeface="Arial"/>
                    <a:ea typeface="DejaVu Sans"/>
                  </a:rPr>
                  <a:t>Gold</a:t>
                </a:r>
                <a:br>
                  <a:rPr sz="600"/>
                </a:br>
                <a:r>
                  <a:rPr b="0" lang="en-US" sz="600" spc="-1" strike="noStrike">
                    <a:solidFill>
                      <a:srgbClr val="000000"/>
                    </a:solidFill>
                    <a:latin typeface="Arial"/>
                    <a:ea typeface="DejaVu Sans"/>
                  </a:rPr>
                  <a:t>R247,G168,B27</a:t>
                </a:r>
                <a:endParaRPr b="0" lang="en-GB" sz="600" spc="-1" strike="noStrike">
                  <a:latin typeface="Arial"/>
                </a:endParaRPr>
              </a:p>
            </p:txBody>
          </p:sp>
          <p:sp>
            <p:nvSpPr>
              <p:cNvPr id="809" name=""/>
              <p:cNvSpPr/>
              <p:nvPr/>
            </p:nvSpPr>
            <p:spPr>
              <a:xfrm>
                <a:off x="1383120" y="7212600"/>
                <a:ext cx="888120" cy="195480"/>
              </a:xfrm>
              <a:prstGeom prst="rect">
                <a:avLst/>
              </a:prstGeom>
              <a:solidFill>
                <a:srgbClr val="d91b5c"/>
              </a:solidFill>
              <a:ln w="0">
                <a:noFill/>
              </a:ln>
            </p:spPr>
            <p:style>
              <a:lnRef idx="0"/>
              <a:fillRef idx="0"/>
              <a:effectRef idx="0"/>
              <a:fontRef idx="minor"/>
            </p:style>
            <p:txBody>
              <a:bodyPr wrap="none" lIns="0" rIns="0" tIns="0" bIns="0" anchor="ctr">
                <a:noAutofit/>
              </a:bodyPr>
              <a:p>
                <a:pPr algn="ct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Cranberry</a:t>
                </a:r>
                <a:br>
                  <a:rPr sz="600"/>
                </a:br>
                <a:r>
                  <a:rPr b="0" lang="en-US" sz="600" spc="-1" strike="noStrike">
                    <a:solidFill>
                      <a:srgbClr val="ffffff"/>
                    </a:solidFill>
                    <a:latin typeface="Arial"/>
                    <a:ea typeface="DejaVu Sans"/>
                  </a:rPr>
                  <a:t>R217,G27, B92</a:t>
                </a:r>
                <a:endParaRPr b="0" lang="en-GB" sz="600" spc="-1" strike="noStrike">
                  <a:latin typeface="Arial"/>
                </a:endParaRPr>
              </a:p>
            </p:txBody>
          </p:sp>
          <p:sp>
            <p:nvSpPr>
              <p:cNvPr id="810" name=""/>
              <p:cNvSpPr/>
              <p:nvPr/>
            </p:nvSpPr>
            <p:spPr>
              <a:xfrm>
                <a:off x="2317680" y="7212600"/>
                <a:ext cx="886680" cy="195480"/>
              </a:xfrm>
              <a:prstGeom prst="rect">
                <a:avLst/>
              </a:prstGeom>
              <a:solidFill>
                <a:srgbClr val="009999"/>
              </a:solidFill>
              <a:ln w="0">
                <a:noFill/>
              </a:ln>
            </p:spPr>
            <p:style>
              <a:lnRef idx="0"/>
              <a:fillRef idx="0"/>
              <a:effectRef idx="0"/>
              <a:fontRef idx="minor"/>
            </p:style>
            <p:txBody>
              <a:bodyPr wrap="none" lIns="0" rIns="0" tIns="0" bIns="0" anchor="ctr">
                <a:noAutofit/>
              </a:bodyPr>
              <a:p>
                <a:pPr algn="ct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700" spc="-1" strike="noStrike">
                    <a:solidFill>
                      <a:srgbClr val="ffffff"/>
                    </a:solidFill>
                    <a:latin typeface="Arial"/>
                    <a:ea typeface="DejaVu Sans"/>
                  </a:rPr>
                  <a:t>Turquoise</a:t>
                </a:r>
                <a:br>
                  <a:rPr sz="600"/>
                </a:br>
                <a:r>
                  <a:rPr b="0" lang="en-US" sz="600" spc="-1" strike="noStrike">
                    <a:solidFill>
                      <a:srgbClr val="ffffff"/>
                    </a:solidFill>
                    <a:latin typeface="Arial"/>
                    <a:ea typeface="DejaVu Sans"/>
                  </a:rPr>
                  <a:t>R0,G153,B153</a:t>
                </a:r>
                <a:endParaRPr b="0" lang="en-GB" sz="600" spc="-1" strike="noStrike">
                  <a:latin typeface="Arial"/>
                </a:endParaRPr>
              </a:p>
            </p:txBody>
          </p:sp>
        </p:grpSp>
        <p:sp>
          <p:nvSpPr>
            <p:cNvPr id="811" name=""/>
            <p:cNvSpPr/>
            <p:nvPr/>
          </p:nvSpPr>
          <p:spPr>
            <a:xfrm>
              <a:off x="96480" y="6985080"/>
              <a:ext cx="1246320" cy="211320"/>
            </a:xfrm>
            <a:prstGeom prst="rect">
              <a:avLst/>
            </a:prstGeom>
            <a:noFill/>
            <a:ln w="0">
              <a:noFill/>
            </a:ln>
          </p:spPr>
          <p:style>
            <a:lnRef idx="0"/>
            <a:fillRef idx="0"/>
            <a:effectRef idx="0"/>
            <a:fontRef idx="minor"/>
          </p:style>
          <p:txBody>
            <a:bodyPr wrap="none" lIns="0" rIns="0" tIns="45000" bIns="45000" anchor="t">
              <a:spAutoFit/>
            </a:bodyPr>
            <a:p>
              <a:pPr algn="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US" sz="800" spc="-1" strike="noStrike">
                  <a:solidFill>
                    <a:srgbClr val="000000"/>
                  </a:solidFill>
                  <a:latin typeface="Arial"/>
                  <a:ea typeface="DejaVu Sans"/>
                </a:rPr>
                <a:t>Rotary Leadership Colors</a:t>
              </a:r>
              <a:endParaRPr b="0" lang="en-GB" sz="800" spc="-1" strike="noStrike">
                <a:latin typeface="Arial"/>
              </a:endParaRPr>
            </a:p>
          </p:txBody>
        </p:sp>
        <p:sp>
          <p:nvSpPr>
            <p:cNvPr id="812" name=""/>
            <p:cNvSpPr/>
            <p:nvPr/>
          </p:nvSpPr>
          <p:spPr>
            <a:xfrm>
              <a:off x="464760" y="7219800"/>
              <a:ext cx="873000" cy="211320"/>
            </a:xfrm>
            <a:prstGeom prst="rect">
              <a:avLst/>
            </a:prstGeom>
            <a:noFill/>
            <a:ln w="0">
              <a:noFill/>
            </a:ln>
          </p:spPr>
          <p:style>
            <a:lnRef idx="0"/>
            <a:fillRef idx="0"/>
            <a:effectRef idx="0"/>
            <a:fontRef idx="minor"/>
          </p:style>
          <p:txBody>
            <a:bodyPr wrap="none" lIns="0" rIns="0" tIns="45000" bIns="45000" anchor="t">
              <a:spAutoFit/>
            </a:bodyPr>
            <a:p>
              <a:pPr algn="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US" sz="800" spc="-1" strike="noStrike">
                  <a:solidFill>
                    <a:srgbClr val="595959"/>
                  </a:solidFill>
                  <a:latin typeface="Arial"/>
                  <a:ea typeface="DejaVu Sans"/>
                </a:rPr>
                <a:t>Secondary Colors</a:t>
              </a:r>
              <a:endParaRPr b="0" lang="en-GB" sz="800" spc="-1" strike="noStrike">
                <a:latin typeface="Arial"/>
              </a:endParaRPr>
            </a:p>
          </p:txBody>
        </p:sp>
      </p:grpSp>
      <p:sp>
        <p:nvSpPr>
          <p:cNvPr id="813" name="" hidden="1"/>
          <p:cNvSpPr/>
          <p:nvPr/>
        </p:nvSpPr>
        <p:spPr>
          <a:xfrm>
            <a:off x="2209680" y="-1027080"/>
            <a:ext cx="2112480" cy="797760"/>
          </a:xfrm>
          <a:custGeom>
            <a:avLst/>
            <a:gdLst/>
            <a:ahLst/>
            <a:rect l="l" t="t" r="r" b="b"/>
            <a:pathLst>
              <a:path w="2114552" h="800100">
                <a:moveTo>
                  <a:pt x="2068305" y="749732"/>
                </a:moveTo>
                <a:lnTo>
                  <a:pt x="2068305" y="761609"/>
                </a:lnTo>
                <a:lnTo>
                  <a:pt x="2076013" y="761609"/>
                </a:lnTo>
                <a:cubicBezTo>
                  <a:pt x="2079697" y="761609"/>
                  <a:pt x="2082210" y="761060"/>
                  <a:pt x="2083551" y="759961"/>
                </a:cubicBezTo>
                <a:cubicBezTo>
                  <a:pt x="2084892" y="758862"/>
                  <a:pt x="2085563" y="757408"/>
                  <a:pt x="2085563" y="755598"/>
                </a:cubicBezTo>
                <a:cubicBezTo>
                  <a:pt x="2085563" y="754435"/>
                  <a:pt x="2085240" y="753392"/>
                  <a:pt x="2084594" y="752471"/>
                </a:cubicBezTo>
                <a:cubicBezTo>
                  <a:pt x="2083947" y="751550"/>
                  <a:pt x="2083050" y="750863"/>
                  <a:pt x="2081903" y="750411"/>
                </a:cubicBezTo>
                <a:cubicBezTo>
                  <a:pt x="2080756" y="749959"/>
                  <a:pt x="2078631" y="749732"/>
                  <a:pt x="2075528" y="749732"/>
                </a:cubicBezTo>
                <a:close/>
                <a:moveTo>
                  <a:pt x="2061954" y="744400"/>
                </a:moveTo>
                <a:lnTo>
                  <a:pt x="2075480" y="744400"/>
                </a:lnTo>
                <a:cubicBezTo>
                  <a:pt x="2080101" y="744400"/>
                  <a:pt x="2083446" y="744763"/>
                  <a:pt x="2085514" y="745491"/>
                </a:cubicBezTo>
                <a:cubicBezTo>
                  <a:pt x="2087583" y="746218"/>
                  <a:pt x="2089231" y="747486"/>
                  <a:pt x="2090459" y="749296"/>
                </a:cubicBezTo>
                <a:cubicBezTo>
                  <a:pt x="2091687" y="751106"/>
                  <a:pt x="2092301" y="753029"/>
                  <a:pt x="2092301" y="755065"/>
                </a:cubicBezTo>
                <a:cubicBezTo>
                  <a:pt x="2092301" y="757941"/>
                  <a:pt x="2091275" y="760446"/>
                  <a:pt x="2089223" y="762579"/>
                </a:cubicBezTo>
                <a:cubicBezTo>
                  <a:pt x="2087171" y="764712"/>
                  <a:pt x="2084448" y="765907"/>
                  <a:pt x="2081055" y="766166"/>
                </a:cubicBezTo>
                <a:cubicBezTo>
                  <a:pt x="2082444" y="766748"/>
                  <a:pt x="2083559" y="767443"/>
                  <a:pt x="2084400" y="768251"/>
                </a:cubicBezTo>
                <a:cubicBezTo>
                  <a:pt x="2085983" y="769802"/>
                  <a:pt x="2087922" y="772403"/>
                  <a:pt x="2090217" y="776055"/>
                </a:cubicBezTo>
                <a:lnTo>
                  <a:pt x="2095016" y="783763"/>
                </a:lnTo>
                <a:lnTo>
                  <a:pt x="2087260" y="783763"/>
                </a:lnTo>
                <a:lnTo>
                  <a:pt x="2083769" y="777558"/>
                </a:lnTo>
                <a:cubicBezTo>
                  <a:pt x="2081022" y="772678"/>
                  <a:pt x="2078808" y="769624"/>
                  <a:pt x="2077128" y="768396"/>
                </a:cubicBezTo>
                <a:cubicBezTo>
                  <a:pt x="2075965" y="767491"/>
                  <a:pt x="2074268" y="767039"/>
                  <a:pt x="2072038" y="767039"/>
                </a:cubicBezTo>
                <a:lnTo>
                  <a:pt x="2068305" y="767039"/>
                </a:lnTo>
                <a:lnTo>
                  <a:pt x="2068305" y="783763"/>
                </a:lnTo>
                <a:lnTo>
                  <a:pt x="2061954" y="783763"/>
                </a:lnTo>
                <a:close/>
                <a:moveTo>
                  <a:pt x="834048" y="741362"/>
                </a:moveTo>
                <a:cubicBezTo>
                  <a:pt x="813289" y="741362"/>
                  <a:pt x="784225" y="741362"/>
                  <a:pt x="784225" y="766474"/>
                </a:cubicBezTo>
                <a:cubicBezTo>
                  <a:pt x="784225" y="783215"/>
                  <a:pt x="792529" y="787400"/>
                  <a:pt x="804985" y="787400"/>
                </a:cubicBezTo>
                <a:cubicBezTo>
                  <a:pt x="838200" y="787400"/>
                  <a:pt x="838200" y="758103"/>
                  <a:pt x="838200" y="745547"/>
                </a:cubicBezTo>
                <a:lnTo>
                  <a:pt x="838200" y="741362"/>
                </a:lnTo>
                <a:cubicBezTo>
                  <a:pt x="834048" y="741362"/>
                  <a:pt x="834048" y="741362"/>
                  <a:pt x="834048" y="741362"/>
                </a:cubicBezTo>
                <a:close/>
                <a:moveTo>
                  <a:pt x="2078001" y="733008"/>
                </a:moveTo>
                <a:cubicBezTo>
                  <a:pt x="2072862" y="733008"/>
                  <a:pt x="2067861" y="734325"/>
                  <a:pt x="2062997" y="736959"/>
                </a:cubicBezTo>
                <a:cubicBezTo>
                  <a:pt x="2058133" y="739592"/>
                  <a:pt x="2054328" y="743358"/>
                  <a:pt x="2051581" y="748254"/>
                </a:cubicBezTo>
                <a:cubicBezTo>
                  <a:pt x="2048833" y="753150"/>
                  <a:pt x="2047460" y="758248"/>
                  <a:pt x="2047460" y="763548"/>
                </a:cubicBezTo>
                <a:cubicBezTo>
                  <a:pt x="2047460" y="768816"/>
                  <a:pt x="2048809" y="773866"/>
                  <a:pt x="2051508" y="778697"/>
                </a:cubicBezTo>
                <a:cubicBezTo>
                  <a:pt x="2054206" y="783529"/>
                  <a:pt x="2057980" y="787294"/>
                  <a:pt x="2062827" y="789993"/>
                </a:cubicBezTo>
                <a:cubicBezTo>
                  <a:pt x="2067675" y="792691"/>
                  <a:pt x="2072733" y="794041"/>
                  <a:pt x="2078001" y="794041"/>
                </a:cubicBezTo>
                <a:cubicBezTo>
                  <a:pt x="2083269" y="794041"/>
                  <a:pt x="2088326" y="792691"/>
                  <a:pt x="2093174" y="789993"/>
                </a:cubicBezTo>
                <a:cubicBezTo>
                  <a:pt x="2098022" y="787294"/>
                  <a:pt x="2101787" y="783529"/>
                  <a:pt x="2104469" y="778697"/>
                </a:cubicBezTo>
                <a:cubicBezTo>
                  <a:pt x="2107152" y="773866"/>
                  <a:pt x="2108493" y="768816"/>
                  <a:pt x="2108493" y="763548"/>
                </a:cubicBezTo>
                <a:cubicBezTo>
                  <a:pt x="2108493" y="758248"/>
                  <a:pt x="2107127" y="753150"/>
                  <a:pt x="2104397" y="748254"/>
                </a:cubicBezTo>
                <a:cubicBezTo>
                  <a:pt x="2101666" y="743358"/>
                  <a:pt x="2097860" y="739592"/>
                  <a:pt x="2092980" y="736959"/>
                </a:cubicBezTo>
                <a:cubicBezTo>
                  <a:pt x="2088100" y="734325"/>
                  <a:pt x="2083107" y="733008"/>
                  <a:pt x="2078001" y="733008"/>
                </a:cubicBezTo>
                <a:close/>
                <a:moveTo>
                  <a:pt x="2078001" y="726948"/>
                </a:moveTo>
                <a:cubicBezTo>
                  <a:pt x="2084141" y="726948"/>
                  <a:pt x="2090136" y="728524"/>
                  <a:pt x="2095985" y="731675"/>
                </a:cubicBezTo>
                <a:cubicBezTo>
                  <a:pt x="2101835" y="734825"/>
                  <a:pt x="2106392" y="739334"/>
                  <a:pt x="2109656" y="745200"/>
                </a:cubicBezTo>
                <a:cubicBezTo>
                  <a:pt x="2112920" y="751065"/>
                  <a:pt x="2114552" y="757181"/>
                  <a:pt x="2114552" y="763548"/>
                </a:cubicBezTo>
                <a:cubicBezTo>
                  <a:pt x="2114552" y="769850"/>
                  <a:pt x="2112944" y="775910"/>
                  <a:pt x="2109729" y="781727"/>
                </a:cubicBezTo>
                <a:cubicBezTo>
                  <a:pt x="2106513" y="787544"/>
                  <a:pt x="2102005" y="792061"/>
                  <a:pt x="2096204" y="795277"/>
                </a:cubicBezTo>
                <a:cubicBezTo>
                  <a:pt x="2090402" y="798492"/>
                  <a:pt x="2084335" y="800100"/>
                  <a:pt x="2078001" y="800100"/>
                </a:cubicBezTo>
                <a:cubicBezTo>
                  <a:pt x="2071666" y="800100"/>
                  <a:pt x="2065599" y="798492"/>
                  <a:pt x="2059797" y="795277"/>
                </a:cubicBezTo>
                <a:cubicBezTo>
                  <a:pt x="2053996" y="792061"/>
                  <a:pt x="2049480" y="787544"/>
                  <a:pt x="2046248" y="781727"/>
                </a:cubicBezTo>
                <a:cubicBezTo>
                  <a:pt x="2043016" y="775910"/>
                  <a:pt x="2041400" y="769850"/>
                  <a:pt x="2041400" y="763548"/>
                </a:cubicBezTo>
                <a:cubicBezTo>
                  <a:pt x="2041400" y="757181"/>
                  <a:pt x="2043041" y="751065"/>
                  <a:pt x="2046321" y="745200"/>
                </a:cubicBezTo>
                <a:cubicBezTo>
                  <a:pt x="2049601" y="739334"/>
                  <a:pt x="2054166" y="734825"/>
                  <a:pt x="2060016" y="731675"/>
                </a:cubicBezTo>
                <a:cubicBezTo>
                  <a:pt x="2065865" y="728524"/>
                  <a:pt x="2071860" y="726948"/>
                  <a:pt x="2078001" y="726948"/>
                </a:cubicBezTo>
                <a:close/>
                <a:moveTo>
                  <a:pt x="1058070" y="692149"/>
                </a:moveTo>
                <a:cubicBezTo>
                  <a:pt x="1037466" y="692149"/>
                  <a:pt x="1020763" y="713471"/>
                  <a:pt x="1020763" y="739774"/>
                </a:cubicBezTo>
                <a:cubicBezTo>
                  <a:pt x="1020763" y="766077"/>
                  <a:pt x="1037466" y="787399"/>
                  <a:pt x="1058070" y="787399"/>
                </a:cubicBezTo>
                <a:cubicBezTo>
                  <a:pt x="1078674" y="787399"/>
                  <a:pt x="1095377" y="766077"/>
                  <a:pt x="1095377" y="739774"/>
                </a:cubicBezTo>
                <a:cubicBezTo>
                  <a:pt x="1095377" y="713471"/>
                  <a:pt x="1078674" y="692149"/>
                  <a:pt x="1058070" y="692149"/>
                </a:cubicBezTo>
                <a:close/>
                <a:moveTo>
                  <a:pt x="692151" y="692149"/>
                </a:moveTo>
                <a:cubicBezTo>
                  <a:pt x="673739" y="692149"/>
                  <a:pt x="658813" y="713471"/>
                  <a:pt x="658813" y="739774"/>
                </a:cubicBezTo>
                <a:cubicBezTo>
                  <a:pt x="658813" y="766077"/>
                  <a:pt x="673739" y="787399"/>
                  <a:pt x="692151" y="787399"/>
                </a:cubicBezTo>
                <a:cubicBezTo>
                  <a:pt x="710563" y="787399"/>
                  <a:pt x="725489" y="766077"/>
                  <a:pt x="725489" y="739774"/>
                </a:cubicBezTo>
                <a:cubicBezTo>
                  <a:pt x="725489" y="713471"/>
                  <a:pt x="710563" y="692149"/>
                  <a:pt x="692151" y="692149"/>
                </a:cubicBezTo>
                <a:close/>
                <a:moveTo>
                  <a:pt x="323056" y="692149"/>
                </a:moveTo>
                <a:cubicBezTo>
                  <a:pt x="302452" y="692149"/>
                  <a:pt x="285749" y="713471"/>
                  <a:pt x="285749" y="739774"/>
                </a:cubicBezTo>
                <a:cubicBezTo>
                  <a:pt x="285749" y="766077"/>
                  <a:pt x="302452" y="787399"/>
                  <a:pt x="323056" y="787399"/>
                </a:cubicBezTo>
                <a:cubicBezTo>
                  <a:pt x="343660" y="787399"/>
                  <a:pt x="360363" y="766077"/>
                  <a:pt x="360363" y="739774"/>
                </a:cubicBezTo>
                <a:cubicBezTo>
                  <a:pt x="360363" y="713471"/>
                  <a:pt x="343660" y="692149"/>
                  <a:pt x="323056" y="692149"/>
                </a:cubicBezTo>
                <a:close/>
                <a:moveTo>
                  <a:pt x="966943" y="685949"/>
                </a:moveTo>
                <a:lnTo>
                  <a:pt x="981464" y="685949"/>
                </a:lnTo>
                <a:lnTo>
                  <a:pt x="981464" y="799333"/>
                </a:lnTo>
                <a:lnTo>
                  <a:pt x="966943" y="799333"/>
                </a:lnTo>
                <a:close/>
                <a:moveTo>
                  <a:pt x="1136650" y="684212"/>
                </a:moveTo>
                <a:cubicBezTo>
                  <a:pt x="1148897" y="684212"/>
                  <a:pt x="1148897" y="684212"/>
                  <a:pt x="1148897" y="684212"/>
                </a:cubicBezTo>
                <a:cubicBezTo>
                  <a:pt x="1148897" y="704791"/>
                  <a:pt x="1148897" y="704791"/>
                  <a:pt x="1148897" y="704791"/>
                </a:cubicBezTo>
                <a:cubicBezTo>
                  <a:pt x="1157061" y="696559"/>
                  <a:pt x="1165225" y="684212"/>
                  <a:pt x="1185636" y="684212"/>
                </a:cubicBezTo>
                <a:cubicBezTo>
                  <a:pt x="1214211" y="684212"/>
                  <a:pt x="1222375" y="700675"/>
                  <a:pt x="1222375" y="725369"/>
                </a:cubicBezTo>
                <a:cubicBezTo>
                  <a:pt x="1222375" y="795337"/>
                  <a:pt x="1222375" y="795337"/>
                  <a:pt x="1222375" y="795337"/>
                </a:cubicBezTo>
                <a:cubicBezTo>
                  <a:pt x="1210129" y="795337"/>
                  <a:pt x="1210129" y="795337"/>
                  <a:pt x="1210129" y="795337"/>
                </a:cubicBezTo>
                <a:cubicBezTo>
                  <a:pt x="1210129" y="729485"/>
                  <a:pt x="1210129" y="729485"/>
                  <a:pt x="1210129" y="729485"/>
                </a:cubicBezTo>
                <a:cubicBezTo>
                  <a:pt x="1210129" y="708906"/>
                  <a:pt x="1201964" y="692443"/>
                  <a:pt x="1185636" y="692443"/>
                </a:cubicBezTo>
                <a:cubicBezTo>
                  <a:pt x="1161143" y="692443"/>
                  <a:pt x="1152979" y="717138"/>
                  <a:pt x="1152979" y="733601"/>
                </a:cubicBezTo>
                <a:cubicBezTo>
                  <a:pt x="1152979" y="795337"/>
                  <a:pt x="1152979" y="795337"/>
                  <a:pt x="1152979" y="795337"/>
                </a:cubicBezTo>
                <a:cubicBezTo>
                  <a:pt x="1136650" y="795337"/>
                  <a:pt x="1136650" y="795337"/>
                  <a:pt x="1136650" y="795337"/>
                </a:cubicBezTo>
                <a:lnTo>
                  <a:pt x="1136650" y="713022"/>
                </a:lnTo>
                <a:cubicBezTo>
                  <a:pt x="1136650" y="704791"/>
                  <a:pt x="1136650" y="692443"/>
                  <a:pt x="1136650" y="684212"/>
                </a:cubicBezTo>
                <a:close/>
                <a:moveTo>
                  <a:pt x="1054894" y="684212"/>
                </a:moveTo>
                <a:cubicBezTo>
                  <a:pt x="1083389" y="684212"/>
                  <a:pt x="1106488" y="710154"/>
                  <a:pt x="1106488" y="742156"/>
                </a:cubicBezTo>
                <a:cubicBezTo>
                  <a:pt x="1106488" y="774158"/>
                  <a:pt x="1083389" y="800100"/>
                  <a:pt x="1054894" y="800100"/>
                </a:cubicBezTo>
                <a:cubicBezTo>
                  <a:pt x="1026399" y="800100"/>
                  <a:pt x="1003300" y="774158"/>
                  <a:pt x="1003300" y="742156"/>
                </a:cubicBezTo>
                <a:cubicBezTo>
                  <a:pt x="1003300" y="710154"/>
                  <a:pt x="1026399" y="684212"/>
                  <a:pt x="1054894" y="684212"/>
                </a:cubicBezTo>
                <a:close/>
                <a:moveTo>
                  <a:pt x="812499" y="684212"/>
                </a:moveTo>
                <a:cubicBezTo>
                  <a:pt x="841603" y="684212"/>
                  <a:pt x="854076" y="696629"/>
                  <a:pt x="854076" y="725601"/>
                </a:cubicBezTo>
                <a:cubicBezTo>
                  <a:pt x="854076" y="775267"/>
                  <a:pt x="854076" y="775267"/>
                  <a:pt x="854076" y="775267"/>
                </a:cubicBezTo>
                <a:cubicBezTo>
                  <a:pt x="854076" y="783545"/>
                  <a:pt x="854076" y="791822"/>
                  <a:pt x="854076" y="795961"/>
                </a:cubicBezTo>
                <a:cubicBezTo>
                  <a:pt x="841603" y="795961"/>
                  <a:pt x="841603" y="795961"/>
                  <a:pt x="841603" y="795961"/>
                </a:cubicBezTo>
                <a:lnTo>
                  <a:pt x="841603" y="779406"/>
                </a:lnTo>
                <a:cubicBezTo>
                  <a:pt x="837445" y="779406"/>
                  <a:pt x="837445" y="779406"/>
                  <a:pt x="837445" y="779406"/>
                </a:cubicBezTo>
                <a:cubicBezTo>
                  <a:pt x="833287" y="791822"/>
                  <a:pt x="816656" y="800100"/>
                  <a:pt x="804183" y="800100"/>
                </a:cubicBezTo>
                <a:cubicBezTo>
                  <a:pt x="770921" y="800100"/>
                  <a:pt x="766763" y="779406"/>
                  <a:pt x="766763" y="766989"/>
                </a:cubicBezTo>
                <a:cubicBezTo>
                  <a:pt x="766763" y="729739"/>
                  <a:pt x="808341" y="729739"/>
                  <a:pt x="837445" y="729739"/>
                </a:cubicBezTo>
                <a:cubicBezTo>
                  <a:pt x="837445" y="721462"/>
                  <a:pt x="837445" y="721462"/>
                  <a:pt x="837445" y="721462"/>
                </a:cubicBezTo>
                <a:cubicBezTo>
                  <a:pt x="837445" y="704906"/>
                  <a:pt x="833287" y="692490"/>
                  <a:pt x="812499" y="692490"/>
                </a:cubicBezTo>
                <a:cubicBezTo>
                  <a:pt x="800025" y="692490"/>
                  <a:pt x="791710" y="696629"/>
                  <a:pt x="779236" y="704906"/>
                </a:cubicBezTo>
                <a:cubicBezTo>
                  <a:pt x="779236" y="688351"/>
                  <a:pt x="779236" y="688351"/>
                  <a:pt x="779236" y="688351"/>
                </a:cubicBezTo>
                <a:cubicBezTo>
                  <a:pt x="787552" y="684212"/>
                  <a:pt x="804183" y="684212"/>
                  <a:pt x="812499" y="684212"/>
                </a:cubicBezTo>
                <a:close/>
                <a:moveTo>
                  <a:pt x="527050" y="684212"/>
                </a:moveTo>
                <a:cubicBezTo>
                  <a:pt x="539523" y="684212"/>
                  <a:pt x="539523" y="684212"/>
                  <a:pt x="539523" y="684212"/>
                </a:cubicBezTo>
                <a:cubicBezTo>
                  <a:pt x="539523" y="704791"/>
                  <a:pt x="539523" y="704791"/>
                  <a:pt x="539523" y="704791"/>
                </a:cubicBezTo>
                <a:cubicBezTo>
                  <a:pt x="547839" y="696559"/>
                  <a:pt x="556154" y="684212"/>
                  <a:pt x="576943" y="684212"/>
                </a:cubicBezTo>
                <a:cubicBezTo>
                  <a:pt x="606047" y="684212"/>
                  <a:pt x="614363" y="700675"/>
                  <a:pt x="614363" y="725369"/>
                </a:cubicBezTo>
                <a:cubicBezTo>
                  <a:pt x="614363" y="795337"/>
                  <a:pt x="614363" y="795337"/>
                  <a:pt x="614363" y="795337"/>
                </a:cubicBezTo>
                <a:cubicBezTo>
                  <a:pt x="601890" y="795337"/>
                  <a:pt x="601890" y="795337"/>
                  <a:pt x="601890" y="795337"/>
                </a:cubicBezTo>
                <a:cubicBezTo>
                  <a:pt x="601890" y="729485"/>
                  <a:pt x="601890" y="729485"/>
                  <a:pt x="601890" y="729485"/>
                </a:cubicBezTo>
                <a:cubicBezTo>
                  <a:pt x="601890" y="708906"/>
                  <a:pt x="593574" y="692443"/>
                  <a:pt x="576943" y="692443"/>
                </a:cubicBezTo>
                <a:cubicBezTo>
                  <a:pt x="551996" y="692443"/>
                  <a:pt x="543681" y="717138"/>
                  <a:pt x="543681" y="733601"/>
                </a:cubicBezTo>
                <a:cubicBezTo>
                  <a:pt x="543681" y="795337"/>
                  <a:pt x="543681" y="795337"/>
                  <a:pt x="543681" y="795337"/>
                </a:cubicBezTo>
                <a:cubicBezTo>
                  <a:pt x="527050" y="795337"/>
                  <a:pt x="527050" y="795337"/>
                  <a:pt x="527050" y="795337"/>
                </a:cubicBezTo>
                <a:lnTo>
                  <a:pt x="527050" y="713022"/>
                </a:lnTo>
                <a:cubicBezTo>
                  <a:pt x="527050" y="704791"/>
                  <a:pt x="527050" y="692443"/>
                  <a:pt x="527050" y="684212"/>
                </a:cubicBezTo>
                <a:close/>
                <a:moveTo>
                  <a:pt x="406400" y="684212"/>
                </a:moveTo>
                <a:cubicBezTo>
                  <a:pt x="418873" y="684212"/>
                  <a:pt x="418873" y="684212"/>
                  <a:pt x="418873" y="684212"/>
                </a:cubicBezTo>
                <a:cubicBezTo>
                  <a:pt x="418873" y="754573"/>
                  <a:pt x="418873" y="754573"/>
                  <a:pt x="418873" y="754573"/>
                </a:cubicBezTo>
                <a:cubicBezTo>
                  <a:pt x="418873" y="775267"/>
                  <a:pt x="427189" y="787683"/>
                  <a:pt x="443820" y="787683"/>
                </a:cubicBezTo>
                <a:cubicBezTo>
                  <a:pt x="468766" y="787683"/>
                  <a:pt x="477082" y="766989"/>
                  <a:pt x="477082" y="746295"/>
                </a:cubicBezTo>
                <a:cubicBezTo>
                  <a:pt x="477082" y="684212"/>
                  <a:pt x="477082" y="684212"/>
                  <a:pt x="477082" y="684212"/>
                </a:cubicBezTo>
                <a:cubicBezTo>
                  <a:pt x="493713" y="684212"/>
                  <a:pt x="493713" y="684212"/>
                  <a:pt x="493713" y="684212"/>
                </a:cubicBezTo>
                <a:lnTo>
                  <a:pt x="493713" y="771128"/>
                </a:lnTo>
                <a:cubicBezTo>
                  <a:pt x="493713" y="779406"/>
                  <a:pt x="493713" y="787683"/>
                  <a:pt x="493713" y="795961"/>
                </a:cubicBezTo>
                <a:cubicBezTo>
                  <a:pt x="481240" y="795961"/>
                  <a:pt x="481240" y="795961"/>
                  <a:pt x="481240" y="795961"/>
                </a:cubicBezTo>
                <a:cubicBezTo>
                  <a:pt x="481240" y="779406"/>
                  <a:pt x="481240" y="779406"/>
                  <a:pt x="481240" y="779406"/>
                </a:cubicBezTo>
                <a:cubicBezTo>
                  <a:pt x="472924" y="787683"/>
                  <a:pt x="464609" y="800100"/>
                  <a:pt x="443820" y="800100"/>
                </a:cubicBezTo>
                <a:cubicBezTo>
                  <a:pt x="414715" y="800100"/>
                  <a:pt x="406400" y="783545"/>
                  <a:pt x="406400" y="758711"/>
                </a:cubicBezTo>
                <a:cubicBezTo>
                  <a:pt x="406400" y="684212"/>
                  <a:pt x="406400" y="684212"/>
                  <a:pt x="406400" y="684212"/>
                </a:cubicBezTo>
                <a:close/>
                <a:moveTo>
                  <a:pt x="325437" y="684212"/>
                </a:moveTo>
                <a:cubicBezTo>
                  <a:pt x="354370" y="684212"/>
                  <a:pt x="377825" y="710154"/>
                  <a:pt x="377825" y="742156"/>
                </a:cubicBezTo>
                <a:cubicBezTo>
                  <a:pt x="377825" y="774158"/>
                  <a:pt x="354370" y="800100"/>
                  <a:pt x="325437" y="800100"/>
                </a:cubicBezTo>
                <a:cubicBezTo>
                  <a:pt x="296504" y="800100"/>
                  <a:pt x="273049" y="774158"/>
                  <a:pt x="273049" y="742156"/>
                </a:cubicBezTo>
                <a:cubicBezTo>
                  <a:pt x="273049" y="710154"/>
                  <a:pt x="296504" y="684212"/>
                  <a:pt x="325437" y="684212"/>
                </a:cubicBezTo>
                <a:close/>
                <a:moveTo>
                  <a:pt x="1724027" y="666750"/>
                </a:moveTo>
                <a:lnTo>
                  <a:pt x="1720852" y="679450"/>
                </a:lnTo>
                <a:lnTo>
                  <a:pt x="1716089" y="687388"/>
                </a:lnTo>
                <a:lnTo>
                  <a:pt x="1733552" y="687388"/>
                </a:lnTo>
                <a:lnTo>
                  <a:pt x="1728789" y="679450"/>
                </a:lnTo>
                <a:close/>
                <a:moveTo>
                  <a:pt x="1728922" y="654050"/>
                </a:moveTo>
                <a:cubicBezTo>
                  <a:pt x="1728922" y="658202"/>
                  <a:pt x="1728922" y="658202"/>
                  <a:pt x="1728922" y="658202"/>
                </a:cubicBezTo>
                <a:lnTo>
                  <a:pt x="1737124" y="678962"/>
                </a:lnTo>
                <a:cubicBezTo>
                  <a:pt x="1749427" y="703873"/>
                  <a:pt x="1749427" y="703873"/>
                  <a:pt x="1749427" y="703873"/>
                </a:cubicBezTo>
                <a:cubicBezTo>
                  <a:pt x="1745326" y="703873"/>
                  <a:pt x="1741225" y="703873"/>
                  <a:pt x="1737124" y="703873"/>
                </a:cubicBezTo>
                <a:cubicBezTo>
                  <a:pt x="1737124" y="695569"/>
                  <a:pt x="1737124" y="695569"/>
                  <a:pt x="1737124" y="695569"/>
                </a:cubicBezTo>
                <a:cubicBezTo>
                  <a:pt x="1712517" y="695569"/>
                  <a:pt x="1712517" y="695569"/>
                  <a:pt x="1712517" y="695569"/>
                </a:cubicBezTo>
                <a:cubicBezTo>
                  <a:pt x="1712517" y="708025"/>
                  <a:pt x="1712517" y="708025"/>
                  <a:pt x="1712517" y="708025"/>
                </a:cubicBezTo>
                <a:cubicBezTo>
                  <a:pt x="1708416" y="703873"/>
                  <a:pt x="1704315" y="703873"/>
                  <a:pt x="1700214" y="703873"/>
                </a:cubicBezTo>
                <a:cubicBezTo>
                  <a:pt x="1712517" y="678962"/>
                  <a:pt x="1712517" y="678962"/>
                  <a:pt x="1712517" y="678962"/>
                </a:cubicBezTo>
                <a:cubicBezTo>
                  <a:pt x="1716618" y="658202"/>
                  <a:pt x="1716618" y="658202"/>
                  <a:pt x="1716618" y="658202"/>
                </a:cubicBezTo>
                <a:cubicBezTo>
                  <a:pt x="1728922" y="654050"/>
                  <a:pt x="1728922" y="654050"/>
                  <a:pt x="1728922" y="654050"/>
                </a:cubicBezTo>
                <a:close/>
                <a:moveTo>
                  <a:pt x="907733" y="654049"/>
                </a:moveTo>
                <a:cubicBezTo>
                  <a:pt x="907733" y="683259"/>
                  <a:pt x="907733" y="683259"/>
                  <a:pt x="907733" y="683259"/>
                </a:cubicBezTo>
                <a:cubicBezTo>
                  <a:pt x="932498" y="683259"/>
                  <a:pt x="932498" y="683259"/>
                  <a:pt x="932498" y="683259"/>
                </a:cubicBezTo>
                <a:lnTo>
                  <a:pt x="932498" y="695778"/>
                </a:lnTo>
                <a:cubicBezTo>
                  <a:pt x="907733" y="695778"/>
                  <a:pt x="907733" y="695778"/>
                  <a:pt x="907733" y="695778"/>
                </a:cubicBezTo>
                <a:cubicBezTo>
                  <a:pt x="907733" y="770889"/>
                  <a:pt x="907733" y="770889"/>
                  <a:pt x="907733" y="770889"/>
                </a:cubicBezTo>
                <a:cubicBezTo>
                  <a:pt x="907733" y="779235"/>
                  <a:pt x="911861" y="787580"/>
                  <a:pt x="924243" y="787580"/>
                </a:cubicBezTo>
                <a:cubicBezTo>
                  <a:pt x="928371" y="787580"/>
                  <a:pt x="932498" y="787580"/>
                  <a:pt x="936626" y="783408"/>
                </a:cubicBezTo>
                <a:cubicBezTo>
                  <a:pt x="936626" y="795926"/>
                  <a:pt x="936626" y="795926"/>
                  <a:pt x="936626" y="795926"/>
                </a:cubicBezTo>
                <a:cubicBezTo>
                  <a:pt x="932498" y="800099"/>
                  <a:pt x="928371" y="800099"/>
                  <a:pt x="920116" y="800099"/>
                </a:cubicBezTo>
                <a:cubicBezTo>
                  <a:pt x="895351" y="800099"/>
                  <a:pt x="895351" y="783408"/>
                  <a:pt x="895351" y="762543"/>
                </a:cubicBezTo>
                <a:cubicBezTo>
                  <a:pt x="895351" y="695778"/>
                  <a:pt x="895351" y="695778"/>
                  <a:pt x="895351" y="695778"/>
                </a:cubicBezTo>
                <a:cubicBezTo>
                  <a:pt x="874713" y="695778"/>
                  <a:pt x="874713" y="695778"/>
                  <a:pt x="874713" y="695778"/>
                </a:cubicBezTo>
                <a:cubicBezTo>
                  <a:pt x="874713" y="683259"/>
                  <a:pt x="874713" y="683259"/>
                  <a:pt x="874713" y="683259"/>
                </a:cubicBezTo>
                <a:cubicBezTo>
                  <a:pt x="895351" y="683259"/>
                  <a:pt x="895351" y="683259"/>
                  <a:pt x="895351" y="683259"/>
                </a:cubicBezTo>
                <a:cubicBezTo>
                  <a:pt x="895351" y="658222"/>
                  <a:pt x="895351" y="658222"/>
                  <a:pt x="895351" y="658222"/>
                </a:cubicBezTo>
                <a:cubicBezTo>
                  <a:pt x="907733" y="654049"/>
                  <a:pt x="907733" y="654049"/>
                  <a:pt x="907733" y="654049"/>
                </a:cubicBezTo>
                <a:close/>
                <a:moveTo>
                  <a:pt x="1658542" y="650875"/>
                </a:moveTo>
                <a:cubicBezTo>
                  <a:pt x="1662643" y="650875"/>
                  <a:pt x="1662643" y="650875"/>
                  <a:pt x="1666745" y="650875"/>
                </a:cubicBezTo>
                <a:cubicBezTo>
                  <a:pt x="1666745" y="650875"/>
                  <a:pt x="1666745" y="650875"/>
                  <a:pt x="1683149" y="688242"/>
                </a:cubicBezTo>
                <a:cubicBezTo>
                  <a:pt x="1683149" y="688242"/>
                  <a:pt x="1683149" y="688242"/>
                  <a:pt x="1687250" y="655027"/>
                </a:cubicBezTo>
                <a:cubicBezTo>
                  <a:pt x="1687250" y="655027"/>
                  <a:pt x="1691351" y="655027"/>
                  <a:pt x="1695452" y="655027"/>
                </a:cubicBezTo>
                <a:cubicBezTo>
                  <a:pt x="1695452" y="655027"/>
                  <a:pt x="1695452" y="655027"/>
                  <a:pt x="1687250" y="704850"/>
                </a:cubicBezTo>
                <a:cubicBezTo>
                  <a:pt x="1687250" y="704850"/>
                  <a:pt x="1683149" y="704850"/>
                  <a:pt x="1679048" y="704850"/>
                </a:cubicBezTo>
                <a:cubicBezTo>
                  <a:pt x="1679048" y="704850"/>
                  <a:pt x="1679048" y="704850"/>
                  <a:pt x="1662643" y="671635"/>
                </a:cubicBezTo>
                <a:cubicBezTo>
                  <a:pt x="1662643" y="671635"/>
                  <a:pt x="1662643" y="671635"/>
                  <a:pt x="1658542" y="700698"/>
                </a:cubicBezTo>
                <a:cubicBezTo>
                  <a:pt x="1654441" y="700698"/>
                  <a:pt x="1650340" y="700698"/>
                  <a:pt x="1646239" y="700698"/>
                </a:cubicBezTo>
                <a:cubicBezTo>
                  <a:pt x="1646239" y="700698"/>
                  <a:pt x="1646239" y="700698"/>
                  <a:pt x="1658542" y="650875"/>
                </a:cubicBezTo>
                <a:close/>
                <a:moveTo>
                  <a:pt x="1787526" y="646113"/>
                </a:moveTo>
                <a:lnTo>
                  <a:pt x="1787526" y="654504"/>
                </a:lnTo>
                <a:cubicBezTo>
                  <a:pt x="1783399" y="658700"/>
                  <a:pt x="1779271" y="658700"/>
                  <a:pt x="1771016" y="658700"/>
                </a:cubicBezTo>
                <a:cubicBezTo>
                  <a:pt x="1771016" y="658700"/>
                  <a:pt x="1771016" y="658700"/>
                  <a:pt x="1779271" y="700655"/>
                </a:cubicBezTo>
                <a:cubicBezTo>
                  <a:pt x="1779271" y="700655"/>
                  <a:pt x="1779271" y="700655"/>
                  <a:pt x="1771016" y="704851"/>
                </a:cubicBezTo>
                <a:cubicBezTo>
                  <a:pt x="1771016" y="704851"/>
                  <a:pt x="1771016" y="704851"/>
                  <a:pt x="1762761" y="662895"/>
                </a:cubicBezTo>
                <a:cubicBezTo>
                  <a:pt x="1758634" y="662895"/>
                  <a:pt x="1754506" y="662895"/>
                  <a:pt x="1746251" y="662895"/>
                </a:cubicBezTo>
                <a:cubicBezTo>
                  <a:pt x="1746251" y="662895"/>
                  <a:pt x="1746251" y="662895"/>
                  <a:pt x="1746251" y="654504"/>
                </a:cubicBezTo>
                <a:cubicBezTo>
                  <a:pt x="1758634" y="654504"/>
                  <a:pt x="1771016" y="650309"/>
                  <a:pt x="1787526" y="646113"/>
                </a:cubicBezTo>
                <a:close/>
                <a:moveTo>
                  <a:pt x="1617029" y="646113"/>
                </a:moveTo>
                <a:cubicBezTo>
                  <a:pt x="1617029" y="654051"/>
                  <a:pt x="1617029" y="654051"/>
                  <a:pt x="1617029" y="654051"/>
                </a:cubicBezTo>
                <a:cubicBezTo>
                  <a:pt x="1612901" y="658019"/>
                  <a:pt x="1612901" y="658019"/>
                  <a:pt x="1612901" y="658019"/>
                </a:cubicBezTo>
                <a:cubicBezTo>
                  <a:pt x="1625284" y="661988"/>
                  <a:pt x="1625284" y="661988"/>
                  <a:pt x="1625284" y="661988"/>
                </a:cubicBezTo>
                <a:cubicBezTo>
                  <a:pt x="1629412" y="661988"/>
                  <a:pt x="1633539" y="658019"/>
                  <a:pt x="1633539" y="658019"/>
                </a:cubicBezTo>
                <a:cubicBezTo>
                  <a:pt x="1633539" y="658019"/>
                  <a:pt x="1633539" y="654051"/>
                  <a:pt x="1633539" y="654051"/>
                </a:cubicBezTo>
                <a:cubicBezTo>
                  <a:pt x="1633539" y="654051"/>
                  <a:pt x="1633539" y="650082"/>
                  <a:pt x="1629412" y="650082"/>
                </a:cubicBezTo>
                <a:cubicBezTo>
                  <a:pt x="1617029" y="646113"/>
                  <a:pt x="1617029" y="646113"/>
                  <a:pt x="1617029" y="646113"/>
                </a:cubicBezTo>
                <a:close/>
                <a:moveTo>
                  <a:pt x="966943" y="643885"/>
                </a:moveTo>
                <a:lnTo>
                  <a:pt x="981464" y="643885"/>
                </a:lnTo>
                <a:lnTo>
                  <a:pt x="981464" y="660066"/>
                </a:lnTo>
                <a:lnTo>
                  <a:pt x="966943" y="660066"/>
                </a:lnTo>
                <a:close/>
                <a:moveTo>
                  <a:pt x="1795464" y="641350"/>
                </a:moveTo>
                <a:cubicBezTo>
                  <a:pt x="1799546" y="641350"/>
                  <a:pt x="1803628" y="641350"/>
                  <a:pt x="1807711" y="641350"/>
                </a:cubicBezTo>
                <a:cubicBezTo>
                  <a:pt x="1807711" y="641350"/>
                  <a:pt x="1807711" y="641350"/>
                  <a:pt x="1824039" y="687917"/>
                </a:cubicBezTo>
                <a:cubicBezTo>
                  <a:pt x="1819957" y="687917"/>
                  <a:pt x="1815875" y="687917"/>
                  <a:pt x="1811793" y="692150"/>
                </a:cubicBezTo>
                <a:cubicBezTo>
                  <a:pt x="1811793" y="692150"/>
                  <a:pt x="1811793" y="692150"/>
                  <a:pt x="1795464" y="641350"/>
                </a:cubicBezTo>
                <a:close/>
                <a:moveTo>
                  <a:pt x="177800" y="641349"/>
                </a:moveTo>
                <a:lnTo>
                  <a:pt x="252413" y="641349"/>
                </a:lnTo>
                <a:lnTo>
                  <a:pt x="252413" y="654049"/>
                </a:lnTo>
                <a:lnTo>
                  <a:pt x="195262" y="654049"/>
                </a:lnTo>
                <a:lnTo>
                  <a:pt x="195262" y="712787"/>
                </a:lnTo>
                <a:lnTo>
                  <a:pt x="249238" y="712787"/>
                </a:lnTo>
                <a:lnTo>
                  <a:pt x="249238" y="725487"/>
                </a:lnTo>
                <a:lnTo>
                  <a:pt x="195262" y="725487"/>
                </a:lnTo>
                <a:lnTo>
                  <a:pt x="195262" y="795337"/>
                </a:lnTo>
                <a:lnTo>
                  <a:pt x="177800" y="795337"/>
                </a:lnTo>
                <a:close/>
                <a:moveTo>
                  <a:pt x="1612770" y="633413"/>
                </a:moveTo>
                <a:cubicBezTo>
                  <a:pt x="1633275" y="641668"/>
                  <a:pt x="1633275" y="641668"/>
                  <a:pt x="1633275" y="641668"/>
                </a:cubicBezTo>
                <a:cubicBezTo>
                  <a:pt x="1641477" y="645796"/>
                  <a:pt x="1641477" y="649923"/>
                  <a:pt x="1641477" y="654051"/>
                </a:cubicBezTo>
                <a:cubicBezTo>
                  <a:pt x="1641477" y="654051"/>
                  <a:pt x="1641477" y="658178"/>
                  <a:pt x="1641477" y="658178"/>
                </a:cubicBezTo>
                <a:cubicBezTo>
                  <a:pt x="1641477" y="662306"/>
                  <a:pt x="1637376" y="670561"/>
                  <a:pt x="1629174" y="670561"/>
                </a:cubicBezTo>
                <a:cubicBezTo>
                  <a:pt x="1633275" y="695326"/>
                  <a:pt x="1633275" y="695326"/>
                  <a:pt x="1633275" y="695326"/>
                </a:cubicBezTo>
                <a:cubicBezTo>
                  <a:pt x="1629174" y="695326"/>
                  <a:pt x="1625073" y="691198"/>
                  <a:pt x="1620972" y="691198"/>
                </a:cubicBezTo>
                <a:cubicBezTo>
                  <a:pt x="1620972" y="670561"/>
                  <a:pt x="1620972" y="670561"/>
                  <a:pt x="1620972" y="670561"/>
                </a:cubicBezTo>
                <a:cubicBezTo>
                  <a:pt x="1608668" y="666433"/>
                  <a:pt x="1608668" y="666433"/>
                  <a:pt x="1608668" y="666433"/>
                </a:cubicBezTo>
                <a:cubicBezTo>
                  <a:pt x="1604567" y="682943"/>
                  <a:pt x="1604567" y="682943"/>
                  <a:pt x="1604567" y="682943"/>
                </a:cubicBezTo>
                <a:cubicBezTo>
                  <a:pt x="1600466" y="682943"/>
                  <a:pt x="1596365" y="682943"/>
                  <a:pt x="1592264" y="678816"/>
                </a:cubicBezTo>
                <a:cubicBezTo>
                  <a:pt x="1604567" y="658178"/>
                  <a:pt x="1604567" y="658178"/>
                  <a:pt x="1604567" y="658178"/>
                </a:cubicBezTo>
                <a:cubicBezTo>
                  <a:pt x="1604567" y="654051"/>
                  <a:pt x="1604567" y="654051"/>
                  <a:pt x="1604567" y="654051"/>
                </a:cubicBezTo>
                <a:cubicBezTo>
                  <a:pt x="1612770" y="633413"/>
                  <a:pt x="1612770" y="633413"/>
                  <a:pt x="1612770" y="633413"/>
                </a:cubicBezTo>
                <a:close/>
                <a:moveTo>
                  <a:pt x="1855109" y="630214"/>
                </a:moveTo>
                <a:cubicBezTo>
                  <a:pt x="1851027" y="629693"/>
                  <a:pt x="1846945" y="630735"/>
                  <a:pt x="1844903" y="632818"/>
                </a:cubicBezTo>
                <a:cubicBezTo>
                  <a:pt x="1836739" y="636986"/>
                  <a:pt x="1836739" y="641153"/>
                  <a:pt x="1836739" y="645320"/>
                </a:cubicBezTo>
                <a:cubicBezTo>
                  <a:pt x="1836739" y="649487"/>
                  <a:pt x="1836739" y="653655"/>
                  <a:pt x="1836739" y="653655"/>
                </a:cubicBezTo>
                <a:cubicBezTo>
                  <a:pt x="1836739" y="653655"/>
                  <a:pt x="1836739" y="657822"/>
                  <a:pt x="1840821" y="657822"/>
                </a:cubicBezTo>
                <a:cubicBezTo>
                  <a:pt x="1844903" y="661989"/>
                  <a:pt x="1853068" y="661989"/>
                  <a:pt x="1857150" y="661989"/>
                </a:cubicBezTo>
                <a:cubicBezTo>
                  <a:pt x="1861232" y="657822"/>
                  <a:pt x="1861232" y="657822"/>
                  <a:pt x="1861232" y="657822"/>
                </a:cubicBezTo>
                <a:cubicBezTo>
                  <a:pt x="1865314" y="653655"/>
                  <a:pt x="1865314" y="649487"/>
                  <a:pt x="1865314" y="645320"/>
                </a:cubicBezTo>
                <a:cubicBezTo>
                  <a:pt x="1865314" y="645320"/>
                  <a:pt x="1865314" y="641153"/>
                  <a:pt x="1865314" y="636986"/>
                </a:cubicBezTo>
                <a:cubicBezTo>
                  <a:pt x="1863273" y="632818"/>
                  <a:pt x="1859191" y="630735"/>
                  <a:pt x="1855109" y="630214"/>
                </a:cubicBezTo>
                <a:close/>
                <a:moveTo>
                  <a:pt x="726110" y="628649"/>
                </a:moveTo>
                <a:cubicBezTo>
                  <a:pt x="742951" y="628649"/>
                  <a:pt x="742951" y="628649"/>
                  <a:pt x="742951" y="628649"/>
                </a:cubicBezTo>
                <a:lnTo>
                  <a:pt x="742951" y="795917"/>
                </a:lnTo>
                <a:cubicBezTo>
                  <a:pt x="726110" y="795917"/>
                  <a:pt x="726110" y="795917"/>
                  <a:pt x="726110" y="795917"/>
                </a:cubicBezTo>
                <a:cubicBezTo>
                  <a:pt x="726110" y="779190"/>
                  <a:pt x="726110" y="779190"/>
                  <a:pt x="726110" y="779190"/>
                </a:cubicBezTo>
                <a:cubicBezTo>
                  <a:pt x="717689" y="795917"/>
                  <a:pt x="709268" y="800099"/>
                  <a:pt x="692427" y="800099"/>
                </a:cubicBezTo>
                <a:cubicBezTo>
                  <a:pt x="658744" y="800099"/>
                  <a:pt x="646113" y="775009"/>
                  <a:pt x="646113" y="741555"/>
                </a:cubicBezTo>
                <a:cubicBezTo>
                  <a:pt x="646113" y="708101"/>
                  <a:pt x="658744" y="683011"/>
                  <a:pt x="692427" y="683011"/>
                </a:cubicBezTo>
                <a:cubicBezTo>
                  <a:pt x="713479" y="683011"/>
                  <a:pt x="726110" y="695556"/>
                  <a:pt x="726110" y="703920"/>
                </a:cubicBezTo>
                <a:cubicBezTo>
                  <a:pt x="726110" y="628649"/>
                  <a:pt x="726110" y="628649"/>
                  <a:pt x="726110" y="628649"/>
                </a:cubicBezTo>
                <a:close/>
                <a:moveTo>
                  <a:pt x="1857377" y="622131"/>
                </a:moveTo>
                <a:cubicBezTo>
                  <a:pt x="1864256" y="623662"/>
                  <a:pt x="1870606" y="627744"/>
                  <a:pt x="1874839" y="633868"/>
                </a:cubicBezTo>
                <a:cubicBezTo>
                  <a:pt x="1874839" y="637950"/>
                  <a:pt x="1874839" y="642032"/>
                  <a:pt x="1874839" y="646114"/>
                </a:cubicBezTo>
                <a:cubicBezTo>
                  <a:pt x="1874839" y="650196"/>
                  <a:pt x="1874839" y="654278"/>
                  <a:pt x="1874839" y="658360"/>
                </a:cubicBezTo>
                <a:cubicBezTo>
                  <a:pt x="1870606" y="662443"/>
                  <a:pt x="1870606" y="666525"/>
                  <a:pt x="1862139" y="666525"/>
                </a:cubicBezTo>
                <a:cubicBezTo>
                  <a:pt x="1853672" y="674689"/>
                  <a:pt x="1836739" y="670607"/>
                  <a:pt x="1828272" y="658360"/>
                </a:cubicBezTo>
                <a:cubicBezTo>
                  <a:pt x="1828272" y="654278"/>
                  <a:pt x="1824039" y="650196"/>
                  <a:pt x="1824039" y="646114"/>
                </a:cubicBezTo>
                <a:cubicBezTo>
                  <a:pt x="1824039" y="637950"/>
                  <a:pt x="1828272" y="629785"/>
                  <a:pt x="1836739" y="625703"/>
                </a:cubicBezTo>
                <a:cubicBezTo>
                  <a:pt x="1843089" y="621621"/>
                  <a:pt x="1850497" y="620601"/>
                  <a:pt x="1857377" y="622131"/>
                </a:cubicBezTo>
                <a:close/>
                <a:moveTo>
                  <a:pt x="1571138" y="612775"/>
                </a:moveTo>
                <a:cubicBezTo>
                  <a:pt x="1579442" y="616903"/>
                  <a:pt x="1591897" y="625158"/>
                  <a:pt x="1600201" y="629285"/>
                </a:cubicBezTo>
                <a:cubicBezTo>
                  <a:pt x="1600201" y="629285"/>
                  <a:pt x="1600201" y="629285"/>
                  <a:pt x="1596049" y="637540"/>
                </a:cubicBezTo>
                <a:cubicBezTo>
                  <a:pt x="1587745" y="633413"/>
                  <a:pt x="1583593" y="629285"/>
                  <a:pt x="1575290" y="625158"/>
                </a:cubicBezTo>
                <a:lnTo>
                  <a:pt x="1571138" y="633413"/>
                </a:lnTo>
                <a:cubicBezTo>
                  <a:pt x="1575290" y="637540"/>
                  <a:pt x="1579442" y="641668"/>
                  <a:pt x="1583593" y="641668"/>
                </a:cubicBezTo>
                <a:cubicBezTo>
                  <a:pt x="1583593" y="641668"/>
                  <a:pt x="1583593" y="641668"/>
                  <a:pt x="1579442" y="649923"/>
                </a:cubicBezTo>
                <a:cubicBezTo>
                  <a:pt x="1579442" y="649923"/>
                  <a:pt x="1579442" y="649923"/>
                  <a:pt x="1566986" y="641668"/>
                </a:cubicBezTo>
                <a:cubicBezTo>
                  <a:pt x="1566986" y="641668"/>
                  <a:pt x="1566986" y="641668"/>
                  <a:pt x="1558682" y="654050"/>
                </a:cubicBezTo>
                <a:cubicBezTo>
                  <a:pt x="1558682" y="654050"/>
                  <a:pt x="1558682" y="654050"/>
                  <a:pt x="1579442" y="666433"/>
                </a:cubicBezTo>
                <a:cubicBezTo>
                  <a:pt x="1579442" y="666433"/>
                  <a:pt x="1579442" y="666433"/>
                  <a:pt x="1575290" y="674688"/>
                </a:cubicBezTo>
                <a:cubicBezTo>
                  <a:pt x="1562834" y="666433"/>
                  <a:pt x="1554530" y="662305"/>
                  <a:pt x="1546226" y="654050"/>
                </a:cubicBezTo>
                <a:cubicBezTo>
                  <a:pt x="1546226" y="654050"/>
                  <a:pt x="1546226" y="654050"/>
                  <a:pt x="1571138" y="612775"/>
                </a:cubicBezTo>
                <a:close/>
                <a:moveTo>
                  <a:pt x="1898969" y="579438"/>
                </a:moveTo>
                <a:cubicBezTo>
                  <a:pt x="1898969" y="579438"/>
                  <a:pt x="1898969" y="579438"/>
                  <a:pt x="1931989" y="616943"/>
                </a:cubicBezTo>
                <a:cubicBezTo>
                  <a:pt x="1927862" y="621110"/>
                  <a:pt x="1927862" y="621110"/>
                  <a:pt x="1923734" y="625277"/>
                </a:cubicBezTo>
                <a:cubicBezTo>
                  <a:pt x="1923734" y="625277"/>
                  <a:pt x="1923734" y="625277"/>
                  <a:pt x="1890714" y="612776"/>
                </a:cubicBezTo>
                <a:cubicBezTo>
                  <a:pt x="1890714" y="612776"/>
                  <a:pt x="1890714" y="612776"/>
                  <a:pt x="1907224" y="637779"/>
                </a:cubicBezTo>
                <a:cubicBezTo>
                  <a:pt x="1903096" y="641946"/>
                  <a:pt x="1903096" y="641946"/>
                  <a:pt x="1898969" y="646113"/>
                </a:cubicBezTo>
                <a:cubicBezTo>
                  <a:pt x="1898969" y="646113"/>
                  <a:pt x="1898969" y="646113"/>
                  <a:pt x="1870076" y="604441"/>
                </a:cubicBezTo>
                <a:cubicBezTo>
                  <a:pt x="1874204" y="604441"/>
                  <a:pt x="1874204" y="600274"/>
                  <a:pt x="1878331" y="600274"/>
                </a:cubicBezTo>
                <a:cubicBezTo>
                  <a:pt x="1878331" y="600274"/>
                  <a:pt x="1878331" y="600274"/>
                  <a:pt x="1911351" y="608608"/>
                </a:cubicBezTo>
                <a:cubicBezTo>
                  <a:pt x="1911351" y="608608"/>
                  <a:pt x="1911351" y="608608"/>
                  <a:pt x="1890714" y="587772"/>
                </a:cubicBezTo>
                <a:cubicBezTo>
                  <a:pt x="1894841" y="583605"/>
                  <a:pt x="1894841" y="583605"/>
                  <a:pt x="1898969" y="579438"/>
                </a:cubicBezTo>
                <a:close/>
                <a:moveTo>
                  <a:pt x="1534626" y="579438"/>
                </a:moveTo>
                <a:cubicBezTo>
                  <a:pt x="1542930" y="587742"/>
                  <a:pt x="1551233" y="596046"/>
                  <a:pt x="1563689" y="604350"/>
                </a:cubicBezTo>
                <a:cubicBezTo>
                  <a:pt x="1559537" y="612653"/>
                  <a:pt x="1559537" y="612653"/>
                  <a:pt x="1559537" y="612653"/>
                </a:cubicBezTo>
                <a:cubicBezTo>
                  <a:pt x="1555385" y="608501"/>
                  <a:pt x="1551233" y="604350"/>
                  <a:pt x="1547081" y="604350"/>
                </a:cubicBezTo>
                <a:cubicBezTo>
                  <a:pt x="1518018" y="633413"/>
                  <a:pt x="1518018" y="633413"/>
                  <a:pt x="1518018" y="633413"/>
                </a:cubicBezTo>
                <a:cubicBezTo>
                  <a:pt x="1509714" y="625109"/>
                  <a:pt x="1509714" y="625109"/>
                  <a:pt x="1509714" y="625109"/>
                </a:cubicBezTo>
                <a:cubicBezTo>
                  <a:pt x="1538778" y="596046"/>
                  <a:pt x="1538778" y="596046"/>
                  <a:pt x="1538778" y="596046"/>
                </a:cubicBezTo>
                <a:cubicBezTo>
                  <a:pt x="1534626" y="591894"/>
                  <a:pt x="1530474" y="587742"/>
                  <a:pt x="1526322" y="583590"/>
                </a:cubicBezTo>
                <a:cubicBezTo>
                  <a:pt x="1534626" y="579438"/>
                  <a:pt x="1534626" y="579438"/>
                  <a:pt x="1534626" y="579438"/>
                </a:cubicBezTo>
                <a:close/>
                <a:moveTo>
                  <a:pt x="1924051" y="566738"/>
                </a:moveTo>
                <a:lnTo>
                  <a:pt x="1931989" y="579438"/>
                </a:lnTo>
                <a:lnTo>
                  <a:pt x="1936751" y="587376"/>
                </a:lnTo>
                <a:lnTo>
                  <a:pt x="1944689" y="579438"/>
                </a:lnTo>
                <a:lnTo>
                  <a:pt x="1944689" y="574676"/>
                </a:lnTo>
                <a:close/>
                <a:moveTo>
                  <a:pt x="1919742" y="558800"/>
                </a:moveTo>
                <a:cubicBezTo>
                  <a:pt x="1970089" y="571103"/>
                  <a:pt x="1970089" y="571103"/>
                  <a:pt x="1970089" y="571103"/>
                </a:cubicBezTo>
                <a:cubicBezTo>
                  <a:pt x="1970089" y="575204"/>
                  <a:pt x="1965894" y="575204"/>
                  <a:pt x="1965894" y="579305"/>
                </a:cubicBezTo>
                <a:cubicBezTo>
                  <a:pt x="1965894" y="579305"/>
                  <a:pt x="1965894" y="579305"/>
                  <a:pt x="1961698" y="579305"/>
                </a:cubicBezTo>
                <a:cubicBezTo>
                  <a:pt x="1953307" y="579305"/>
                  <a:pt x="1953307" y="579305"/>
                  <a:pt x="1953307" y="579305"/>
                </a:cubicBezTo>
                <a:cubicBezTo>
                  <a:pt x="1940720" y="595710"/>
                  <a:pt x="1940720" y="595710"/>
                  <a:pt x="1940720" y="595710"/>
                </a:cubicBezTo>
                <a:cubicBezTo>
                  <a:pt x="1944916" y="603912"/>
                  <a:pt x="1944916" y="603912"/>
                  <a:pt x="1944916" y="603912"/>
                </a:cubicBezTo>
                <a:cubicBezTo>
                  <a:pt x="1944916" y="603912"/>
                  <a:pt x="1940720" y="608013"/>
                  <a:pt x="1940720" y="608013"/>
                </a:cubicBezTo>
                <a:cubicBezTo>
                  <a:pt x="1919742" y="579305"/>
                  <a:pt x="1919742" y="579305"/>
                  <a:pt x="1919742" y="579305"/>
                </a:cubicBezTo>
                <a:cubicBezTo>
                  <a:pt x="1911351" y="567002"/>
                  <a:pt x="1911351" y="567002"/>
                  <a:pt x="1911351" y="567002"/>
                </a:cubicBezTo>
                <a:close/>
                <a:moveTo>
                  <a:pt x="1500586" y="541338"/>
                </a:moveTo>
                <a:cubicBezTo>
                  <a:pt x="1504753" y="545571"/>
                  <a:pt x="1504753" y="545571"/>
                  <a:pt x="1508920" y="549805"/>
                </a:cubicBezTo>
                <a:cubicBezTo>
                  <a:pt x="1508920" y="549805"/>
                  <a:pt x="1508920" y="549805"/>
                  <a:pt x="1496419" y="583671"/>
                </a:cubicBezTo>
                <a:cubicBezTo>
                  <a:pt x="1496419" y="583671"/>
                  <a:pt x="1496419" y="583671"/>
                  <a:pt x="1521422" y="562505"/>
                </a:cubicBezTo>
                <a:cubicBezTo>
                  <a:pt x="1521422" y="566738"/>
                  <a:pt x="1525589" y="566738"/>
                  <a:pt x="1525589" y="570971"/>
                </a:cubicBezTo>
                <a:cubicBezTo>
                  <a:pt x="1525589" y="570971"/>
                  <a:pt x="1525589" y="570971"/>
                  <a:pt x="1488084" y="604838"/>
                </a:cubicBezTo>
                <a:cubicBezTo>
                  <a:pt x="1483917" y="600605"/>
                  <a:pt x="1483917" y="600605"/>
                  <a:pt x="1479750" y="596371"/>
                </a:cubicBezTo>
                <a:cubicBezTo>
                  <a:pt x="1479750" y="596371"/>
                  <a:pt x="1479750" y="596371"/>
                  <a:pt x="1492252" y="562505"/>
                </a:cubicBezTo>
                <a:cubicBezTo>
                  <a:pt x="1492252" y="562505"/>
                  <a:pt x="1492252" y="562505"/>
                  <a:pt x="1467249" y="579438"/>
                </a:cubicBezTo>
                <a:cubicBezTo>
                  <a:pt x="1463081" y="575205"/>
                  <a:pt x="1463081" y="575205"/>
                  <a:pt x="1458914" y="570971"/>
                </a:cubicBezTo>
                <a:cubicBezTo>
                  <a:pt x="1458914" y="570971"/>
                  <a:pt x="1458914" y="570971"/>
                  <a:pt x="1500586" y="541338"/>
                </a:cubicBezTo>
                <a:close/>
                <a:moveTo>
                  <a:pt x="1936752" y="528638"/>
                </a:moveTo>
                <a:lnTo>
                  <a:pt x="1973264" y="550863"/>
                </a:lnTo>
                <a:lnTo>
                  <a:pt x="1985965" y="528638"/>
                </a:lnTo>
                <a:lnTo>
                  <a:pt x="1993902" y="533401"/>
                </a:lnTo>
                <a:lnTo>
                  <a:pt x="1978027" y="561976"/>
                </a:lnTo>
                <a:lnTo>
                  <a:pt x="1931989" y="538163"/>
                </a:lnTo>
                <a:close/>
                <a:moveTo>
                  <a:pt x="1492829" y="525463"/>
                </a:moveTo>
                <a:cubicBezTo>
                  <a:pt x="1492829" y="529630"/>
                  <a:pt x="1497014" y="529630"/>
                  <a:pt x="1497014" y="533798"/>
                </a:cubicBezTo>
                <a:cubicBezTo>
                  <a:pt x="1497014" y="533798"/>
                  <a:pt x="1497014" y="533798"/>
                  <a:pt x="1455161" y="558801"/>
                </a:cubicBezTo>
                <a:cubicBezTo>
                  <a:pt x="1450976" y="554634"/>
                  <a:pt x="1450976" y="550467"/>
                  <a:pt x="1450976" y="550467"/>
                </a:cubicBezTo>
                <a:cubicBezTo>
                  <a:pt x="1450976" y="550467"/>
                  <a:pt x="1450976" y="550467"/>
                  <a:pt x="1492829" y="525463"/>
                </a:cubicBezTo>
                <a:close/>
                <a:moveTo>
                  <a:pt x="1482542" y="485751"/>
                </a:moveTo>
                <a:cubicBezTo>
                  <a:pt x="1480468" y="485230"/>
                  <a:pt x="1478394" y="486272"/>
                  <a:pt x="1476320" y="488355"/>
                </a:cubicBezTo>
                <a:cubicBezTo>
                  <a:pt x="1430696" y="500857"/>
                  <a:pt x="1430696" y="500857"/>
                  <a:pt x="1430696" y="500857"/>
                </a:cubicBezTo>
                <a:cubicBezTo>
                  <a:pt x="1422401" y="505024"/>
                  <a:pt x="1422401" y="509191"/>
                  <a:pt x="1422401" y="517526"/>
                </a:cubicBezTo>
                <a:cubicBezTo>
                  <a:pt x="1468025" y="634207"/>
                  <a:pt x="1584159" y="717551"/>
                  <a:pt x="1716883" y="717551"/>
                </a:cubicBezTo>
                <a:cubicBezTo>
                  <a:pt x="1849607" y="717551"/>
                  <a:pt x="1965740" y="634207"/>
                  <a:pt x="2011364" y="513358"/>
                </a:cubicBezTo>
                <a:cubicBezTo>
                  <a:pt x="2011364" y="509191"/>
                  <a:pt x="2007217" y="505024"/>
                  <a:pt x="2003069" y="500857"/>
                </a:cubicBezTo>
                <a:cubicBezTo>
                  <a:pt x="1957445" y="488355"/>
                  <a:pt x="1957445" y="488355"/>
                  <a:pt x="1957445" y="488355"/>
                </a:cubicBezTo>
                <a:cubicBezTo>
                  <a:pt x="1955371" y="486272"/>
                  <a:pt x="1953297" y="485230"/>
                  <a:pt x="1951224" y="485751"/>
                </a:cubicBezTo>
                <a:cubicBezTo>
                  <a:pt x="1949150" y="486272"/>
                  <a:pt x="1947076" y="488355"/>
                  <a:pt x="1945002" y="492522"/>
                </a:cubicBezTo>
                <a:cubicBezTo>
                  <a:pt x="1907673" y="584201"/>
                  <a:pt x="1820573" y="646709"/>
                  <a:pt x="1716883" y="646709"/>
                </a:cubicBezTo>
                <a:cubicBezTo>
                  <a:pt x="1613192" y="646709"/>
                  <a:pt x="1526092" y="584201"/>
                  <a:pt x="1488763" y="492522"/>
                </a:cubicBezTo>
                <a:cubicBezTo>
                  <a:pt x="1486689" y="488355"/>
                  <a:pt x="1484616" y="486272"/>
                  <a:pt x="1482542" y="485751"/>
                </a:cubicBezTo>
                <a:close/>
                <a:moveTo>
                  <a:pt x="1662749" y="478852"/>
                </a:moveTo>
                <a:cubicBezTo>
                  <a:pt x="1551306" y="533313"/>
                  <a:pt x="1551306" y="533313"/>
                  <a:pt x="1551306" y="533313"/>
                </a:cubicBezTo>
                <a:cubicBezTo>
                  <a:pt x="1547179" y="533313"/>
                  <a:pt x="1543051" y="533313"/>
                  <a:pt x="1543051" y="537502"/>
                </a:cubicBezTo>
                <a:cubicBezTo>
                  <a:pt x="1543051" y="537502"/>
                  <a:pt x="1543051" y="537502"/>
                  <a:pt x="1543051" y="541691"/>
                </a:cubicBezTo>
                <a:cubicBezTo>
                  <a:pt x="1543051" y="541691"/>
                  <a:pt x="1543051" y="545880"/>
                  <a:pt x="1547179" y="545880"/>
                </a:cubicBezTo>
                <a:cubicBezTo>
                  <a:pt x="1584326" y="587773"/>
                  <a:pt x="1621474" y="608719"/>
                  <a:pt x="1675132" y="621287"/>
                </a:cubicBezTo>
                <a:cubicBezTo>
                  <a:pt x="1679259" y="625476"/>
                  <a:pt x="1683387" y="625476"/>
                  <a:pt x="1683387" y="621287"/>
                </a:cubicBezTo>
                <a:cubicBezTo>
                  <a:pt x="1687514" y="621287"/>
                  <a:pt x="1687514" y="617098"/>
                  <a:pt x="1687514" y="608719"/>
                </a:cubicBezTo>
                <a:cubicBezTo>
                  <a:pt x="1687514" y="608719"/>
                  <a:pt x="1679259" y="487231"/>
                  <a:pt x="1679259" y="487231"/>
                </a:cubicBezTo>
                <a:cubicBezTo>
                  <a:pt x="1679259" y="483042"/>
                  <a:pt x="1675132" y="478852"/>
                  <a:pt x="1675132" y="478852"/>
                </a:cubicBezTo>
                <a:cubicBezTo>
                  <a:pt x="1671004" y="474663"/>
                  <a:pt x="1666877" y="474663"/>
                  <a:pt x="1662749" y="478852"/>
                </a:cubicBezTo>
                <a:close/>
                <a:moveTo>
                  <a:pt x="1762761" y="474663"/>
                </a:moveTo>
                <a:cubicBezTo>
                  <a:pt x="1758634" y="478836"/>
                  <a:pt x="1758634" y="483009"/>
                  <a:pt x="1758634" y="487182"/>
                </a:cubicBezTo>
                <a:cubicBezTo>
                  <a:pt x="1746251" y="608194"/>
                  <a:pt x="1746251" y="608194"/>
                  <a:pt x="1746251" y="608194"/>
                </a:cubicBezTo>
                <a:cubicBezTo>
                  <a:pt x="1746251" y="612367"/>
                  <a:pt x="1746251" y="616540"/>
                  <a:pt x="1750379" y="620713"/>
                </a:cubicBezTo>
                <a:cubicBezTo>
                  <a:pt x="1750379" y="620713"/>
                  <a:pt x="1754506" y="620713"/>
                  <a:pt x="1758634" y="620713"/>
                </a:cubicBezTo>
                <a:cubicBezTo>
                  <a:pt x="1812291" y="608194"/>
                  <a:pt x="1849439" y="587330"/>
                  <a:pt x="1886587" y="545602"/>
                </a:cubicBezTo>
                <a:cubicBezTo>
                  <a:pt x="1890714" y="541429"/>
                  <a:pt x="1890714" y="541429"/>
                  <a:pt x="1890714" y="537256"/>
                </a:cubicBezTo>
                <a:cubicBezTo>
                  <a:pt x="1890714" y="533083"/>
                  <a:pt x="1886587" y="533083"/>
                  <a:pt x="1882459" y="528910"/>
                </a:cubicBezTo>
                <a:cubicBezTo>
                  <a:pt x="1775144" y="474663"/>
                  <a:pt x="1775144" y="474663"/>
                  <a:pt x="1775144" y="474663"/>
                </a:cubicBezTo>
                <a:cubicBezTo>
                  <a:pt x="1771016" y="474663"/>
                  <a:pt x="1766889" y="474663"/>
                  <a:pt x="1762761" y="474663"/>
                </a:cubicBezTo>
                <a:close/>
                <a:moveTo>
                  <a:pt x="725572" y="428624"/>
                </a:moveTo>
                <a:cubicBezTo>
                  <a:pt x="705101" y="432820"/>
                  <a:pt x="696913" y="441211"/>
                  <a:pt x="696913" y="457993"/>
                </a:cubicBezTo>
                <a:cubicBezTo>
                  <a:pt x="696913" y="470580"/>
                  <a:pt x="696913" y="487362"/>
                  <a:pt x="717384" y="487362"/>
                </a:cubicBezTo>
                <a:cubicBezTo>
                  <a:pt x="741948" y="487362"/>
                  <a:pt x="774701" y="478971"/>
                  <a:pt x="774701" y="478971"/>
                </a:cubicBezTo>
                <a:cubicBezTo>
                  <a:pt x="774701" y="428624"/>
                  <a:pt x="774701" y="428624"/>
                  <a:pt x="774701" y="428624"/>
                </a:cubicBezTo>
                <a:close/>
                <a:moveTo>
                  <a:pt x="352426" y="346073"/>
                </a:moveTo>
                <a:cubicBezTo>
                  <a:pt x="315516" y="346073"/>
                  <a:pt x="303213" y="362695"/>
                  <a:pt x="303213" y="412562"/>
                </a:cubicBezTo>
                <a:cubicBezTo>
                  <a:pt x="303213" y="462428"/>
                  <a:pt x="311415" y="487361"/>
                  <a:pt x="352426" y="487361"/>
                </a:cubicBezTo>
                <a:cubicBezTo>
                  <a:pt x="393436" y="487361"/>
                  <a:pt x="401638" y="458272"/>
                  <a:pt x="401638" y="412562"/>
                </a:cubicBezTo>
                <a:cubicBezTo>
                  <a:pt x="401638" y="362695"/>
                  <a:pt x="389335" y="346073"/>
                  <a:pt x="352426" y="346073"/>
                </a:cubicBezTo>
                <a:close/>
                <a:moveTo>
                  <a:pt x="1704770" y="341312"/>
                </a:moveTo>
                <a:cubicBezTo>
                  <a:pt x="1704770" y="341312"/>
                  <a:pt x="1704770" y="353885"/>
                  <a:pt x="1704770" y="353885"/>
                </a:cubicBezTo>
                <a:cubicBezTo>
                  <a:pt x="1684063" y="358076"/>
                  <a:pt x="1671639" y="379031"/>
                  <a:pt x="1671639" y="399986"/>
                </a:cubicBezTo>
                <a:cubicBezTo>
                  <a:pt x="1671639" y="425132"/>
                  <a:pt x="1692346" y="446087"/>
                  <a:pt x="1717193" y="446087"/>
                </a:cubicBezTo>
                <a:cubicBezTo>
                  <a:pt x="1742041" y="446087"/>
                  <a:pt x="1766889" y="425132"/>
                  <a:pt x="1766889" y="399986"/>
                </a:cubicBezTo>
                <a:cubicBezTo>
                  <a:pt x="1766889" y="379031"/>
                  <a:pt x="1750324" y="358076"/>
                  <a:pt x="1729617" y="353885"/>
                </a:cubicBezTo>
                <a:cubicBezTo>
                  <a:pt x="1729617" y="349694"/>
                  <a:pt x="1729617" y="341312"/>
                  <a:pt x="1729617" y="341312"/>
                </a:cubicBezTo>
                <a:cubicBezTo>
                  <a:pt x="1704770" y="341312"/>
                  <a:pt x="1704770" y="341312"/>
                  <a:pt x="1704770" y="341312"/>
                </a:cubicBezTo>
                <a:close/>
                <a:moveTo>
                  <a:pt x="1716883" y="328612"/>
                </a:moveTo>
                <a:cubicBezTo>
                  <a:pt x="1755899" y="328612"/>
                  <a:pt x="1787527" y="360596"/>
                  <a:pt x="1787527" y="400050"/>
                </a:cubicBezTo>
                <a:cubicBezTo>
                  <a:pt x="1787527" y="439504"/>
                  <a:pt x="1755899" y="471488"/>
                  <a:pt x="1716883" y="471488"/>
                </a:cubicBezTo>
                <a:cubicBezTo>
                  <a:pt x="1677867" y="471488"/>
                  <a:pt x="1646239" y="439504"/>
                  <a:pt x="1646239" y="400050"/>
                </a:cubicBezTo>
                <a:cubicBezTo>
                  <a:pt x="1646239" y="360596"/>
                  <a:pt x="1677867" y="328612"/>
                  <a:pt x="1716883" y="328612"/>
                </a:cubicBezTo>
                <a:close/>
                <a:moveTo>
                  <a:pt x="1716883" y="320675"/>
                </a:moveTo>
                <a:cubicBezTo>
                  <a:pt x="1673483" y="320675"/>
                  <a:pt x="1638301" y="356212"/>
                  <a:pt x="1638301" y="400050"/>
                </a:cubicBezTo>
                <a:cubicBezTo>
                  <a:pt x="1638301" y="443888"/>
                  <a:pt x="1673483" y="479425"/>
                  <a:pt x="1716883" y="479425"/>
                </a:cubicBezTo>
                <a:cubicBezTo>
                  <a:pt x="1760283" y="479425"/>
                  <a:pt x="1795465" y="443888"/>
                  <a:pt x="1795465" y="400050"/>
                </a:cubicBezTo>
                <a:cubicBezTo>
                  <a:pt x="1795465" y="356212"/>
                  <a:pt x="1760283" y="320675"/>
                  <a:pt x="1716883" y="320675"/>
                </a:cubicBezTo>
                <a:close/>
                <a:moveTo>
                  <a:pt x="1924004" y="317500"/>
                </a:moveTo>
                <a:cubicBezTo>
                  <a:pt x="1924004" y="317500"/>
                  <a:pt x="1919866" y="317500"/>
                  <a:pt x="1911592" y="321667"/>
                </a:cubicBezTo>
                <a:cubicBezTo>
                  <a:pt x="1812301" y="388342"/>
                  <a:pt x="1812301" y="388342"/>
                  <a:pt x="1812301" y="388342"/>
                </a:cubicBezTo>
                <a:cubicBezTo>
                  <a:pt x="1808164" y="392510"/>
                  <a:pt x="1808164" y="396677"/>
                  <a:pt x="1808164" y="400844"/>
                </a:cubicBezTo>
                <a:cubicBezTo>
                  <a:pt x="1808164" y="400844"/>
                  <a:pt x="1808164" y="405011"/>
                  <a:pt x="1812301" y="409178"/>
                </a:cubicBezTo>
                <a:lnTo>
                  <a:pt x="1915729" y="480021"/>
                </a:lnTo>
                <a:cubicBezTo>
                  <a:pt x="1915729" y="480021"/>
                  <a:pt x="1919866" y="484188"/>
                  <a:pt x="1924004" y="480021"/>
                </a:cubicBezTo>
                <a:cubicBezTo>
                  <a:pt x="1928141" y="480021"/>
                  <a:pt x="1928141" y="480021"/>
                  <a:pt x="1928141" y="471686"/>
                </a:cubicBezTo>
                <a:cubicBezTo>
                  <a:pt x="1944689" y="421680"/>
                  <a:pt x="1944689" y="375841"/>
                  <a:pt x="1928141" y="325834"/>
                </a:cubicBezTo>
                <a:cubicBezTo>
                  <a:pt x="1928141" y="321667"/>
                  <a:pt x="1928141" y="317500"/>
                  <a:pt x="1924004" y="317500"/>
                </a:cubicBezTo>
                <a:close/>
                <a:moveTo>
                  <a:pt x="1509762" y="317500"/>
                </a:moveTo>
                <a:cubicBezTo>
                  <a:pt x="1505625" y="317500"/>
                  <a:pt x="1505625" y="321667"/>
                  <a:pt x="1501487" y="325834"/>
                </a:cubicBezTo>
                <a:cubicBezTo>
                  <a:pt x="1489076" y="375841"/>
                  <a:pt x="1489076" y="421680"/>
                  <a:pt x="1501487" y="475854"/>
                </a:cubicBezTo>
                <a:cubicBezTo>
                  <a:pt x="1505625" y="475854"/>
                  <a:pt x="1505625" y="480021"/>
                  <a:pt x="1509762" y="480021"/>
                </a:cubicBezTo>
                <a:cubicBezTo>
                  <a:pt x="1509762" y="484188"/>
                  <a:pt x="1513899" y="480021"/>
                  <a:pt x="1518036" y="480021"/>
                </a:cubicBezTo>
                <a:cubicBezTo>
                  <a:pt x="1621464" y="409178"/>
                  <a:pt x="1621464" y="409178"/>
                  <a:pt x="1621464" y="409178"/>
                </a:cubicBezTo>
                <a:cubicBezTo>
                  <a:pt x="1625601" y="409178"/>
                  <a:pt x="1625601" y="405011"/>
                  <a:pt x="1625601" y="400844"/>
                </a:cubicBezTo>
                <a:cubicBezTo>
                  <a:pt x="1625601" y="396677"/>
                  <a:pt x="1625601" y="392510"/>
                  <a:pt x="1621464" y="388342"/>
                </a:cubicBezTo>
                <a:lnTo>
                  <a:pt x="1518036" y="321667"/>
                </a:lnTo>
                <a:cubicBezTo>
                  <a:pt x="1518036" y="317500"/>
                  <a:pt x="1513899" y="317500"/>
                  <a:pt x="1509762" y="317500"/>
                </a:cubicBezTo>
                <a:close/>
                <a:moveTo>
                  <a:pt x="1032821" y="304799"/>
                </a:moveTo>
                <a:cubicBezTo>
                  <a:pt x="1032821" y="304799"/>
                  <a:pt x="1036942" y="304799"/>
                  <a:pt x="1041062" y="304799"/>
                </a:cubicBezTo>
                <a:cubicBezTo>
                  <a:pt x="1041062" y="304799"/>
                  <a:pt x="1041062" y="304799"/>
                  <a:pt x="1074028" y="304799"/>
                </a:cubicBezTo>
                <a:cubicBezTo>
                  <a:pt x="1078149" y="304799"/>
                  <a:pt x="1078149" y="304799"/>
                  <a:pt x="1082270" y="308966"/>
                </a:cubicBezTo>
                <a:cubicBezTo>
                  <a:pt x="1082270" y="308966"/>
                  <a:pt x="1082270" y="308966"/>
                  <a:pt x="1123477" y="479821"/>
                </a:cubicBezTo>
                <a:cubicBezTo>
                  <a:pt x="1123477" y="479821"/>
                  <a:pt x="1123477" y="479821"/>
                  <a:pt x="1127598" y="479821"/>
                </a:cubicBezTo>
                <a:cubicBezTo>
                  <a:pt x="1127598" y="479821"/>
                  <a:pt x="1127598" y="479821"/>
                  <a:pt x="1172926" y="308966"/>
                </a:cubicBezTo>
                <a:cubicBezTo>
                  <a:pt x="1172926" y="304799"/>
                  <a:pt x="1177047" y="304799"/>
                  <a:pt x="1181168" y="304799"/>
                </a:cubicBezTo>
                <a:cubicBezTo>
                  <a:pt x="1181168" y="304799"/>
                  <a:pt x="1181168" y="304799"/>
                  <a:pt x="1214134" y="304799"/>
                </a:cubicBezTo>
                <a:cubicBezTo>
                  <a:pt x="1218254" y="304799"/>
                  <a:pt x="1218254" y="304799"/>
                  <a:pt x="1222375" y="304799"/>
                </a:cubicBezTo>
                <a:cubicBezTo>
                  <a:pt x="1222375" y="308966"/>
                  <a:pt x="1222375" y="308966"/>
                  <a:pt x="1222375" y="313133"/>
                </a:cubicBezTo>
                <a:cubicBezTo>
                  <a:pt x="1222375" y="313133"/>
                  <a:pt x="1222375" y="313133"/>
                  <a:pt x="1218254" y="338137"/>
                </a:cubicBezTo>
                <a:cubicBezTo>
                  <a:pt x="1214134" y="350638"/>
                  <a:pt x="1210013" y="367307"/>
                  <a:pt x="1201771" y="388143"/>
                </a:cubicBezTo>
                <a:cubicBezTo>
                  <a:pt x="1193530" y="433982"/>
                  <a:pt x="1177047" y="496490"/>
                  <a:pt x="1164685" y="542329"/>
                </a:cubicBezTo>
                <a:cubicBezTo>
                  <a:pt x="1152322" y="584001"/>
                  <a:pt x="1131719" y="604837"/>
                  <a:pt x="1098753" y="604837"/>
                </a:cubicBezTo>
                <a:cubicBezTo>
                  <a:pt x="1098753" y="604837"/>
                  <a:pt x="1098753" y="604837"/>
                  <a:pt x="1094632" y="604837"/>
                </a:cubicBezTo>
                <a:cubicBezTo>
                  <a:pt x="1078149" y="604837"/>
                  <a:pt x="1053425" y="600670"/>
                  <a:pt x="1041062" y="600670"/>
                </a:cubicBezTo>
                <a:cubicBezTo>
                  <a:pt x="1036942" y="596503"/>
                  <a:pt x="1032821" y="596503"/>
                  <a:pt x="1032821" y="592335"/>
                </a:cubicBezTo>
                <a:cubicBezTo>
                  <a:pt x="1032821" y="592335"/>
                  <a:pt x="1032821" y="592335"/>
                  <a:pt x="1032821" y="567332"/>
                </a:cubicBezTo>
                <a:cubicBezTo>
                  <a:pt x="1032821" y="567332"/>
                  <a:pt x="1032821" y="563165"/>
                  <a:pt x="1036942" y="563165"/>
                </a:cubicBezTo>
                <a:cubicBezTo>
                  <a:pt x="1036942" y="558998"/>
                  <a:pt x="1041062" y="558998"/>
                  <a:pt x="1041062" y="558998"/>
                </a:cubicBezTo>
                <a:cubicBezTo>
                  <a:pt x="1041062" y="558998"/>
                  <a:pt x="1041062" y="558998"/>
                  <a:pt x="1082270" y="563165"/>
                </a:cubicBezTo>
                <a:cubicBezTo>
                  <a:pt x="1106994" y="563165"/>
                  <a:pt x="1111115" y="550663"/>
                  <a:pt x="1115236" y="538162"/>
                </a:cubicBezTo>
                <a:cubicBezTo>
                  <a:pt x="1115236" y="533995"/>
                  <a:pt x="1115236" y="533995"/>
                  <a:pt x="1119357" y="529828"/>
                </a:cubicBezTo>
                <a:cubicBezTo>
                  <a:pt x="1119357" y="529828"/>
                  <a:pt x="1119357" y="529828"/>
                  <a:pt x="1106994" y="529828"/>
                </a:cubicBezTo>
                <a:cubicBezTo>
                  <a:pt x="1090511" y="529828"/>
                  <a:pt x="1082270" y="513159"/>
                  <a:pt x="1082270" y="504824"/>
                </a:cubicBezTo>
                <a:cubicBezTo>
                  <a:pt x="1082270" y="504824"/>
                  <a:pt x="1082270" y="504824"/>
                  <a:pt x="1032821" y="313133"/>
                </a:cubicBezTo>
                <a:cubicBezTo>
                  <a:pt x="1028700" y="308966"/>
                  <a:pt x="1032821" y="308966"/>
                  <a:pt x="1032821" y="304799"/>
                </a:cubicBezTo>
                <a:close/>
                <a:moveTo>
                  <a:pt x="994979" y="300037"/>
                </a:moveTo>
                <a:cubicBezTo>
                  <a:pt x="994979" y="300037"/>
                  <a:pt x="999140" y="300037"/>
                  <a:pt x="999140" y="304193"/>
                </a:cubicBezTo>
                <a:cubicBezTo>
                  <a:pt x="1003300" y="304193"/>
                  <a:pt x="1003300" y="308350"/>
                  <a:pt x="1003300" y="308350"/>
                </a:cubicBezTo>
                <a:cubicBezTo>
                  <a:pt x="1003300" y="308350"/>
                  <a:pt x="1003300" y="308350"/>
                  <a:pt x="1003300" y="341601"/>
                </a:cubicBezTo>
                <a:cubicBezTo>
                  <a:pt x="1003300" y="345757"/>
                  <a:pt x="999140" y="345757"/>
                  <a:pt x="994979" y="349913"/>
                </a:cubicBezTo>
                <a:cubicBezTo>
                  <a:pt x="965857" y="349913"/>
                  <a:pt x="940895" y="370695"/>
                  <a:pt x="932574" y="374852"/>
                </a:cubicBezTo>
                <a:cubicBezTo>
                  <a:pt x="932574" y="374852"/>
                  <a:pt x="932574" y="374852"/>
                  <a:pt x="932574" y="520324"/>
                </a:cubicBezTo>
                <a:cubicBezTo>
                  <a:pt x="932574" y="524481"/>
                  <a:pt x="928414" y="528637"/>
                  <a:pt x="924254" y="528637"/>
                </a:cubicBezTo>
                <a:cubicBezTo>
                  <a:pt x="924254" y="528637"/>
                  <a:pt x="924254" y="528637"/>
                  <a:pt x="890971" y="528637"/>
                </a:cubicBezTo>
                <a:cubicBezTo>
                  <a:pt x="886810" y="528637"/>
                  <a:pt x="882650" y="524481"/>
                  <a:pt x="882650" y="520324"/>
                </a:cubicBezTo>
                <a:cubicBezTo>
                  <a:pt x="882650" y="520324"/>
                  <a:pt x="882650" y="520324"/>
                  <a:pt x="882650" y="312506"/>
                </a:cubicBezTo>
                <a:cubicBezTo>
                  <a:pt x="882650" y="304193"/>
                  <a:pt x="886810" y="304193"/>
                  <a:pt x="890971" y="304193"/>
                </a:cubicBezTo>
                <a:cubicBezTo>
                  <a:pt x="890971" y="304193"/>
                  <a:pt x="890971" y="304193"/>
                  <a:pt x="924254" y="304193"/>
                </a:cubicBezTo>
                <a:cubicBezTo>
                  <a:pt x="928414" y="304193"/>
                  <a:pt x="932574" y="304193"/>
                  <a:pt x="932574" y="312506"/>
                </a:cubicBezTo>
                <a:cubicBezTo>
                  <a:pt x="932574" y="312506"/>
                  <a:pt x="932574" y="312506"/>
                  <a:pt x="932574" y="324975"/>
                </a:cubicBezTo>
                <a:cubicBezTo>
                  <a:pt x="949216" y="316662"/>
                  <a:pt x="970017" y="300037"/>
                  <a:pt x="994979" y="300037"/>
                </a:cubicBezTo>
                <a:close/>
                <a:moveTo>
                  <a:pt x="750816" y="295274"/>
                </a:moveTo>
                <a:cubicBezTo>
                  <a:pt x="800606" y="295274"/>
                  <a:pt x="825501" y="320340"/>
                  <a:pt x="825501" y="374649"/>
                </a:cubicBezTo>
                <a:cubicBezTo>
                  <a:pt x="825501" y="525044"/>
                  <a:pt x="825501" y="525044"/>
                  <a:pt x="825501" y="525044"/>
                </a:cubicBezTo>
                <a:cubicBezTo>
                  <a:pt x="825501" y="525044"/>
                  <a:pt x="825501" y="529221"/>
                  <a:pt x="825501" y="529221"/>
                </a:cubicBezTo>
                <a:cubicBezTo>
                  <a:pt x="821352" y="533399"/>
                  <a:pt x="821352" y="533399"/>
                  <a:pt x="817203" y="533399"/>
                </a:cubicBezTo>
                <a:cubicBezTo>
                  <a:pt x="800606" y="529221"/>
                  <a:pt x="792308" y="525044"/>
                  <a:pt x="784010" y="516688"/>
                </a:cubicBezTo>
                <a:cubicBezTo>
                  <a:pt x="784010" y="516688"/>
                  <a:pt x="742518" y="533399"/>
                  <a:pt x="709325" y="533399"/>
                </a:cubicBezTo>
                <a:cubicBezTo>
                  <a:pt x="667833" y="533399"/>
                  <a:pt x="642938" y="508333"/>
                  <a:pt x="642938" y="462379"/>
                </a:cubicBezTo>
                <a:cubicBezTo>
                  <a:pt x="642938" y="416425"/>
                  <a:pt x="667833" y="395537"/>
                  <a:pt x="717623" y="391360"/>
                </a:cubicBezTo>
                <a:cubicBezTo>
                  <a:pt x="775711" y="387182"/>
                  <a:pt x="775711" y="387182"/>
                  <a:pt x="775711" y="387182"/>
                </a:cubicBezTo>
                <a:cubicBezTo>
                  <a:pt x="775711" y="374649"/>
                  <a:pt x="775711" y="374649"/>
                  <a:pt x="775711" y="374649"/>
                </a:cubicBezTo>
                <a:cubicBezTo>
                  <a:pt x="775711" y="357939"/>
                  <a:pt x="763264" y="345406"/>
                  <a:pt x="746667" y="345406"/>
                </a:cubicBezTo>
                <a:cubicBezTo>
                  <a:pt x="721772" y="345406"/>
                  <a:pt x="688579" y="349583"/>
                  <a:pt x="667833" y="349583"/>
                </a:cubicBezTo>
                <a:cubicBezTo>
                  <a:pt x="667833" y="349583"/>
                  <a:pt x="663684" y="349583"/>
                  <a:pt x="663684" y="349583"/>
                </a:cubicBezTo>
                <a:cubicBezTo>
                  <a:pt x="659535" y="345406"/>
                  <a:pt x="659535" y="345406"/>
                  <a:pt x="659535" y="341228"/>
                </a:cubicBezTo>
                <a:cubicBezTo>
                  <a:pt x="659535" y="311985"/>
                  <a:pt x="659535" y="311985"/>
                  <a:pt x="659535" y="311985"/>
                </a:cubicBezTo>
                <a:cubicBezTo>
                  <a:pt x="659535" y="307807"/>
                  <a:pt x="663684" y="303629"/>
                  <a:pt x="667833" y="303629"/>
                </a:cubicBezTo>
                <a:cubicBezTo>
                  <a:pt x="684430" y="303629"/>
                  <a:pt x="725921" y="295274"/>
                  <a:pt x="750816" y="295274"/>
                </a:cubicBezTo>
                <a:close/>
                <a:moveTo>
                  <a:pt x="354013" y="295273"/>
                </a:moveTo>
                <a:cubicBezTo>
                  <a:pt x="410125" y="295273"/>
                  <a:pt x="455613" y="348579"/>
                  <a:pt x="455613" y="414336"/>
                </a:cubicBezTo>
                <a:cubicBezTo>
                  <a:pt x="455613" y="480093"/>
                  <a:pt x="410125" y="533399"/>
                  <a:pt x="354013" y="533399"/>
                </a:cubicBezTo>
                <a:cubicBezTo>
                  <a:pt x="297901" y="533399"/>
                  <a:pt x="252413" y="480093"/>
                  <a:pt x="252413" y="414336"/>
                </a:cubicBezTo>
                <a:cubicBezTo>
                  <a:pt x="252413" y="348579"/>
                  <a:pt x="297901" y="295273"/>
                  <a:pt x="354013" y="295273"/>
                </a:cubicBezTo>
                <a:close/>
                <a:moveTo>
                  <a:pt x="53975" y="266699"/>
                </a:moveTo>
                <a:cubicBezTo>
                  <a:pt x="53975" y="358774"/>
                  <a:pt x="53975" y="358774"/>
                  <a:pt x="53975" y="358774"/>
                </a:cubicBezTo>
                <a:cubicBezTo>
                  <a:pt x="62207" y="358774"/>
                  <a:pt x="82785" y="358774"/>
                  <a:pt x="107480" y="358774"/>
                </a:cubicBezTo>
                <a:cubicBezTo>
                  <a:pt x="144521" y="358774"/>
                  <a:pt x="165100" y="342033"/>
                  <a:pt x="165100" y="312737"/>
                </a:cubicBezTo>
                <a:cubicBezTo>
                  <a:pt x="165100" y="291810"/>
                  <a:pt x="148637" y="266699"/>
                  <a:pt x="111595" y="266699"/>
                </a:cubicBezTo>
                <a:cubicBezTo>
                  <a:pt x="91017" y="266699"/>
                  <a:pt x="91017" y="266699"/>
                  <a:pt x="91017" y="266699"/>
                </a:cubicBezTo>
                <a:cubicBezTo>
                  <a:pt x="70438" y="266699"/>
                  <a:pt x="62207" y="266699"/>
                  <a:pt x="53975" y="266699"/>
                </a:cubicBezTo>
                <a:close/>
                <a:moveTo>
                  <a:pt x="546894" y="250824"/>
                </a:moveTo>
                <a:cubicBezTo>
                  <a:pt x="546894" y="250824"/>
                  <a:pt x="551050" y="250824"/>
                  <a:pt x="551050" y="250824"/>
                </a:cubicBezTo>
                <a:cubicBezTo>
                  <a:pt x="555205" y="254980"/>
                  <a:pt x="555205" y="254980"/>
                  <a:pt x="555205" y="259135"/>
                </a:cubicBezTo>
                <a:cubicBezTo>
                  <a:pt x="555205" y="304846"/>
                  <a:pt x="555205" y="304846"/>
                  <a:pt x="555205" y="304846"/>
                </a:cubicBezTo>
                <a:cubicBezTo>
                  <a:pt x="609227" y="304846"/>
                  <a:pt x="609227" y="304846"/>
                  <a:pt x="609227" y="304846"/>
                </a:cubicBezTo>
                <a:cubicBezTo>
                  <a:pt x="613383" y="304846"/>
                  <a:pt x="617538" y="304846"/>
                  <a:pt x="617538" y="313157"/>
                </a:cubicBezTo>
                <a:cubicBezTo>
                  <a:pt x="617538" y="342245"/>
                  <a:pt x="617538" y="342245"/>
                  <a:pt x="617538" y="342245"/>
                </a:cubicBezTo>
                <a:cubicBezTo>
                  <a:pt x="617538" y="346401"/>
                  <a:pt x="613383" y="350556"/>
                  <a:pt x="609227" y="350556"/>
                </a:cubicBezTo>
                <a:cubicBezTo>
                  <a:pt x="555205" y="350556"/>
                  <a:pt x="555205" y="350556"/>
                  <a:pt x="555205" y="350556"/>
                </a:cubicBezTo>
                <a:cubicBezTo>
                  <a:pt x="555205" y="441978"/>
                  <a:pt x="555205" y="441978"/>
                  <a:pt x="555205" y="441978"/>
                </a:cubicBezTo>
                <a:cubicBezTo>
                  <a:pt x="555205" y="475222"/>
                  <a:pt x="555205" y="483533"/>
                  <a:pt x="580138" y="483533"/>
                </a:cubicBezTo>
                <a:cubicBezTo>
                  <a:pt x="588449" y="483533"/>
                  <a:pt x="600916" y="483533"/>
                  <a:pt x="609227" y="483533"/>
                </a:cubicBezTo>
                <a:cubicBezTo>
                  <a:pt x="613383" y="483533"/>
                  <a:pt x="617538" y="487688"/>
                  <a:pt x="617538" y="491844"/>
                </a:cubicBezTo>
                <a:cubicBezTo>
                  <a:pt x="617538" y="520932"/>
                  <a:pt x="617538" y="520932"/>
                  <a:pt x="617538" y="520932"/>
                </a:cubicBezTo>
                <a:cubicBezTo>
                  <a:pt x="617538" y="525088"/>
                  <a:pt x="613383" y="529244"/>
                  <a:pt x="609227" y="529244"/>
                </a:cubicBezTo>
                <a:cubicBezTo>
                  <a:pt x="596760" y="529244"/>
                  <a:pt x="584294" y="533399"/>
                  <a:pt x="571827" y="533399"/>
                </a:cubicBezTo>
                <a:cubicBezTo>
                  <a:pt x="521961" y="533399"/>
                  <a:pt x="505339" y="512621"/>
                  <a:pt x="505339" y="450289"/>
                </a:cubicBezTo>
                <a:cubicBezTo>
                  <a:pt x="505339" y="350556"/>
                  <a:pt x="505339" y="350556"/>
                  <a:pt x="505339" y="350556"/>
                </a:cubicBezTo>
                <a:cubicBezTo>
                  <a:pt x="484561" y="350556"/>
                  <a:pt x="484561" y="350556"/>
                  <a:pt x="484561" y="350556"/>
                </a:cubicBezTo>
                <a:cubicBezTo>
                  <a:pt x="480406" y="350556"/>
                  <a:pt x="476250" y="346401"/>
                  <a:pt x="476250" y="342245"/>
                </a:cubicBezTo>
                <a:cubicBezTo>
                  <a:pt x="476250" y="313157"/>
                  <a:pt x="476250" y="313157"/>
                  <a:pt x="476250" y="313157"/>
                </a:cubicBezTo>
                <a:cubicBezTo>
                  <a:pt x="476250" y="304846"/>
                  <a:pt x="480406" y="304846"/>
                  <a:pt x="484561" y="304846"/>
                </a:cubicBezTo>
                <a:cubicBezTo>
                  <a:pt x="505339" y="304846"/>
                  <a:pt x="505339" y="304846"/>
                  <a:pt x="505339" y="304846"/>
                </a:cubicBezTo>
                <a:cubicBezTo>
                  <a:pt x="505339" y="267446"/>
                  <a:pt x="505339" y="267446"/>
                  <a:pt x="505339" y="267446"/>
                </a:cubicBezTo>
                <a:cubicBezTo>
                  <a:pt x="505339" y="263291"/>
                  <a:pt x="505339" y="259135"/>
                  <a:pt x="509494" y="259135"/>
                </a:cubicBezTo>
                <a:cubicBezTo>
                  <a:pt x="546894" y="250824"/>
                  <a:pt x="546894" y="250824"/>
                  <a:pt x="546894" y="250824"/>
                </a:cubicBezTo>
                <a:close/>
                <a:moveTo>
                  <a:pt x="103337" y="217487"/>
                </a:moveTo>
                <a:cubicBezTo>
                  <a:pt x="107471" y="217487"/>
                  <a:pt x="111604" y="217487"/>
                  <a:pt x="111604" y="217487"/>
                </a:cubicBezTo>
                <a:cubicBezTo>
                  <a:pt x="198408" y="217487"/>
                  <a:pt x="219075" y="267271"/>
                  <a:pt x="219075" y="312906"/>
                </a:cubicBezTo>
                <a:cubicBezTo>
                  <a:pt x="219075" y="350244"/>
                  <a:pt x="202541" y="375136"/>
                  <a:pt x="165340" y="391731"/>
                </a:cubicBezTo>
                <a:lnTo>
                  <a:pt x="219075" y="516191"/>
                </a:lnTo>
                <a:cubicBezTo>
                  <a:pt x="219075" y="520340"/>
                  <a:pt x="219075" y="520340"/>
                  <a:pt x="219075" y="524488"/>
                </a:cubicBezTo>
                <a:cubicBezTo>
                  <a:pt x="219075" y="524488"/>
                  <a:pt x="214942" y="528637"/>
                  <a:pt x="210808" y="528637"/>
                </a:cubicBezTo>
                <a:cubicBezTo>
                  <a:pt x="173607" y="528637"/>
                  <a:pt x="173607" y="528637"/>
                  <a:pt x="173607" y="528637"/>
                </a:cubicBezTo>
                <a:cubicBezTo>
                  <a:pt x="169473" y="528637"/>
                  <a:pt x="165340" y="524488"/>
                  <a:pt x="165340" y="524488"/>
                </a:cubicBezTo>
                <a:cubicBezTo>
                  <a:pt x="111604" y="408326"/>
                  <a:pt x="111604" y="408326"/>
                  <a:pt x="111604" y="408326"/>
                </a:cubicBezTo>
                <a:cubicBezTo>
                  <a:pt x="86803" y="408326"/>
                  <a:pt x="66136" y="408326"/>
                  <a:pt x="53736" y="404177"/>
                </a:cubicBezTo>
                <a:cubicBezTo>
                  <a:pt x="53736" y="520340"/>
                  <a:pt x="53736" y="520340"/>
                  <a:pt x="53736" y="520340"/>
                </a:cubicBezTo>
                <a:cubicBezTo>
                  <a:pt x="53736" y="524488"/>
                  <a:pt x="49602" y="528637"/>
                  <a:pt x="45469" y="528637"/>
                </a:cubicBezTo>
                <a:cubicBezTo>
                  <a:pt x="8267" y="528637"/>
                  <a:pt x="8267" y="528637"/>
                  <a:pt x="8267" y="528637"/>
                </a:cubicBezTo>
                <a:cubicBezTo>
                  <a:pt x="4134" y="528637"/>
                  <a:pt x="0" y="524488"/>
                  <a:pt x="0" y="520340"/>
                </a:cubicBezTo>
                <a:cubicBezTo>
                  <a:pt x="0" y="229933"/>
                  <a:pt x="0" y="229933"/>
                  <a:pt x="0" y="229933"/>
                </a:cubicBezTo>
                <a:cubicBezTo>
                  <a:pt x="0" y="225784"/>
                  <a:pt x="4134" y="221636"/>
                  <a:pt x="8267" y="221636"/>
                </a:cubicBezTo>
                <a:cubicBezTo>
                  <a:pt x="53736" y="217487"/>
                  <a:pt x="90937" y="217487"/>
                  <a:pt x="103337" y="217487"/>
                </a:cubicBezTo>
                <a:close/>
                <a:moveTo>
                  <a:pt x="1941299" y="180951"/>
                </a:moveTo>
                <a:cubicBezTo>
                  <a:pt x="1938725" y="180430"/>
                  <a:pt x="1936665" y="181472"/>
                  <a:pt x="1936665" y="183555"/>
                </a:cubicBezTo>
                <a:cubicBezTo>
                  <a:pt x="1903714" y="221060"/>
                  <a:pt x="1903714" y="221060"/>
                  <a:pt x="1903714" y="221060"/>
                </a:cubicBezTo>
                <a:cubicBezTo>
                  <a:pt x="1895476" y="225227"/>
                  <a:pt x="1895476" y="233562"/>
                  <a:pt x="1903714" y="237729"/>
                </a:cubicBezTo>
                <a:cubicBezTo>
                  <a:pt x="1953141" y="291902"/>
                  <a:pt x="1973736" y="362745"/>
                  <a:pt x="1957260" y="450256"/>
                </a:cubicBezTo>
                <a:cubicBezTo>
                  <a:pt x="1957260" y="458590"/>
                  <a:pt x="1961379" y="462757"/>
                  <a:pt x="1965498" y="462757"/>
                </a:cubicBezTo>
                <a:cubicBezTo>
                  <a:pt x="2010806" y="475259"/>
                  <a:pt x="2010806" y="475259"/>
                  <a:pt x="2010806" y="475259"/>
                </a:cubicBezTo>
                <a:cubicBezTo>
                  <a:pt x="2019044" y="479426"/>
                  <a:pt x="2023163" y="475259"/>
                  <a:pt x="2023163" y="471092"/>
                </a:cubicBezTo>
                <a:cubicBezTo>
                  <a:pt x="2047876" y="362745"/>
                  <a:pt x="2014925" y="254398"/>
                  <a:pt x="1949022" y="187722"/>
                </a:cubicBezTo>
                <a:cubicBezTo>
                  <a:pt x="1946963" y="183555"/>
                  <a:pt x="1943873" y="181472"/>
                  <a:pt x="1941299" y="180951"/>
                </a:cubicBezTo>
                <a:close/>
                <a:moveTo>
                  <a:pt x="1491989" y="180951"/>
                </a:moveTo>
                <a:cubicBezTo>
                  <a:pt x="1489388" y="181472"/>
                  <a:pt x="1486266" y="183555"/>
                  <a:pt x="1484185" y="187722"/>
                </a:cubicBezTo>
                <a:cubicBezTo>
                  <a:pt x="1417596" y="254398"/>
                  <a:pt x="1384301" y="362745"/>
                  <a:pt x="1409272" y="471092"/>
                </a:cubicBezTo>
                <a:cubicBezTo>
                  <a:pt x="1409272" y="475259"/>
                  <a:pt x="1413434" y="479426"/>
                  <a:pt x="1421758" y="475259"/>
                </a:cubicBezTo>
                <a:cubicBezTo>
                  <a:pt x="1467538" y="462757"/>
                  <a:pt x="1467538" y="462757"/>
                  <a:pt x="1467538" y="462757"/>
                </a:cubicBezTo>
                <a:cubicBezTo>
                  <a:pt x="1471700" y="462757"/>
                  <a:pt x="1475862" y="458590"/>
                  <a:pt x="1475862" y="450256"/>
                </a:cubicBezTo>
                <a:cubicBezTo>
                  <a:pt x="1459214" y="362745"/>
                  <a:pt x="1480023" y="291902"/>
                  <a:pt x="1529965" y="237729"/>
                </a:cubicBezTo>
                <a:cubicBezTo>
                  <a:pt x="1538289" y="233562"/>
                  <a:pt x="1538289" y="225227"/>
                  <a:pt x="1534127" y="221060"/>
                </a:cubicBezTo>
                <a:cubicBezTo>
                  <a:pt x="1496671" y="183555"/>
                  <a:pt x="1496671" y="183555"/>
                  <a:pt x="1496671" y="183555"/>
                </a:cubicBezTo>
                <a:cubicBezTo>
                  <a:pt x="1496671" y="181472"/>
                  <a:pt x="1494590" y="180430"/>
                  <a:pt x="1491989" y="180951"/>
                </a:cubicBezTo>
                <a:close/>
                <a:moveTo>
                  <a:pt x="1750379" y="174625"/>
                </a:moveTo>
                <a:cubicBezTo>
                  <a:pt x="1746251" y="178798"/>
                  <a:pt x="1746251" y="182971"/>
                  <a:pt x="1746251" y="187144"/>
                </a:cubicBezTo>
                <a:cubicBezTo>
                  <a:pt x="1754506" y="308156"/>
                  <a:pt x="1754506" y="308156"/>
                  <a:pt x="1754506" y="308156"/>
                </a:cubicBezTo>
                <a:cubicBezTo>
                  <a:pt x="1758634" y="312329"/>
                  <a:pt x="1758634" y="316502"/>
                  <a:pt x="1762761" y="320675"/>
                </a:cubicBezTo>
                <a:cubicBezTo>
                  <a:pt x="1766889" y="320675"/>
                  <a:pt x="1771016" y="320675"/>
                  <a:pt x="1775144" y="320675"/>
                </a:cubicBezTo>
                <a:cubicBezTo>
                  <a:pt x="1882459" y="266428"/>
                  <a:pt x="1882459" y="266428"/>
                  <a:pt x="1882459" y="266428"/>
                </a:cubicBezTo>
                <a:cubicBezTo>
                  <a:pt x="1886587" y="262255"/>
                  <a:pt x="1890714" y="262255"/>
                  <a:pt x="1890714" y="258082"/>
                </a:cubicBezTo>
                <a:cubicBezTo>
                  <a:pt x="1890714" y="253909"/>
                  <a:pt x="1890714" y="253909"/>
                  <a:pt x="1886587" y="249736"/>
                </a:cubicBezTo>
                <a:cubicBezTo>
                  <a:pt x="1849439" y="208008"/>
                  <a:pt x="1812291" y="187144"/>
                  <a:pt x="1758634" y="174625"/>
                </a:cubicBezTo>
                <a:cubicBezTo>
                  <a:pt x="1754506" y="174625"/>
                  <a:pt x="1754506" y="174625"/>
                  <a:pt x="1750379" y="174625"/>
                </a:cubicBezTo>
                <a:close/>
                <a:moveTo>
                  <a:pt x="1675132" y="174625"/>
                </a:moveTo>
                <a:cubicBezTo>
                  <a:pt x="1621474" y="187144"/>
                  <a:pt x="1584326" y="212181"/>
                  <a:pt x="1547179" y="249736"/>
                </a:cubicBezTo>
                <a:cubicBezTo>
                  <a:pt x="1543051" y="253909"/>
                  <a:pt x="1543051" y="258082"/>
                  <a:pt x="1543051" y="258082"/>
                </a:cubicBezTo>
                <a:cubicBezTo>
                  <a:pt x="1543051" y="262255"/>
                  <a:pt x="1547179" y="266428"/>
                  <a:pt x="1551306" y="266428"/>
                </a:cubicBezTo>
                <a:cubicBezTo>
                  <a:pt x="1658622" y="320675"/>
                  <a:pt x="1658622" y="320675"/>
                  <a:pt x="1658622" y="320675"/>
                </a:cubicBezTo>
                <a:cubicBezTo>
                  <a:pt x="1662749" y="320675"/>
                  <a:pt x="1666877" y="320675"/>
                  <a:pt x="1671004" y="320675"/>
                </a:cubicBezTo>
                <a:cubicBezTo>
                  <a:pt x="1675132" y="320675"/>
                  <a:pt x="1675132" y="316502"/>
                  <a:pt x="1675132" y="312329"/>
                </a:cubicBezTo>
                <a:cubicBezTo>
                  <a:pt x="1687514" y="187144"/>
                  <a:pt x="1687514" y="187144"/>
                  <a:pt x="1687514" y="187144"/>
                </a:cubicBezTo>
                <a:cubicBezTo>
                  <a:pt x="1687514" y="182971"/>
                  <a:pt x="1683387" y="178798"/>
                  <a:pt x="1683387" y="174625"/>
                </a:cubicBezTo>
                <a:cubicBezTo>
                  <a:pt x="1679259" y="174625"/>
                  <a:pt x="1679259" y="174625"/>
                  <a:pt x="1675132" y="174625"/>
                </a:cubicBezTo>
                <a:close/>
                <a:moveTo>
                  <a:pt x="1579247" y="133350"/>
                </a:moveTo>
                <a:cubicBezTo>
                  <a:pt x="1575119" y="137716"/>
                  <a:pt x="1570992" y="137716"/>
                  <a:pt x="1566864" y="142082"/>
                </a:cubicBezTo>
                <a:cubicBezTo>
                  <a:pt x="1570992" y="142082"/>
                  <a:pt x="1570992" y="142082"/>
                  <a:pt x="1570992" y="142082"/>
                </a:cubicBezTo>
                <a:cubicBezTo>
                  <a:pt x="1575119" y="150813"/>
                  <a:pt x="1575119" y="150813"/>
                  <a:pt x="1575119" y="150813"/>
                </a:cubicBezTo>
                <a:cubicBezTo>
                  <a:pt x="1583375" y="146447"/>
                  <a:pt x="1583375" y="146447"/>
                  <a:pt x="1583375" y="146447"/>
                </a:cubicBezTo>
                <a:cubicBezTo>
                  <a:pt x="1587502" y="146447"/>
                  <a:pt x="1587502" y="146447"/>
                  <a:pt x="1587502" y="142082"/>
                </a:cubicBezTo>
                <a:cubicBezTo>
                  <a:pt x="1587502" y="137716"/>
                  <a:pt x="1583375" y="133350"/>
                  <a:pt x="1579247" y="133350"/>
                </a:cubicBezTo>
                <a:close/>
                <a:moveTo>
                  <a:pt x="1575142" y="124846"/>
                </a:moveTo>
                <a:cubicBezTo>
                  <a:pt x="1587729" y="120650"/>
                  <a:pt x="1600315" y="133237"/>
                  <a:pt x="1596120" y="141628"/>
                </a:cubicBezTo>
                <a:cubicBezTo>
                  <a:pt x="1596120" y="145823"/>
                  <a:pt x="1596120" y="145823"/>
                  <a:pt x="1596120" y="145823"/>
                </a:cubicBezTo>
                <a:cubicBezTo>
                  <a:pt x="1612902" y="162606"/>
                  <a:pt x="1612902" y="162606"/>
                  <a:pt x="1612902" y="162606"/>
                </a:cubicBezTo>
                <a:cubicBezTo>
                  <a:pt x="1608707" y="162606"/>
                  <a:pt x="1608707" y="162606"/>
                  <a:pt x="1604511" y="166801"/>
                </a:cubicBezTo>
                <a:cubicBezTo>
                  <a:pt x="1587729" y="154215"/>
                  <a:pt x="1587729" y="154215"/>
                  <a:pt x="1587729" y="154215"/>
                </a:cubicBezTo>
                <a:cubicBezTo>
                  <a:pt x="1579338" y="158410"/>
                  <a:pt x="1579338" y="158410"/>
                  <a:pt x="1579338" y="158410"/>
                </a:cubicBezTo>
                <a:cubicBezTo>
                  <a:pt x="1587729" y="175192"/>
                  <a:pt x="1587729" y="175192"/>
                  <a:pt x="1587729" y="175192"/>
                </a:cubicBezTo>
                <a:cubicBezTo>
                  <a:pt x="1583533" y="175192"/>
                  <a:pt x="1583533" y="179388"/>
                  <a:pt x="1579338" y="179388"/>
                </a:cubicBezTo>
                <a:lnTo>
                  <a:pt x="1558360" y="141628"/>
                </a:lnTo>
                <a:cubicBezTo>
                  <a:pt x="1554164" y="137432"/>
                  <a:pt x="1554164" y="137432"/>
                  <a:pt x="1554164" y="137432"/>
                </a:cubicBezTo>
                <a:cubicBezTo>
                  <a:pt x="1562555" y="133237"/>
                  <a:pt x="1570946" y="129041"/>
                  <a:pt x="1575142" y="124846"/>
                </a:cubicBezTo>
                <a:close/>
                <a:moveTo>
                  <a:pt x="1836161" y="117475"/>
                </a:moveTo>
                <a:cubicBezTo>
                  <a:pt x="1840347" y="117475"/>
                  <a:pt x="1840347" y="117475"/>
                  <a:pt x="1844532" y="121557"/>
                </a:cubicBezTo>
                <a:cubicBezTo>
                  <a:pt x="1844532" y="121557"/>
                  <a:pt x="1844532" y="121557"/>
                  <a:pt x="1848717" y="141968"/>
                </a:cubicBezTo>
                <a:cubicBezTo>
                  <a:pt x="1848717" y="141968"/>
                  <a:pt x="1848717" y="141968"/>
                  <a:pt x="1869644" y="133804"/>
                </a:cubicBezTo>
                <a:cubicBezTo>
                  <a:pt x="1873829" y="133804"/>
                  <a:pt x="1878014" y="137886"/>
                  <a:pt x="1878014" y="137886"/>
                </a:cubicBezTo>
                <a:cubicBezTo>
                  <a:pt x="1878014" y="137886"/>
                  <a:pt x="1878014" y="137886"/>
                  <a:pt x="1848717" y="154214"/>
                </a:cubicBezTo>
                <a:cubicBezTo>
                  <a:pt x="1848717" y="154214"/>
                  <a:pt x="1848717" y="154214"/>
                  <a:pt x="1840347" y="174625"/>
                </a:cubicBezTo>
                <a:lnTo>
                  <a:pt x="1831976" y="166461"/>
                </a:lnTo>
                <a:cubicBezTo>
                  <a:pt x="1831976" y="166461"/>
                  <a:pt x="1831976" y="166461"/>
                  <a:pt x="1840347" y="146050"/>
                </a:cubicBezTo>
                <a:cubicBezTo>
                  <a:pt x="1840347" y="146050"/>
                  <a:pt x="1840347" y="146050"/>
                  <a:pt x="1836161" y="117475"/>
                </a:cubicBezTo>
                <a:close/>
                <a:moveTo>
                  <a:pt x="1794829" y="112713"/>
                </a:moveTo>
                <a:cubicBezTo>
                  <a:pt x="1790701" y="120651"/>
                  <a:pt x="1790701" y="120651"/>
                  <a:pt x="1790701" y="120651"/>
                </a:cubicBezTo>
                <a:lnTo>
                  <a:pt x="1790701" y="124619"/>
                </a:lnTo>
                <a:cubicBezTo>
                  <a:pt x="1803084" y="128588"/>
                  <a:pt x="1803084" y="128588"/>
                  <a:pt x="1803084" y="128588"/>
                </a:cubicBezTo>
                <a:cubicBezTo>
                  <a:pt x="1807212" y="128588"/>
                  <a:pt x="1811339" y="124619"/>
                  <a:pt x="1811339" y="120651"/>
                </a:cubicBezTo>
                <a:cubicBezTo>
                  <a:pt x="1811339" y="116682"/>
                  <a:pt x="1807212" y="116682"/>
                  <a:pt x="1807212" y="116682"/>
                </a:cubicBezTo>
                <a:cubicBezTo>
                  <a:pt x="1803084" y="112713"/>
                  <a:pt x="1798956" y="112713"/>
                  <a:pt x="1794829" y="112713"/>
                </a:cubicBezTo>
                <a:close/>
                <a:moveTo>
                  <a:pt x="1637508" y="112117"/>
                </a:moveTo>
                <a:cubicBezTo>
                  <a:pt x="1629174" y="112117"/>
                  <a:pt x="1620839" y="116285"/>
                  <a:pt x="1620839" y="124619"/>
                </a:cubicBezTo>
                <a:cubicBezTo>
                  <a:pt x="1620839" y="128786"/>
                  <a:pt x="1620839" y="128786"/>
                  <a:pt x="1620839" y="128786"/>
                </a:cubicBezTo>
                <a:cubicBezTo>
                  <a:pt x="1620839" y="137121"/>
                  <a:pt x="1629174" y="141288"/>
                  <a:pt x="1637508" y="141288"/>
                </a:cubicBezTo>
                <a:cubicBezTo>
                  <a:pt x="1645843" y="141288"/>
                  <a:pt x="1654177" y="132954"/>
                  <a:pt x="1654177" y="124619"/>
                </a:cubicBezTo>
                <a:cubicBezTo>
                  <a:pt x="1654177" y="116285"/>
                  <a:pt x="1645843" y="107950"/>
                  <a:pt x="1637508" y="112117"/>
                </a:cubicBezTo>
                <a:close/>
                <a:moveTo>
                  <a:pt x="1741489" y="104775"/>
                </a:moveTo>
                <a:cubicBezTo>
                  <a:pt x="1737520" y="117158"/>
                  <a:pt x="1737520" y="117158"/>
                  <a:pt x="1737520" y="117158"/>
                </a:cubicBezTo>
                <a:lnTo>
                  <a:pt x="1733551" y="125413"/>
                </a:lnTo>
                <a:cubicBezTo>
                  <a:pt x="1737520" y="125413"/>
                  <a:pt x="1745457" y="125413"/>
                  <a:pt x="1749426" y="125413"/>
                </a:cubicBezTo>
                <a:cubicBezTo>
                  <a:pt x="1745457" y="117158"/>
                  <a:pt x="1745457" y="117158"/>
                  <a:pt x="1745457" y="117158"/>
                </a:cubicBezTo>
                <a:cubicBezTo>
                  <a:pt x="1741489" y="104775"/>
                  <a:pt x="1741489" y="104775"/>
                  <a:pt x="1741489" y="104775"/>
                </a:cubicBezTo>
                <a:close/>
                <a:moveTo>
                  <a:pt x="1633407" y="104165"/>
                </a:moveTo>
                <a:cubicBezTo>
                  <a:pt x="1649811" y="100013"/>
                  <a:pt x="1662114" y="112469"/>
                  <a:pt x="1662114" y="124925"/>
                </a:cubicBezTo>
                <a:cubicBezTo>
                  <a:pt x="1662114" y="141532"/>
                  <a:pt x="1653912" y="149836"/>
                  <a:pt x="1637508" y="149836"/>
                </a:cubicBezTo>
                <a:cubicBezTo>
                  <a:pt x="1625204" y="153988"/>
                  <a:pt x="1612901" y="141532"/>
                  <a:pt x="1612901" y="129076"/>
                </a:cubicBezTo>
                <a:cubicBezTo>
                  <a:pt x="1612901" y="129076"/>
                  <a:pt x="1612901" y="129076"/>
                  <a:pt x="1612901" y="124925"/>
                </a:cubicBezTo>
                <a:cubicBezTo>
                  <a:pt x="1612901" y="112469"/>
                  <a:pt x="1621103" y="104165"/>
                  <a:pt x="1633407" y="104165"/>
                </a:cubicBezTo>
                <a:close/>
                <a:moveTo>
                  <a:pt x="1787382" y="100013"/>
                </a:moveTo>
                <a:cubicBezTo>
                  <a:pt x="1795752" y="100013"/>
                  <a:pt x="1804123" y="104209"/>
                  <a:pt x="1812494" y="108404"/>
                </a:cubicBezTo>
                <a:cubicBezTo>
                  <a:pt x="1816679" y="108404"/>
                  <a:pt x="1820864" y="112600"/>
                  <a:pt x="1820864" y="120991"/>
                </a:cubicBezTo>
                <a:cubicBezTo>
                  <a:pt x="1820864" y="125186"/>
                  <a:pt x="1816679" y="133578"/>
                  <a:pt x="1808308" y="137773"/>
                </a:cubicBezTo>
                <a:cubicBezTo>
                  <a:pt x="1812494" y="158751"/>
                  <a:pt x="1812494" y="158751"/>
                  <a:pt x="1812494" y="158751"/>
                </a:cubicBezTo>
                <a:cubicBezTo>
                  <a:pt x="1808308" y="158751"/>
                  <a:pt x="1808308" y="158751"/>
                  <a:pt x="1804123" y="154555"/>
                </a:cubicBezTo>
                <a:cubicBezTo>
                  <a:pt x="1799938" y="133578"/>
                  <a:pt x="1799938" y="133578"/>
                  <a:pt x="1799938" y="133578"/>
                </a:cubicBezTo>
                <a:cubicBezTo>
                  <a:pt x="1791567" y="133578"/>
                  <a:pt x="1791567" y="133578"/>
                  <a:pt x="1791567" y="133578"/>
                </a:cubicBezTo>
                <a:lnTo>
                  <a:pt x="1787382" y="150360"/>
                </a:lnTo>
                <a:cubicBezTo>
                  <a:pt x="1783197" y="150360"/>
                  <a:pt x="1779011" y="150360"/>
                  <a:pt x="1774826" y="146164"/>
                </a:cubicBezTo>
                <a:cubicBezTo>
                  <a:pt x="1783197" y="120991"/>
                  <a:pt x="1783197" y="120991"/>
                  <a:pt x="1783197" y="120991"/>
                </a:cubicBezTo>
                <a:cubicBezTo>
                  <a:pt x="1787382" y="100013"/>
                  <a:pt x="1787382" y="100013"/>
                  <a:pt x="1787382" y="100013"/>
                </a:cubicBezTo>
                <a:close/>
                <a:moveTo>
                  <a:pt x="1737015" y="92075"/>
                </a:moveTo>
                <a:cubicBezTo>
                  <a:pt x="1749571" y="92075"/>
                  <a:pt x="1749571" y="92075"/>
                  <a:pt x="1749571" y="92075"/>
                </a:cubicBezTo>
                <a:cubicBezTo>
                  <a:pt x="1753757" y="116987"/>
                  <a:pt x="1753757" y="116987"/>
                  <a:pt x="1753757" y="116987"/>
                </a:cubicBezTo>
                <a:cubicBezTo>
                  <a:pt x="1762127" y="146050"/>
                  <a:pt x="1762127" y="146050"/>
                  <a:pt x="1762127" y="146050"/>
                </a:cubicBezTo>
                <a:cubicBezTo>
                  <a:pt x="1757942" y="146050"/>
                  <a:pt x="1757942" y="141898"/>
                  <a:pt x="1753757" y="141898"/>
                </a:cubicBezTo>
                <a:cubicBezTo>
                  <a:pt x="1749571" y="133594"/>
                  <a:pt x="1749571" y="133594"/>
                  <a:pt x="1749571" y="133594"/>
                </a:cubicBezTo>
                <a:cubicBezTo>
                  <a:pt x="1741201" y="133594"/>
                  <a:pt x="1737015" y="133594"/>
                  <a:pt x="1728645" y="133594"/>
                </a:cubicBezTo>
                <a:lnTo>
                  <a:pt x="1724460" y="141898"/>
                </a:lnTo>
                <a:cubicBezTo>
                  <a:pt x="1720274" y="141898"/>
                  <a:pt x="1720274" y="141898"/>
                  <a:pt x="1716089" y="141898"/>
                </a:cubicBezTo>
                <a:cubicBezTo>
                  <a:pt x="1728645" y="116987"/>
                  <a:pt x="1728645" y="116987"/>
                  <a:pt x="1728645" y="116987"/>
                </a:cubicBezTo>
                <a:cubicBezTo>
                  <a:pt x="1737015" y="92075"/>
                  <a:pt x="1737015" y="92075"/>
                  <a:pt x="1737015" y="92075"/>
                </a:cubicBezTo>
                <a:close/>
                <a:moveTo>
                  <a:pt x="1712914" y="92075"/>
                </a:moveTo>
                <a:cubicBezTo>
                  <a:pt x="1712914" y="92075"/>
                  <a:pt x="1712914" y="92075"/>
                  <a:pt x="1712914" y="100277"/>
                </a:cubicBezTo>
                <a:cubicBezTo>
                  <a:pt x="1712914" y="100277"/>
                  <a:pt x="1712914" y="100277"/>
                  <a:pt x="1696173" y="100277"/>
                </a:cubicBezTo>
                <a:cubicBezTo>
                  <a:pt x="1696173" y="100277"/>
                  <a:pt x="1696173" y="100277"/>
                  <a:pt x="1700358" y="141288"/>
                </a:cubicBezTo>
                <a:cubicBezTo>
                  <a:pt x="1700358" y="141288"/>
                  <a:pt x="1700358" y="141288"/>
                  <a:pt x="1687802" y="141288"/>
                </a:cubicBezTo>
                <a:cubicBezTo>
                  <a:pt x="1687802" y="141288"/>
                  <a:pt x="1687802" y="141288"/>
                  <a:pt x="1683617" y="100277"/>
                </a:cubicBezTo>
                <a:lnTo>
                  <a:pt x="1666876" y="104378"/>
                </a:lnTo>
                <a:cubicBezTo>
                  <a:pt x="1666876" y="104378"/>
                  <a:pt x="1666876" y="104378"/>
                  <a:pt x="1666876" y="96176"/>
                </a:cubicBezTo>
                <a:cubicBezTo>
                  <a:pt x="1683617" y="92075"/>
                  <a:pt x="1691988" y="92075"/>
                  <a:pt x="1712914" y="92075"/>
                </a:cubicBezTo>
                <a:close/>
                <a:moveTo>
                  <a:pt x="1181630" y="92074"/>
                </a:moveTo>
                <a:cubicBezTo>
                  <a:pt x="1160463" y="92074"/>
                  <a:pt x="1147763" y="112712"/>
                  <a:pt x="1147763" y="133349"/>
                </a:cubicBezTo>
                <a:lnTo>
                  <a:pt x="1211263" y="133349"/>
                </a:lnTo>
                <a:cubicBezTo>
                  <a:pt x="1211263" y="112712"/>
                  <a:pt x="1202796" y="92074"/>
                  <a:pt x="1181630" y="92074"/>
                </a:cubicBezTo>
                <a:close/>
                <a:moveTo>
                  <a:pt x="1716089" y="84138"/>
                </a:moveTo>
                <a:cubicBezTo>
                  <a:pt x="1641444" y="84138"/>
                  <a:pt x="1575093" y="108903"/>
                  <a:pt x="1521183" y="150178"/>
                </a:cubicBezTo>
                <a:cubicBezTo>
                  <a:pt x="1512889" y="158433"/>
                  <a:pt x="1512889" y="162561"/>
                  <a:pt x="1517036" y="166688"/>
                </a:cubicBezTo>
                <a:cubicBezTo>
                  <a:pt x="1550212" y="203836"/>
                  <a:pt x="1550212" y="203836"/>
                  <a:pt x="1550212" y="203836"/>
                </a:cubicBezTo>
                <a:cubicBezTo>
                  <a:pt x="1554359" y="207963"/>
                  <a:pt x="1558505" y="207963"/>
                  <a:pt x="1566799" y="203836"/>
                </a:cubicBezTo>
                <a:cubicBezTo>
                  <a:pt x="1608269" y="170816"/>
                  <a:pt x="1658032" y="150178"/>
                  <a:pt x="1716089" y="150178"/>
                </a:cubicBezTo>
                <a:cubicBezTo>
                  <a:pt x="1769999" y="150178"/>
                  <a:pt x="1823910" y="170816"/>
                  <a:pt x="1865379" y="203836"/>
                </a:cubicBezTo>
                <a:cubicBezTo>
                  <a:pt x="1873673" y="207963"/>
                  <a:pt x="1877820" y="207963"/>
                  <a:pt x="1881967" y="203836"/>
                </a:cubicBezTo>
                <a:cubicBezTo>
                  <a:pt x="1915142" y="166688"/>
                  <a:pt x="1915142" y="166688"/>
                  <a:pt x="1915142" y="166688"/>
                </a:cubicBezTo>
                <a:cubicBezTo>
                  <a:pt x="1919289" y="162561"/>
                  <a:pt x="1919289" y="158433"/>
                  <a:pt x="1910995" y="150178"/>
                </a:cubicBezTo>
                <a:cubicBezTo>
                  <a:pt x="1857085" y="108903"/>
                  <a:pt x="1790734" y="84138"/>
                  <a:pt x="1716089" y="84138"/>
                </a:cubicBezTo>
                <a:close/>
                <a:moveTo>
                  <a:pt x="1181894" y="84137"/>
                </a:moveTo>
                <a:cubicBezTo>
                  <a:pt x="1214799" y="84137"/>
                  <a:pt x="1227138" y="108970"/>
                  <a:pt x="1227138" y="137942"/>
                </a:cubicBezTo>
                <a:cubicBezTo>
                  <a:pt x="1227138" y="146220"/>
                  <a:pt x="1227138" y="146220"/>
                  <a:pt x="1227138" y="146220"/>
                </a:cubicBezTo>
                <a:cubicBezTo>
                  <a:pt x="1148989" y="146220"/>
                  <a:pt x="1148989" y="146220"/>
                  <a:pt x="1148989" y="146220"/>
                </a:cubicBezTo>
                <a:cubicBezTo>
                  <a:pt x="1148989" y="166914"/>
                  <a:pt x="1161329" y="187608"/>
                  <a:pt x="1186007" y="187608"/>
                </a:cubicBezTo>
                <a:cubicBezTo>
                  <a:pt x="1198346" y="187608"/>
                  <a:pt x="1210686" y="183470"/>
                  <a:pt x="1218912" y="179331"/>
                </a:cubicBezTo>
                <a:lnTo>
                  <a:pt x="1218912" y="191747"/>
                </a:lnTo>
                <a:cubicBezTo>
                  <a:pt x="1210686" y="195886"/>
                  <a:pt x="1194233" y="200025"/>
                  <a:pt x="1186007" y="200025"/>
                </a:cubicBezTo>
                <a:cubicBezTo>
                  <a:pt x="1148989" y="200025"/>
                  <a:pt x="1136650" y="175192"/>
                  <a:pt x="1136650" y="142081"/>
                </a:cubicBezTo>
                <a:cubicBezTo>
                  <a:pt x="1136650" y="104831"/>
                  <a:pt x="1153102" y="84137"/>
                  <a:pt x="1181894" y="84137"/>
                </a:cubicBezTo>
                <a:close/>
                <a:moveTo>
                  <a:pt x="887413" y="41274"/>
                </a:moveTo>
                <a:lnTo>
                  <a:pt x="995363" y="41274"/>
                </a:lnTo>
                <a:lnTo>
                  <a:pt x="995363" y="53974"/>
                </a:lnTo>
                <a:lnTo>
                  <a:pt x="949326" y="53974"/>
                </a:lnTo>
                <a:lnTo>
                  <a:pt x="949326" y="195262"/>
                </a:lnTo>
                <a:lnTo>
                  <a:pt x="933451" y="195262"/>
                </a:lnTo>
                <a:lnTo>
                  <a:pt x="933451" y="53974"/>
                </a:lnTo>
                <a:lnTo>
                  <a:pt x="887413" y="53974"/>
                </a:lnTo>
                <a:close/>
                <a:moveTo>
                  <a:pt x="1020763" y="28574"/>
                </a:moveTo>
                <a:cubicBezTo>
                  <a:pt x="1033010" y="28574"/>
                  <a:pt x="1033010" y="28574"/>
                  <a:pt x="1033010" y="28574"/>
                </a:cubicBezTo>
                <a:cubicBezTo>
                  <a:pt x="1033010" y="103584"/>
                  <a:pt x="1033010" y="103584"/>
                  <a:pt x="1033010" y="103584"/>
                </a:cubicBezTo>
                <a:cubicBezTo>
                  <a:pt x="1041174" y="91082"/>
                  <a:pt x="1053420" y="82748"/>
                  <a:pt x="1069749" y="82748"/>
                </a:cubicBezTo>
                <a:cubicBezTo>
                  <a:pt x="1098324" y="82748"/>
                  <a:pt x="1106488" y="99416"/>
                  <a:pt x="1106488" y="128587"/>
                </a:cubicBezTo>
                <a:cubicBezTo>
                  <a:pt x="1106488" y="195262"/>
                  <a:pt x="1106488" y="195262"/>
                  <a:pt x="1106488" y="195262"/>
                </a:cubicBezTo>
                <a:cubicBezTo>
                  <a:pt x="1090160" y="195262"/>
                  <a:pt x="1090160" y="195262"/>
                  <a:pt x="1090160" y="195262"/>
                </a:cubicBezTo>
                <a:cubicBezTo>
                  <a:pt x="1090160" y="128587"/>
                  <a:pt x="1090160" y="128587"/>
                  <a:pt x="1090160" y="128587"/>
                </a:cubicBezTo>
                <a:cubicBezTo>
                  <a:pt x="1090160" y="107751"/>
                  <a:pt x="1090160" y="91082"/>
                  <a:pt x="1065667" y="91082"/>
                </a:cubicBezTo>
                <a:cubicBezTo>
                  <a:pt x="1041174" y="91082"/>
                  <a:pt x="1033010" y="116085"/>
                  <a:pt x="1033010" y="136921"/>
                </a:cubicBezTo>
                <a:cubicBezTo>
                  <a:pt x="1033010" y="195262"/>
                  <a:pt x="1033010" y="195262"/>
                  <a:pt x="1033010" y="195262"/>
                </a:cubicBezTo>
                <a:cubicBezTo>
                  <a:pt x="1020763" y="195262"/>
                  <a:pt x="1020763" y="195262"/>
                  <a:pt x="1020763" y="195262"/>
                </a:cubicBezTo>
                <a:close/>
                <a:moveTo>
                  <a:pt x="1704456" y="0"/>
                </a:moveTo>
                <a:cubicBezTo>
                  <a:pt x="1712741" y="0"/>
                  <a:pt x="1721026" y="0"/>
                  <a:pt x="1729310" y="0"/>
                </a:cubicBezTo>
                <a:cubicBezTo>
                  <a:pt x="1741737" y="20820"/>
                  <a:pt x="1745880" y="41641"/>
                  <a:pt x="1745880" y="62461"/>
                </a:cubicBezTo>
                <a:cubicBezTo>
                  <a:pt x="1750022" y="62461"/>
                  <a:pt x="1770734" y="66625"/>
                  <a:pt x="1774877" y="66625"/>
                </a:cubicBezTo>
                <a:cubicBezTo>
                  <a:pt x="1779019" y="45805"/>
                  <a:pt x="1791446" y="24984"/>
                  <a:pt x="1803873" y="12492"/>
                </a:cubicBezTo>
                <a:cubicBezTo>
                  <a:pt x="1808016" y="12492"/>
                  <a:pt x="1808016" y="12492"/>
                  <a:pt x="1808016" y="12492"/>
                </a:cubicBezTo>
                <a:cubicBezTo>
                  <a:pt x="1816300" y="12492"/>
                  <a:pt x="1824585" y="16656"/>
                  <a:pt x="1832870" y="16656"/>
                </a:cubicBezTo>
                <a:cubicBezTo>
                  <a:pt x="1832870" y="20820"/>
                  <a:pt x="1832870" y="20820"/>
                  <a:pt x="1832870" y="20820"/>
                </a:cubicBezTo>
                <a:cubicBezTo>
                  <a:pt x="1837012" y="29149"/>
                  <a:pt x="1837012" y="37477"/>
                  <a:pt x="1837012" y="49969"/>
                </a:cubicBezTo>
                <a:cubicBezTo>
                  <a:pt x="1837012" y="62461"/>
                  <a:pt x="1837012" y="70789"/>
                  <a:pt x="1832870" y="83282"/>
                </a:cubicBezTo>
                <a:cubicBezTo>
                  <a:pt x="1837012" y="83282"/>
                  <a:pt x="1853582" y="91610"/>
                  <a:pt x="1857724" y="91610"/>
                </a:cubicBezTo>
                <a:cubicBezTo>
                  <a:pt x="1870151" y="74953"/>
                  <a:pt x="1886721" y="58297"/>
                  <a:pt x="1903291" y="49969"/>
                </a:cubicBezTo>
                <a:cubicBezTo>
                  <a:pt x="1911575" y="49969"/>
                  <a:pt x="1919860" y="58297"/>
                  <a:pt x="1928145" y="62461"/>
                </a:cubicBezTo>
                <a:cubicBezTo>
                  <a:pt x="1928145" y="83282"/>
                  <a:pt x="1919860" y="104102"/>
                  <a:pt x="1911575" y="124922"/>
                </a:cubicBezTo>
                <a:cubicBezTo>
                  <a:pt x="1911575" y="124922"/>
                  <a:pt x="1928145" y="137414"/>
                  <a:pt x="1932287" y="141579"/>
                </a:cubicBezTo>
                <a:cubicBezTo>
                  <a:pt x="1948857" y="124922"/>
                  <a:pt x="1965426" y="112430"/>
                  <a:pt x="1986138" y="108266"/>
                </a:cubicBezTo>
                <a:cubicBezTo>
                  <a:pt x="1994423" y="112430"/>
                  <a:pt x="2002708" y="120758"/>
                  <a:pt x="2006850" y="129086"/>
                </a:cubicBezTo>
                <a:cubicBezTo>
                  <a:pt x="2002708" y="149907"/>
                  <a:pt x="1990281" y="166563"/>
                  <a:pt x="1973711" y="183219"/>
                </a:cubicBezTo>
                <a:cubicBezTo>
                  <a:pt x="1977853" y="187383"/>
                  <a:pt x="1990281" y="204040"/>
                  <a:pt x="1990281" y="204040"/>
                </a:cubicBezTo>
                <a:cubicBezTo>
                  <a:pt x="2010993" y="195711"/>
                  <a:pt x="2031705" y="187383"/>
                  <a:pt x="2052416" y="187383"/>
                </a:cubicBezTo>
                <a:cubicBezTo>
                  <a:pt x="2052416" y="191547"/>
                  <a:pt x="2052416" y="191547"/>
                  <a:pt x="2052416" y="191547"/>
                </a:cubicBezTo>
                <a:cubicBezTo>
                  <a:pt x="2056559" y="195711"/>
                  <a:pt x="2064844" y="204040"/>
                  <a:pt x="2064844" y="212368"/>
                </a:cubicBezTo>
                <a:cubicBezTo>
                  <a:pt x="2056559" y="233188"/>
                  <a:pt x="2039989" y="245680"/>
                  <a:pt x="2023420" y="258173"/>
                </a:cubicBezTo>
                <a:cubicBezTo>
                  <a:pt x="2023420" y="262337"/>
                  <a:pt x="2031705" y="278993"/>
                  <a:pt x="2031705" y="283157"/>
                </a:cubicBezTo>
                <a:cubicBezTo>
                  <a:pt x="2052416" y="278993"/>
                  <a:pt x="2073128" y="278993"/>
                  <a:pt x="2093840" y="283157"/>
                </a:cubicBezTo>
                <a:cubicBezTo>
                  <a:pt x="2097983" y="291485"/>
                  <a:pt x="2102125" y="299813"/>
                  <a:pt x="2102125" y="308141"/>
                </a:cubicBezTo>
                <a:cubicBezTo>
                  <a:pt x="2102125" y="312306"/>
                  <a:pt x="2102125" y="312306"/>
                  <a:pt x="2102125" y="312306"/>
                </a:cubicBezTo>
                <a:cubicBezTo>
                  <a:pt x="2089698" y="324798"/>
                  <a:pt x="2068986" y="337290"/>
                  <a:pt x="2048274" y="341454"/>
                </a:cubicBezTo>
                <a:cubicBezTo>
                  <a:pt x="2048274" y="345618"/>
                  <a:pt x="2052416" y="366438"/>
                  <a:pt x="2052416" y="366438"/>
                </a:cubicBezTo>
                <a:cubicBezTo>
                  <a:pt x="2073128" y="366438"/>
                  <a:pt x="2093840" y="374767"/>
                  <a:pt x="2110410" y="383095"/>
                </a:cubicBezTo>
                <a:cubicBezTo>
                  <a:pt x="2110410" y="387259"/>
                  <a:pt x="2110410" y="387259"/>
                  <a:pt x="2110410" y="387259"/>
                </a:cubicBezTo>
                <a:cubicBezTo>
                  <a:pt x="2114552" y="391423"/>
                  <a:pt x="2114552" y="395587"/>
                  <a:pt x="2114552" y="399751"/>
                </a:cubicBezTo>
                <a:cubicBezTo>
                  <a:pt x="2114552" y="403915"/>
                  <a:pt x="2114552" y="408079"/>
                  <a:pt x="2110410" y="412243"/>
                </a:cubicBezTo>
                <a:cubicBezTo>
                  <a:pt x="2093840" y="424736"/>
                  <a:pt x="2073128" y="428900"/>
                  <a:pt x="2052416" y="428900"/>
                </a:cubicBezTo>
                <a:cubicBezTo>
                  <a:pt x="2048274" y="433064"/>
                  <a:pt x="2048274" y="453884"/>
                  <a:pt x="2048274" y="453884"/>
                </a:cubicBezTo>
                <a:cubicBezTo>
                  <a:pt x="2068986" y="462212"/>
                  <a:pt x="2085556" y="470540"/>
                  <a:pt x="2102125" y="487197"/>
                </a:cubicBezTo>
                <a:cubicBezTo>
                  <a:pt x="2102125" y="495525"/>
                  <a:pt x="2097983" y="508017"/>
                  <a:pt x="2093840" y="512181"/>
                </a:cubicBezTo>
                <a:cubicBezTo>
                  <a:pt x="2093840" y="516345"/>
                  <a:pt x="2093840" y="516345"/>
                  <a:pt x="2093840" y="516345"/>
                </a:cubicBezTo>
                <a:cubicBezTo>
                  <a:pt x="2073128" y="520509"/>
                  <a:pt x="2052416" y="520509"/>
                  <a:pt x="2031705" y="516345"/>
                </a:cubicBezTo>
                <a:cubicBezTo>
                  <a:pt x="2031705" y="516345"/>
                  <a:pt x="2023420" y="537165"/>
                  <a:pt x="2023420" y="537165"/>
                </a:cubicBezTo>
                <a:cubicBezTo>
                  <a:pt x="2039989" y="549658"/>
                  <a:pt x="2056559" y="566314"/>
                  <a:pt x="2064844" y="582970"/>
                </a:cubicBezTo>
                <a:cubicBezTo>
                  <a:pt x="2064844" y="587134"/>
                  <a:pt x="2064844" y="587134"/>
                  <a:pt x="2064844" y="587134"/>
                </a:cubicBezTo>
                <a:cubicBezTo>
                  <a:pt x="2060701" y="591298"/>
                  <a:pt x="2056559" y="599627"/>
                  <a:pt x="2052416" y="607955"/>
                </a:cubicBezTo>
                <a:cubicBezTo>
                  <a:pt x="2031705" y="607955"/>
                  <a:pt x="2010993" y="603791"/>
                  <a:pt x="1990281" y="591298"/>
                </a:cubicBezTo>
                <a:cubicBezTo>
                  <a:pt x="1990281" y="595463"/>
                  <a:pt x="1977853" y="612119"/>
                  <a:pt x="1973711" y="612119"/>
                </a:cubicBezTo>
                <a:cubicBezTo>
                  <a:pt x="1990281" y="628775"/>
                  <a:pt x="2002708" y="649595"/>
                  <a:pt x="2006850" y="666252"/>
                </a:cubicBezTo>
                <a:cubicBezTo>
                  <a:pt x="2006850" y="670416"/>
                  <a:pt x="2006850" y="670416"/>
                  <a:pt x="2006850" y="670416"/>
                </a:cubicBezTo>
                <a:cubicBezTo>
                  <a:pt x="2002708" y="674580"/>
                  <a:pt x="1994423" y="682908"/>
                  <a:pt x="1986138" y="687072"/>
                </a:cubicBezTo>
                <a:cubicBezTo>
                  <a:pt x="1965426" y="682908"/>
                  <a:pt x="1944714" y="670416"/>
                  <a:pt x="1932287" y="657924"/>
                </a:cubicBezTo>
                <a:cubicBezTo>
                  <a:pt x="1928145" y="657924"/>
                  <a:pt x="1911575" y="670416"/>
                  <a:pt x="1911575" y="674580"/>
                </a:cubicBezTo>
                <a:cubicBezTo>
                  <a:pt x="1919860" y="691236"/>
                  <a:pt x="1928145" y="712057"/>
                  <a:pt x="1928145" y="732877"/>
                </a:cubicBezTo>
                <a:cubicBezTo>
                  <a:pt x="1928145" y="732877"/>
                  <a:pt x="1928145" y="737041"/>
                  <a:pt x="1928145" y="737041"/>
                </a:cubicBezTo>
                <a:cubicBezTo>
                  <a:pt x="1924002" y="737041"/>
                  <a:pt x="1924002" y="737041"/>
                  <a:pt x="1924002" y="737041"/>
                </a:cubicBezTo>
                <a:cubicBezTo>
                  <a:pt x="1919860" y="741205"/>
                  <a:pt x="1911575" y="745369"/>
                  <a:pt x="1903291" y="749533"/>
                </a:cubicBezTo>
                <a:cubicBezTo>
                  <a:pt x="1882579" y="737041"/>
                  <a:pt x="1870151" y="724549"/>
                  <a:pt x="1857724" y="703728"/>
                </a:cubicBezTo>
                <a:cubicBezTo>
                  <a:pt x="1853582" y="703728"/>
                  <a:pt x="1837012" y="712057"/>
                  <a:pt x="1832870" y="716221"/>
                </a:cubicBezTo>
                <a:cubicBezTo>
                  <a:pt x="1837012" y="724549"/>
                  <a:pt x="1837012" y="737041"/>
                  <a:pt x="1837012" y="745369"/>
                </a:cubicBezTo>
                <a:cubicBezTo>
                  <a:pt x="1837012" y="757861"/>
                  <a:pt x="1837012" y="766190"/>
                  <a:pt x="1832870" y="778682"/>
                </a:cubicBezTo>
                <a:cubicBezTo>
                  <a:pt x="1824585" y="782846"/>
                  <a:pt x="1816300" y="782846"/>
                  <a:pt x="1808016" y="787010"/>
                </a:cubicBezTo>
                <a:cubicBezTo>
                  <a:pt x="1803873" y="787010"/>
                  <a:pt x="1803873" y="787010"/>
                  <a:pt x="1803873" y="787010"/>
                </a:cubicBezTo>
                <a:cubicBezTo>
                  <a:pt x="1791446" y="770354"/>
                  <a:pt x="1779019" y="749533"/>
                  <a:pt x="1774877" y="732877"/>
                </a:cubicBezTo>
                <a:cubicBezTo>
                  <a:pt x="1770734" y="732877"/>
                  <a:pt x="1750022" y="732877"/>
                  <a:pt x="1750022" y="732877"/>
                </a:cubicBezTo>
                <a:cubicBezTo>
                  <a:pt x="1750022" y="757861"/>
                  <a:pt x="1741737" y="778682"/>
                  <a:pt x="1733453" y="795338"/>
                </a:cubicBezTo>
                <a:cubicBezTo>
                  <a:pt x="1729310" y="795338"/>
                  <a:pt x="1729310" y="795338"/>
                  <a:pt x="1729310" y="795338"/>
                </a:cubicBezTo>
                <a:cubicBezTo>
                  <a:pt x="1725168" y="795338"/>
                  <a:pt x="1712741" y="795338"/>
                  <a:pt x="1704456" y="795338"/>
                </a:cubicBezTo>
                <a:cubicBezTo>
                  <a:pt x="1692029" y="778682"/>
                  <a:pt x="1687886" y="757861"/>
                  <a:pt x="1687886" y="732877"/>
                </a:cubicBezTo>
                <a:cubicBezTo>
                  <a:pt x="1683744" y="732877"/>
                  <a:pt x="1663032" y="732877"/>
                  <a:pt x="1658890" y="732877"/>
                </a:cubicBezTo>
                <a:cubicBezTo>
                  <a:pt x="1654747" y="749533"/>
                  <a:pt x="1642320" y="770354"/>
                  <a:pt x="1629893" y="787010"/>
                </a:cubicBezTo>
                <a:cubicBezTo>
                  <a:pt x="1625751" y="787010"/>
                  <a:pt x="1625751" y="787010"/>
                  <a:pt x="1625751" y="787010"/>
                </a:cubicBezTo>
                <a:cubicBezTo>
                  <a:pt x="1617466" y="782846"/>
                  <a:pt x="1609181" y="782846"/>
                  <a:pt x="1600896" y="778682"/>
                </a:cubicBezTo>
                <a:cubicBezTo>
                  <a:pt x="1596754" y="766190"/>
                  <a:pt x="1596754" y="757861"/>
                  <a:pt x="1596754" y="745369"/>
                </a:cubicBezTo>
                <a:cubicBezTo>
                  <a:pt x="1596754" y="737041"/>
                  <a:pt x="1596754" y="724549"/>
                  <a:pt x="1600896" y="716221"/>
                </a:cubicBezTo>
                <a:cubicBezTo>
                  <a:pt x="1596754" y="712057"/>
                  <a:pt x="1580184" y="707892"/>
                  <a:pt x="1576042" y="703728"/>
                </a:cubicBezTo>
                <a:cubicBezTo>
                  <a:pt x="1567757" y="724549"/>
                  <a:pt x="1551188" y="741205"/>
                  <a:pt x="1534618" y="749533"/>
                </a:cubicBezTo>
                <a:cubicBezTo>
                  <a:pt x="1530476" y="749533"/>
                  <a:pt x="1530476" y="749533"/>
                  <a:pt x="1530476" y="749533"/>
                </a:cubicBezTo>
                <a:cubicBezTo>
                  <a:pt x="1522191" y="745369"/>
                  <a:pt x="1513906" y="741205"/>
                  <a:pt x="1509764" y="737041"/>
                </a:cubicBezTo>
                <a:cubicBezTo>
                  <a:pt x="1509764" y="737041"/>
                  <a:pt x="1509764" y="732877"/>
                  <a:pt x="1509764" y="732877"/>
                </a:cubicBezTo>
                <a:cubicBezTo>
                  <a:pt x="1509764" y="716221"/>
                  <a:pt x="1513906" y="691236"/>
                  <a:pt x="1522191" y="674580"/>
                </a:cubicBezTo>
                <a:cubicBezTo>
                  <a:pt x="1522191" y="674580"/>
                  <a:pt x="1505621" y="657924"/>
                  <a:pt x="1501479" y="657924"/>
                </a:cubicBezTo>
                <a:cubicBezTo>
                  <a:pt x="1489052" y="674580"/>
                  <a:pt x="1468340" y="682908"/>
                  <a:pt x="1447628" y="687072"/>
                </a:cubicBezTo>
                <a:cubicBezTo>
                  <a:pt x="1439343" y="682908"/>
                  <a:pt x="1435201" y="674580"/>
                  <a:pt x="1426916" y="670416"/>
                </a:cubicBezTo>
                <a:cubicBezTo>
                  <a:pt x="1435201" y="649595"/>
                  <a:pt x="1443486" y="628775"/>
                  <a:pt x="1460055" y="616283"/>
                </a:cubicBezTo>
                <a:cubicBezTo>
                  <a:pt x="1455913" y="612119"/>
                  <a:pt x="1443486" y="595463"/>
                  <a:pt x="1443486" y="591298"/>
                </a:cubicBezTo>
                <a:cubicBezTo>
                  <a:pt x="1422774" y="603791"/>
                  <a:pt x="1402062" y="607955"/>
                  <a:pt x="1381350" y="607955"/>
                </a:cubicBezTo>
                <a:cubicBezTo>
                  <a:pt x="1377208" y="603791"/>
                  <a:pt x="1373065" y="591298"/>
                  <a:pt x="1368923" y="587134"/>
                </a:cubicBezTo>
                <a:cubicBezTo>
                  <a:pt x="1368923" y="582970"/>
                  <a:pt x="1368923" y="582970"/>
                  <a:pt x="1368923" y="582970"/>
                </a:cubicBezTo>
                <a:cubicBezTo>
                  <a:pt x="1377208" y="566314"/>
                  <a:pt x="1393777" y="549658"/>
                  <a:pt x="1414489" y="541330"/>
                </a:cubicBezTo>
                <a:cubicBezTo>
                  <a:pt x="1410347" y="537165"/>
                  <a:pt x="1402062" y="516345"/>
                  <a:pt x="1402062" y="516345"/>
                </a:cubicBezTo>
                <a:cubicBezTo>
                  <a:pt x="1381350" y="520509"/>
                  <a:pt x="1360638" y="520509"/>
                  <a:pt x="1339926" y="516345"/>
                </a:cubicBezTo>
                <a:cubicBezTo>
                  <a:pt x="1335784" y="508017"/>
                  <a:pt x="1331641" y="495525"/>
                  <a:pt x="1331641" y="491361"/>
                </a:cubicBezTo>
                <a:cubicBezTo>
                  <a:pt x="1331641" y="487197"/>
                  <a:pt x="1331641" y="487197"/>
                  <a:pt x="1331641" y="487197"/>
                </a:cubicBezTo>
                <a:cubicBezTo>
                  <a:pt x="1344068" y="474704"/>
                  <a:pt x="1364780" y="462212"/>
                  <a:pt x="1385492" y="453884"/>
                </a:cubicBezTo>
                <a:cubicBezTo>
                  <a:pt x="1385492" y="453884"/>
                  <a:pt x="1381350" y="433064"/>
                  <a:pt x="1381350" y="428900"/>
                </a:cubicBezTo>
                <a:cubicBezTo>
                  <a:pt x="1360638" y="428900"/>
                  <a:pt x="1339926" y="424736"/>
                  <a:pt x="1323357" y="412243"/>
                </a:cubicBezTo>
                <a:cubicBezTo>
                  <a:pt x="1319214" y="412243"/>
                  <a:pt x="1319214" y="412243"/>
                  <a:pt x="1319214" y="412243"/>
                </a:cubicBezTo>
                <a:cubicBezTo>
                  <a:pt x="1319214" y="408079"/>
                  <a:pt x="1319214" y="403915"/>
                  <a:pt x="1319214" y="399751"/>
                </a:cubicBezTo>
                <a:cubicBezTo>
                  <a:pt x="1319214" y="391423"/>
                  <a:pt x="1319214" y="387259"/>
                  <a:pt x="1319214" y="383095"/>
                </a:cubicBezTo>
                <a:cubicBezTo>
                  <a:pt x="1323357" y="383095"/>
                  <a:pt x="1323357" y="383095"/>
                  <a:pt x="1323357" y="383095"/>
                </a:cubicBezTo>
                <a:cubicBezTo>
                  <a:pt x="1339926" y="374767"/>
                  <a:pt x="1360638" y="366438"/>
                  <a:pt x="1381350" y="366438"/>
                </a:cubicBezTo>
                <a:cubicBezTo>
                  <a:pt x="1381350" y="362274"/>
                  <a:pt x="1385492" y="345618"/>
                  <a:pt x="1385492" y="341454"/>
                </a:cubicBezTo>
                <a:cubicBezTo>
                  <a:pt x="1364780" y="333126"/>
                  <a:pt x="1344068" y="324798"/>
                  <a:pt x="1331641" y="308141"/>
                </a:cubicBezTo>
                <a:cubicBezTo>
                  <a:pt x="1331641" y="299813"/>
                  <a:pt x="1335784" y="291485"/>
                  <a:pt x="1339926" y="283157"/>
                </a:cubicBezTo>
                <a:cubicBezTo>
                  <a:pt x="1356496" y="274829"/>
                  <a:pt x="1381350" y="274829"/>
                  <a:pt x="1402062" y="283157"/>
                </a:cubicBezTo>
                <a:cubicBezTo>
                  <a:pt x="1402062" y="278993"/>
                  <a:pt x="1410347" y="262337"/>
                  <a:pt x="1410347" y="258173"/>
                </a:cubicBezTo>
                <a:cubicBezTo>
                  <a:pt x="1393777" y="245680"/>
                  <a:pt x="1377208" y="229024"/>
                  <a:pt x="1368923" y="212368"/>
                </a:cubicBezTo>
                <a:cubicBezTo>
                  <a:pt x="1368923" y="204040"/>
                  <a:pt x="1377208" y="195711"/>
                  <a:pt x="1381350" y="187383"/>
                </a:cubicBezTo>
                <a:cubicBezTo>
                  <a:pt x="1402062" y="187383"/>
                  <a:pt x="1422774" y="195711"/>
                  <a:pt x="1443486" y="204040"/>
                </a:cubicBezTo>
                <a:cubicBezTo>
                  <a:pt x="1443486" y="204040"/>
                  <a:pt x="1455913" y="183219"/>
                  <a:pt x="1460055" y="183219"/>
                </a:cubicBezTo>
                <a:cubicBezTo>
                  <a:pt x="1443486" y="166563"/>
                  <a:pt x="1431059" y="145743"/>
                  <a:pt x="1426916" y="129086"/>
                </a:cubicBezTo>
                <a:cubicBezTo>
                  <a:pt x="1426916" y="124922"/>
                  <a:pt x="1426916" y="124922"/>
                  <a:pt x="1426916" y="124922"/>
                </a:cubicBezTo>
                <a:cubicBezTo>
                  <a:pt x="1431059" y="120758"/>
                  <a:pt x="1439343" y="112430"/>
                  <a:pt x="1447628" y="108266"/>
                </a:cubicBezTo>
                <a:cubicBezTo>
                  <a:pt x="1468340" y="112430"/>
                  <a:pt x="1489052" y="124922"/>
                  <a:pt x="1501479" y="137414"/>
                </a:cubicBezTo>
                <a:cubicBezTo>
                  <a:pt x="1505621" y="137414"/>
                  <a:pt x="1518049" y="124922"/>
                  <a:pt x="1522191" y="124922"/>
                </a:cubicBezTo>
                <a:cubicBezTo>
                  <a:pt x="1509764" y="104102"/>
                  <a:pt x="1505621" y="83282"/>
                  <a:pt x="1505621" y="62461"/>
                </a:cubicBezTo>
                <a:cubicBezTo>
                  <a:pt x="1513906" y="58297"/>
                  <a:pt x="1522191" y="49969"/>
                  <a:pt x="1530476" y="49969"/>
                </a:cubicBezTo>
                <a:cubicBezTo>
                  <a:pt x="1547045" y="58297"/>
                  <a:pt x="1563615" y="74953"/>
                  <a:pt x="1576042" y="91610"/>
                </a:cubicBezTo>
                <a:cubicBezTo>
                  <a:pt x="1576042" y="91610"/>
                  <a:pt x="1596754" y="83282"/>
                  <a:pt x="1600896" y="83282"/>
                </a:cubicBezTo>
                <a:cubicBezTo>
                  <a:pt x="1596754" y="70789"/>
                  <a:pt x="1596754" y="62461"/>
                  <a:pt x="1596754" y="49969"/>
                </a:cubicBezTo>
                <a:cubicBezTo>
                  <a:pt x="1596754" y="37477"/>
                  <a:pt x="1596754" y="29149"/>
                  <a:pt x="1600896" y="20820"/>
                </a:cubicBezTo>
                <a:cubicBezTo>
                  <a:pt x="1600896" y="16656"/>
                  <a:pt x="1600896" y="16656"/>
                  <a:pt x="1600896" y="16656"/>
                </a:cubicBezTo>
                <a:cubicBezTo>
                  <a:pt x="1609181" y="16656"/>
                  <a:pt x="1617466" y="12492"/>
                  <a:pt x="1625751" y="12492"/>
                </a:cubicBezTo>
                <a:cubicBezTo>
                  <a:pt x="1629893" y="12492"/>
                  <a:pt x="1629893" y="12492"/>
                  <a:pt x="1629893" y="12492"/>
                </a:cubicBezTo>
                <a:cubicBezTo>
                  <a:pt x="1642320" y="24984"/>
                  <a:pt x="1654747" y="45805"/>
                  <a:pt x="1658890" y="66625"/>
                </a:cubicBezTo>
                <a:cubicBezTo>
                  <a:pt x="1663032" y="66625"/>
                  <a:pt x="1683744" y="62461"/>
                  <a:pt x="1687886" y="62461"/>
                </a:cubicBezTo>
                <a:cubicBezTo>
                  <a:pt x="1687886" y="41641"/>
                  <a:pt x="1692029" y="20820"/>
                  <a:pt x="1704456" y="0"/>
                </a:cubicBezTo>
                <a:close/>
              </a:path>
            </a:pathLst>
          </a:custGeom>
          <a:solidFill>
            <a:srgbClr val="8bd4e2"/>
          </a:solidFill>
          <a:ln w="0">
            <a:noFill/>
          </a:ln>
        </p:spPr>
        <p:style>
          <a:lnRef idx="0"/>
          <a:fillRef idx="0"/>
          <a:effectRef idx="0"/>
          <a:fontRef idx="minor"/>
        </p:style>
      </p:sp>
      <p:sp>
        <p:nvSpPr>
          <p:cNvPr id="814" name="" hidden="1"/>
          <p:cNvSpPr/>
          <p:nvPr/>
        </p:nvSpPr>
        <p:spPr>
          <a:xfrm>
            <a:off x="4889520" y="-1027080"/>
            <a:ext cx="1787040" cy="673920"/>
          </a:xfrm>
          <a:custGeom>
            <a:avLst/>
            <a:gdLst/>
            <a:ahLst/>
            <a:rect l="l" t="t" r="r" b="b"/>
            <a:pathLst>
              <a:path w="2114552" h="800100">
                <a:moveTo>
                  <a:pt x="2068305" y="749732"/>
                </a:moveTo>
                <a:lnTo>
                  <a:pt x="2068305" y="761609"/>
                </a:lnTo>
                <a:lnTo>
                  <a:pt x="2076013" y="761609"/>
                </a:lnTo>
                <a:cubicBezTo>
                  <a:pt x="2079697" y="761609"/>
                  <a:pt x="2082210" y="761060"/>
                  <a:pt x="2083551" y="759961"/>
                </a:cubicBezTo>
                <a:cubicBezTo>
                  <a:pt x="2084892" y="758862"/>
                  <a:pt x="2085563" y="757408"/>
                  <a:pt x="2085563" y="755598"/>
                </a:cubicBezTo>
                <a:cubicBezTo>
                  <a:pt x="2085563" y="754435"/>
                  <a:pt x="2085240" y="753392"/>
                  <a:pt x="2084594" y="752471"/>
                </a:cubicBezTo>
                <a:cubicBezTo>
                  <a:pt x="2083947" y="751550"/>
                  <a:pt x="2083050" y="750863"/>
                  <a:pt x="2081903" y="750411"/>
                </a:cubicBezTo>
                <a:cubicBezTo>
                  <a:pt x="2080756" y="749959"/>
                  <a:pt x="2078631" y="749732"/>
                  <a:pt x="2075528" y="749732"/>
                </a:cubicBezTo>
                <a:close/>
                <a:moveTo>
                  <a:pt x="2061954" y="744400"/>
                </a:moveTo>
                <a:lnTo>
                  <a:pt x="2075480" y="744400"/>
                </a:lnTo>
                <a:cubicBezTo>
                  <a:pt x="2080101" y="744400"/>
                  <a:pt x="2083446" y="744763"/>
                  <a:pt x="2085514" y="745491"/>
                </a:cubicBezTo>
                <a:cubicBezTo>
                  <a:pt x="2087583" y="746218"/>
                  <a:pt x="2089231" y="747486"/>
                  <a:pt x="2090459" y="749296"/>
                </a:cubicBezTo>
                <a:cubicBezTo>
                  <a:pt x="2091687" y="751106"/>
                  <a:pt x="2092301" y="753029"/>
                  <a:pt x="2092301" y="755065"/>
                </a:cubicBezTo>
                <a:cubicBezTo>
                  <a:pt x="2092301" y="757941"/>
                  <a:pt x="2091275" y="760446"/>
                  <a:pt x="2089223" y="762579"/>
                </a:cubicBezTo>
                <a:cubicBezTo>
                  <a:pt x="2087171" y="764712"/>
                  <a:pt x="2084448" y="765907"/>
                  <a:pt x="2081055" y="766166"/>
                </a:cubicBezTo>
                <a:cubicBezTo>
                  <a:pt x="2082444" y="766748"/>
                  <a:pt x="2083559" y="767443"/>
                  <a:pt x="2084400" y="768251"/>
                </a:cubicBezTo>
                <a:cubicBezTo>
                  <a:pt x="2085983" y="769802"/>
                  <a:pt x="2087922" y="772403"/>
                  <a:pt x="2090217" y="776055"/>
                </a:cubicBezTo>
                <a:lnTo>
                  <a:pt x="2095016" y="783763"/>
                </a:lnTo>
                <a:lnTo>
                  <a:pt x="2087260" y="783763"/>
                </a:lnTo>
                <a:lnTo>
                  <a:pt x="2083769" y="777558"/>
                </a:lnTo>
                <a:cubicBezTo>
                  <a:pt x="2081022" y="772678"/>
                  <a:pt x="2078808" y="769624"/>
                  <a:pt x="2077128" y="768396"/>
                </a:cubicBezTo>
                <a:cubicBezTo>
                  <a:pt x="2075965" y="767491"/>
                  <a:pt x="2074268" y="767039"/>
                  <a:pt x="2072038" y="767039"/>
                </a:cubicBezTo>
                <a:lnTo>
                  <a:pt x="2068305" y="767039"/>
                </a:lnTo>
                <a:lnTo>
                  <a:pt x="2068305" y="783763"/>
                </a:lnTo>
                <a:lnTo>
                  <a:pt x="2061954" y="783763"/>
                </a:lnTo>
                <a:close/>
                <a:moveTo>
                  <a:pt x="834048" y="741362"/>
                </a:moveTo>
                <a:cubicBezTo>
                  <a:pt x="813289" y="741362"/>
                  <a:pt x="784225" y="741362"/>
                  <a:pt x="784225" y="766474"/>
                </a:cubicBezTo>
                <a:cubicBezTo>
                  <a:pt x="784225" y="783215"/>
                  <a:pt x="792529" y="787400"/>
                  <a:pt x="804985" y="787400"/>
                </a:cubicBezTo>
                <a:cubicBezTo>
                  <a:pt x="838200" y="787400"/>
                  <a:pt x="838200" y="758103"/>
                  <a:pt x="838200" y="745547"/>
                </a:cubicBezTo>
                <a:lnTo>
                  <a:pt x="838200" y="741362"/>
                </a:lnTo>
                <a:cubicBezTo>
                  <a:pt x="834048" y="741362"/>
                  <a:pt x="834048" y="741362"/>
                  <a:pt x="834048" y="741362"/>
                </a:cubicBezTo>
                <a:close/>
                <a:moveTo>
                  <a:pt x="2078001" y="733008"/>
                </a:moveTo>
                <a:cubicBezTo>
                  <a:pt x="2072862" y="733008"/>
                  <a:pt x="2067861" y="734325"/>
                  <a:pt x="2062997" y="736959"/>
                </a:cubicBezTo>
                <a:cubicBezTo>
                  <a:pt x="2058133" y="739592"/>
                  <a:pt x="2054328" y="743358"/>
                  <a:pt x="2051581" y="748254"/>
                </a:cubicBezTo>
                <a:cubicBezTo>
                  <a:pt x="2048833" y="753150"/>
                  <a:pt x="2047460" y="758248"/>
                  <a:pt x="2047460" y="763548"/>
                </a:cubicBezTo>
                <a:cubicBezTo>
                  <a:pt x="2047460" y="768816"/>
                  <a:pt x="2048809" y="773866"/>
                  <a:pt x="2051508" y="778697"/>
                </a:cubicBezTo>
                <a:cubicBezTo>
                  <a:pt x="2054206" y="783529"/>
                  <a:pt x="2057980" y="787294"/>
                  <a:pt x="2062827" y="789993"/>
                </a:cubicBezTo>
                <a:cubicBezTo>
                  <a:pt x="2067675" y="792691"/>
                  <a:pt x="2072733" y="794041"/>
                  <a:pt x="2078001" y="794041"/>
                </a:cubicBezTo>
                <a:cubicBezTo>
                  <a:pt x="2083269" y="794041"/>
                  <a:pt x="2088326" y="792691"/>
                  <a:pt x="2093174" y="789993"/>
                </a:cubicBezTo>
                <a:cubicBezTo>
                  <a:pt x="2098022" y="787294"/>
                  <a:pt x="2101787" y="783529"/>
                  <a:pt x="2104469" y="778697"/>
                </a:cubicBezTo>
                <a:cubicBezTo>
                  <a:pt x="2107152" y="773866"/>
                  <a:pt x="2108493" y="768816"/>
                  <a:pt x="2108493" y="763548"/>
                </a:cubicBezTo>
                <a:cubicBezTo>
                  <a:pt x="2108493" y="758248"/>
                  <a:pt x="2107127" y="753150"/>
                  <a:pt x="2104397" y="748254"/>
                </a:cubicBezTo>
                <a:cubicBezTo>
                  <a:pt x="2101666" y="743358"/>
                  <a:pt x="2097860" y="739592"/>
                  <a:pt x="2092980" y="736959"/>
                </a:cubicBezTo>
                <a:cubicBezTo>
                  <a:pt x="2088100" y="734325"/>
                  <a:pt x="2083107" y="733008"/>
                  <a:pt x="2078001" y="733008"/>
                </a:cubicBezTo>
                <a:close/>
                <a:moveTo>
                  <a:pt x="2078001" y="726948"/>
                </a:moveTo>
                <a:cubicBezTo>
                  <a:pt x="2084141" y="726948"/>
                  <a:pt x="2090136" y="728524"/>
                  <a:pt x="2095985" y="731675"/>
                </a:cubicBezTo>
                <a:cubicBezTo>
                  <a:pt x="2101835" y="734825"/>
                  <a:pt x="2106392" y="739334"/>
                  <a:pt x="2109656" y="745200"/>
                </a:cubicBezTo>
                <a:cubicBezTo>
                  <a:pt x="2112920" y="751065"/>
                  <a:pt x="2114552" y="757181"/>
                  <a:pt x="2114552" y="763548"/>
                </a:cubicBezTo>
                <a:cubicBezTo>
                  <a:pt x="2114552" y="769850"/>
                  <a:pt x="2112944" y="775910"/>
                  <a:pt x="2109729" y="781727"/>
                </a:cubicBezTo>
                <a:cubicBezTo>
                  <a:pt x="2106513" y="787544"/>
                  <a:pt x="2102005" y="792061"/>
                  <a:pt x="2096204" y="795277"/>
                </a:cubicBezTo>
                <a:cubicBezTo>
                  <a:pt x="2090402" y="798492"/>
                  <a:pt x="2084335" y="800100"/>
                  <a:pt x="2078001" y="800100"/>
                </a:cubicBezTo>
                <a:cubicBezTo>
                  <a:pt x="2071666" y="800100"/>
                  <a:pt x="2065599" y="798492"/>
                  <a:pt x="2059797" y="795277"/>
                </a:cubicBezTo>
                <a:cubicBezTo>
                  <a:pt x="2053996" y="792061"/>
                  <a:pt x="2049480" y="787544"/>
                  <a:pt x="2046248" y="781727"/>
                </a:cubicBezTo>
                <a:cubicBezTo>
                  <a:pt x="2043016" y="775910"/>
                  <a:pt x="2041400" y="769850"/>
                  <a:pt x="2041400" y="763548"/>
                </a:cubicBezTo>
                <a:cubicBezTo>
                  <a:pt x="2041400" y="757181"/>
                  <a:pt x="2043041" y="751065"/>
                  <a:pt x="2046321" y="745200"/>
                </a:cubicBezTo>
                <a:cubicBezTo>
                  <a:pt x="2049601" y="739334"/>
                  <a:pt x="2054166" y="734825"/>
                  <a:pt x="2060016" y="731675"/>
                </a:cubicBezTo>
                <a:cubicBezTo>
                  <a:pt x="2065865" y="728524"/>
                  <a:pt x="2071860" y="726948"/>
                  <a:pt x="2078001" y="726948"/>
                </a:cubicBezTo>
                <a:close/>
                <a:moveTo>
                  <a:pt x="1058070" y="692149"/>
                </a:moveTo>
                <a:cubicBezTo>
                  <a:pt x="1037466" y="692149"/>
                  <a:pt x="1020763" y="713471"/>
                  <a:pt x="1020763" y="739774"/>
                </a:cubicBezTo>
                <a:cubicBezTo>
                  <a:pt x="1020763" y="766077"/>
                  <a:pt x="1037466" y="787399"/>
                  <a:pt x="1058070" y="787399"/>
                </a:cubicBezTo>
                <a:cubicBezTo>
                  <a:pt x="1078674" y="787399"/>
                  <a:pt x="1095377" y="766077"/>
                  <a:pt x="1095377" y="739774"/>
                </a:cubicBezTo>
                <a:cubicBezTo>
                  <a:pt x="1095377" y="713471"/>
                  <a:pt x="1078674" y="692149"/>
                  <a:pt x="1058070" y="692149"/>
                </a:cubicBezTo>
                <a:close/>
                <a:moveTo>
                  <a:pt x="692151" y="692149"/>
                </a:moveTo>
                <a:cubicBezTo>
                  <a:pt x="673739" y="692149"/>
                  <a:pt x="658813" y="713471"/>
                  <a:pt x="658813" y="739774"/>
                </a:cubicBezTo>
                <a:cubicBezTo>
                  <a:pt x="658813" y="766077"/>
                  <a:pt x="673739" y="787399"/>
                  <a:pt x="692151" y="787399"/>
                </a:cubicBezTo>
                <a:cubicBezTo>
                  <a:pt x="710563" y="787399"/>
                  <a:pt x="725489" y="766077"/>
                  <a:pt x="725489" y="739774"/>
                </a:cubicBezTo>
                <a:cubicBezTo>
                  <a:pt x="725489" y="713471"/>
                  <a:pt x="710563" y="692149"/>
                  <a:pt x="692151" y="692149"/>
                </a:cubicBezTo>
                <a:close/>
                <a:moveTo>
                  <a:pt x="323056" y="692149"/>
                </a:moveTo>
                <a:cubicBezTo>
                  <a:pt x="302452" y="692149"/>
                  <a:pt x="285749" y="713471"/>
                  <a:pt x="285749" y="739774"/>
                </a:cubicBezTo>
                <a:cubicBezTo>
                  <a:pt x="285749" y="766077"/>
                  <a:pt x="302452" y="787399"/>
                  <a:pt x="323056" y="787399"/>
                </a:cubicBezTo>
                <a:cubicBezTo>
                  <a:pt x="343660" y="787399"/>
                  <a:pt x="360363" y="766077"/>
                  <a:pt x="360363" y="739774"/>
                </a:cubicBezTo>
                <a:cubicBezTo>
                  <a:pt x="360363" y="713471"/>
                  <a:pt x="343660" y="692149"/>
                  <a:pt x="323056" y="692149"/>
                </a:cubicBezTo>
                <a:close/>
                <a:moveTo>
                  <a:pt x="966943" y="685949"/>
                </a:moveTo>
                <a:lnTo>
                  <a:pt x="981464" y="685949"/>
                </a:lnTo>
                <a:lnTo>
                  <a:pt x="981464" y="799333"/>
                </a:lnTo>
                <a:lnTo>
                  <a:pt x="966943" y="799333"/>
                </a:lnTo>
                <a:close/>
                <a:moveTo>
                  <a:pt x="1136650" y="684212"/>
                </a:moveTo>
                <a:cubicBezTo>
                  <a:pt x="1148897" y="684212"/>
                  <a:pt x="1148897" y="684212"/>
                  <a:pt x="1148897" y="684212"/>
                </a:cubicBezTo>
                <a:cubicBezTo>
                  <a:pt x="1148897" y="704791"/>
                  <a:pt x="1148897" y="704791"/>
                  <a:pt x="1148897" y="704791"/>
                </a:cubicBezTo>
                <a:cubicBezTo>
                  <a:pt x="1157061" y="696559"/>
                  <a:pt x="1165225" y="684212"/>
                  <a:pt x="1185636" y="684212"/>
                </a:cubicBezTo>
                <a:cubicBezTo>
                  <a:pt x="1214211" y="684212"/>
                  <a:pt x="1222375" y="700675"/>
                  <a:pt x="1222375" y="725369"/>
                </a:cubicBezTo>
                <a:cubicBezTo>
                  <a:pt x="1222375" y="795337"/>
                  <a:pt x="1222375" y="795337"/>
                  <a:pt x="1222375" y="795337"/>
                </a:cubicBezTo>
                <a:cubicBezTo>
                  <a:pt x="1210129" y="795337"/>
                  <a:pt x="1210129" y="795337"/>
                  <a:pt x="1210129" y="795337"/>
                </a:cubicBezTo>
                <a:cubicBezTo>
                  <a:pt x="1210129" y="729485"/>
                  <a:pt x="1210129" y="729485"/>
                  <a:pt x="1210129" y="729485"/>
                </a:cubicBezTo>
                <a:cubicBezTo>
                  <a:pt x="1210129" y="708906"/>
                  <a:pt x="1201964" y="692443"/>
                  <a:pt x="1185636" y="692443"/>
                </a:cubicBezTo>
                <a:cubicBezTo>
                  <a:pt x="1161143" y="692443"/>
                  <a:pt x="1152979" y="717138"/>
                  <a:pt x="1152979" y="733601"/>
                </a:cubicBezTo>
                <a:cubicBezTo>
                  <a:pt x="1152979" y="795337"/>
                  <a:pt x="1152979" y="795337"/>
                  <a:pt x="1152979" y="795337"/>
                </a:cubicBezTo>
                <a:cubicBezTo>
                  <a:pt x="1136650" y="795337"/>
                  <a:pt x="1136650" y="795337"/>
                  <a:pt x="1136650" y="795337"/>
                </a:cubicBezTo>
                <a:lnTo>
                  <a:pt x="1136650" y="713022"/>
                </a:lnTo>
                <a:cubicBezTo>
                  <a:pt x="1136650" y="704791"/>
                  <a:pt x="1136650" y="692443"/>
                  <a:pt x="1136650" y="684212"/>
                </a:cubicBezTo>
                <a:close/>
                <a:moveTo>
                  <a:pt x="1054894" y="684212"/>
                </a:moveTo>
                <a:cubicBezTo>
                  <a:pt x="1083389" y="684212"/>
                  <a:pt x="1106488" y="710154"/>
                  <a:pt x="1106488" y="742156"/>
                </a:cubicBezTo>
                <a:cubicBezTo>
                  <a:pt x="1106488" y="774158"/>
                  <a:pt x="1083389" y="800100"/>
                  <a:pt x="1054894" y="800100"/>
                </a:cubicBezTo>
                <a:cubicBezTo>
                  <a:pt x="1026399" y="800100"/>
                  <a:pt x="1003300" y="774158"/>
                  <a:pt x="1003300" y="742156"/>
                </a:cubicBezTo>
                <a:cubicBezTo>
                  <a:pt x="1003300" y="710154"/>
                  <a:pt x="1026399" y="684212"/>
                  <a:pt x="1054894" y="684212"/>
                </a:cubicBezTo>
                <a:close/>
                <a:moveTo>
                  <a:pt x="812499" y="684212"/>
                </a:moveTo>
                <a:cubicBezTo>
                  <a:pt x="841603" y="684212"/>
                  <a:pt x="854076" y="696629"/>
                  <a:pt x="854076" y="725601"/>
                </a:cubicBezTo>
                <a:cubicBezTo>
                  <a:pt x="854076" y="775267"/>
                  <a:pt x="854076" y="775267"/>
                  <a:pt x="854076" y="775267"/>
                </a:cubicBezTo>
                <a:cubicBezTo>
                  <a:pt x="854076" y="783545"/>
                  <a:pt x="854076" y="791822"/>
                  <a:pt x="854076" y="795961"/>
                </a:cubicBezTo>
                <a:cubicBezTo>
                  <a:pt x="841603" y="795961"/>
                  <a:pt x="841603" y="795961"/>
                  <a:pt x="841603" y="795961"/>
                </a:cubicBezTo>
                <a:lnTo>
                  <a:pt x="841603" y="779406"/>
                </a:lnTo>
                <a:cubicBezTo>
                  <a:pt x="837445" y="779406"/>
                  <a:pt x="837445" y="779406"/>
                  <a:pt x="837445" y="779406"/>
                </a:cubicBezTo>
                <a:cubicBezTo>
                  <a:pt x="833287" y="791822"/>
                  <a:pt x="816656" y="800100"/>
                  <a:pt x="804183" y="800100"/>
                </a:cubicBezTo>
                <a:cubicBezTo>
                  <a:pt x="770921" y="800100"/>
                  <a:pt x="766763" y="779406"/>
                  <a:pt x="766763" y="766989"/>
                </a:cubicBezTo>
                <a:cubicBezTo>
                  <a:pt x="766763" y="729739"/>
                  <a:pt x="808341" y="729739"/>
                  <a:pt x="837445" y="729739"/>
                </a:cubicBezTo>
                <a:cubicBezTo>
                  <a:pt x="837445" y="721462"/>
                  <a:pt x="837445" y="721462"/>
                  <a:pt x="837445" y="721462"/>
                </a:cubicBezTo>
                <a:cubicBezTo>
                  <a:pt x="837445" y="704906"/>
                  <a:pt x="833287" y="692490"/>
                  <a:pt x="812499" y="692490"/>
                </a:cubicBezTo>
                <a:cubicBezTo>
                  <a:pt x="800025" y="692490"/>
                  <a:pt x="791710" y="696629"/>
                  <a:pt x="779236" y="704906"/>
                </a:cubicBezTo>
                <a:cubicBezTo>
                  <a:pt x="779236" y="688351"/>
                  <a:pt x="779236" y="688351"/>
                  <a:pt x="779236" y="688351"/>
                </a:cubicBezTo>
                <a:cubicBezTo>
                  <a:pt x="787552" y="684212"/>
                  <a:pt x="804183" y="684212"/>
                  <a:pt x="812499" y="684212"/>
                </a:cubicBezTo>
                <a:close/>
                <a:moveTo>
                  <a:pt x="527050" y="684212"/>
                </a:moveTo>
                <a:cubicBezTo>
                  <a:pt x="539523" y="684212"/>
                  <a:pt x="539523" y="684212"/>
                  <a:pt x="539523" y="684212"/>
                </a:cubicBezTo>
                <a:cubicBezTo>
                  <a:pt x="539523" y="704791"/>
                  <a:pt x="539523" y="704791"/>
                  <a:pt x="539523" y="704791"/>
                </a:cubicBezTo>
                <a:cubicBezTo>
                  <a:pt x="547839" y="696559"/>
                  <a:pt x="556154" y="684212"/>
                  <a:pt x="576943" y="684212"/>
                </a:cubicBezTo>
                <a:cubicBezTo>
                  <a:pt x="606047" y="684212"/>
                  <a:pt x="614363" y="700675"/>
                  <a:pt x="614363" y="725369"/>
                </a:cubicBezTo>
                <a:cubicBezTo>
                  <a:pt x="614363" y="795337"/>
                  <a:pt x="614363" y="795337"/>
                  <a:pt x="614363" y="795337"/>
                </a:cubicBezTo>
                <a:cubicBezTo>
                  <a:pt x="601890" y="795337"/>
                  <a:pt x="601890" y="795337"/>
                  <a:pt x="601890" y="795337"/>
                </a:cubicBezTo>
                <a:cubicBezTo>
                  <a:pt x="601890" y="729485"/>
                  <a:pt x="601890" y="729485"/>
                  <a:pt x="601890" y="729485"/>
                </a:cubicBezTo>
                <a:cubicBezTo>
                  <a:pt x="601890" y="708906"/>
                  <a:pt x="593574" y="692443"/>
                  <a:pt x="576943" y="692443"/>
                </a:cubicBezTo>
                <a:cubicBezTo>
                  <a:pt x="551996" y="692443"/>
                  <a:pt x="543681" y="717138"/>
                  <a:pt x="543681" y="733601"/>
                </a:cubicBezTo>
                <a:cubicBezTo>
                  <a:pt x="543681" y="795337"/>
                  <a:pt x="543681" y="795337"/>
                  <a:pt x="543681" y="795337"/>
                </a:cubicBezTo>
                <a:cubicBezTo>
                  <a:pt x="527050" y="795337"/>
                  <a:pt x="527050" y="795337"/>
                  <a:pt x="527050" y="795337"/>
                </a:cubicBezTo>
                <a:lnTo>
                  <a:pt x="527050" y="713022"/>
                </a:lnTo>
                <a:cubicBezTo>
                  <a:pt x="527050" y="704791"/>
                  <a:pt x="527050" y="692443"/>
                  <a:pt x="527050" y="684212"/>
                </a:cubicBezTo>
                <a:close/>
                <a:moveTo>
                  <a:pt x="406400" y="684212"/>
                </a:moveTo>
                <a:cubicBezTo>
                  <a:pt x="418873" y="684212"/>
                  <a:pt x="418873" y="684212"/>
                  <a:pt x="418873" y="684212"/>
                </a:cubicBezTo>
                <a:cubicBezTo>
                  <a:pt x="418873" y="754573"/>
                  <a:pt x="418873" y="754573"/>
                  <a:pt x="418873" y="754573"/>
                </a:cubicBezTo>
                <a:cubicBezTo>
                  <a:pt x="418873" y="775267"/>
                  <a:pt x="427189" y="787683"/>
                  <a:pt x="443820" y="787683"/>
                </a:cubicBezTo>
                <a:cubicBezTo>
                  <a:pt x="468766" y="787683"/>
                  <a:pt x="477082" y="766989"/>
                  <a:pt x="477082" y="746295"/>
                </a:cubicBezTo>
                <a:cubicBezTo>
                  <a:pt x="477082" y="684212"/>
                  <a:pt x="477082" y="684212"/>
                  <a:pt x="477082" y="684212"/>
                </a:cubicBezTo>
                <a:cubicBezTo>
                  <a:pt x="493713" y="684212"/>
                  <a:pt x="493713" y="684212"/>
                  <a:pt x="493713" y="684212"/>
                </a:cubicBezTo>
                <a:lnTo>
                  <a:pt x="493713" y="771128"/>
                </a:lnTo>
                <a:cubicBezTo>
                  <a:pt x="493713" y="779406"/>
                  <a:pt x="493713" y="787683"/>
                  <a:pt x="493713" y="795961"/>
                </a:cubicBezTo>
                <a:cubicBezTo>
                  <a:pt x="481240" y="795961"/>
                  <a:pt x="481240" y="795961"/>
                  <a:pt x="481240" y="795961"/>
                </a:cubicBezTo>
                <a:cubicBezTo>
                  <a:pt x="481240" y="779406"/>
                  <a:pt x="481240" y="779406"/>
                  <a:pt x="481240" y="779406"/>
                </a:cubicBezTo>
                <a:cubicBezTo>
                  <a:pt x="472924" y="787683"/>
                  <a:pt x="464609" y="800100"/>
                  <a:pt x="443820" y="800100"/>
                </a:cubicBezTo>
                <a:cubicBezTo>
                  <a:pt x="414715" y="800100"/>
                  <a:pt x="406400" y="783545"/>
                  <a:pt x="406400" y="758711"/>
                </a:cubicBezTo>
                <a:cubicBezTo>
                  <a:pt x="406400" y="684212"/>
                  <a:pt x="406400" y="684212"/>
                  <a:pt x="406400" y="684212"/>
                </a:cubicBezTo>
                <a:close/>
                <a:moveTo>
                  <a:pt x="325437" y="684212"/>
                </a:moveTo>
                <a:cubicBezTo>
                  <a:pt x="354370" y="684212"/>
                  <a:pt x="377825" y="710154"/>
                  <a:pt x="377825" y="742156"/>
                </a:cubicBezTo>
                <a:cubicBezTo>
                  <a:pt x="377825" y="774158"/>
                  <a:pt x="354370" y="800100"/>
                  <a:pt x="325437" y="800100"/>
                </a:cubicBezTo>
                <a:cubicBezTo>
                  <a:pt x="296504" y="800100"/>
                  <a:pt x="273049" y="774158"/>
                  <a:pt x="273049" y="742156"/>
                </a:cubicBezTo>
                <a:cubicBezTo>
                  <a:pt x="273049" y="710154"/>
                  <a:pt x="296504" y="684212"/>
                  <a:pt x="325437" y="684212"/>
                </a:cubicBezTo>
                <a:close/>
                <a:moveTo>
                  <a:pt x="1724027" y="666750"/>
                </a:moveTo>
                <a:lnTo>
                  <a:pt x="1720852" y="679450"/>
                </a:lnTo>
                <a:lnTo>
                  <a:pt x="1716089" y="687388"/>
                </a:lnTo>
                <a:lnTo>
                  <a:pt x="1733552" y="687388"/>
                </a:lnTo>
                <a:lnTo>
                  <a:pt x="1728789" y="679450"/>
                </a:lnTo>
                <a:close/>
                <a:moveTo>
                  <a:pt x="1728922" y="654050"/>
                </a:moveTo>
                <a:cubicBezTo>
                  <a:pt x="1728922" y="658202"/>
                  <a:pt x="1728922" y="658202"/>
                  <a:pt x="1728922" y="658202"/>
                </a:cubicBezTo>
                <a:lnTo>
                  <a:pt x="1737124" y="678962"/>
                </a:lnTo>
                <a:cubicBezTo>
                  <a:pt x="1749427" y="703873"/>
                  <a:pt x="1749427" y="703873"/>
                  <a:pt x="1749427" y="703873"/>
                </a:cubicBezTo>
                <a:cubicBezTo>
                  <a:pt x="1745326" y="703873"/>
                  <a:pt x="1741225" y="703873"/>
                  <a:pt x="1737124" y="703873"/>
                </a:cubicBezTo>
                <a:cubicBezTo>
                  <a:pt x="1737124" y="695569"/>
                  <a:pt x="1737124" y="695569"/>
                  <a:pt x="1737124" y="695569"/>
                </a:cubicBezTo>
                <a:cubicBezTo>
                  <a:pt x="1712517" y="695569"/>
                  <a:pt x="1712517" y="695569"/>
                  <a:pt x="1712517" y="695569"/>
                </a:cubicBezTo>
                <a:cubicBezTo>
                  <a:pt x="1712517" y="708025"/>
                  <a:pt x="1712517" y="708025"/>
                  <a:pt x="1712517" y="708025"/>
                </a:cubicBezTo>
                <a:cubicBezTo>
                  <a:pt x="1708416" y="703873"/>
                  <a:pt x="1704315" y="703873"/>
                  <a:pt x="1700214" y="703873"/>
                </a:cubicBezTo>
                <a:cubicBezTo>
                  <a:pt x="1712517" y="678962"/>
                  <a:pt x="1712517" y="678962"/>
                  <a:pt x="1712517" y="678962"/>
                </a:cubicBezTo>
                <a:cubicBezTo>
                  <a:pt x="1716618" y="658202"/>
                  <a:pt x="1716618" y="658202"/>
                  <a:pt x="1716618" y="658202"/>
                </a:cubicBezTo>
                <a:cubicBezTo>
                  <a:pt x="1728922" y="654050"/>
                  <a:pt x="1728922" y="654050"/>
                  <a:pt x="1728922" y="654050"/>
                </a:cubicBezTo>
                <a:close/>
                <a:moveTo>
                  <a:pt x="907733" y="654049"/>
                </a:moveTo>
                <a:cubicBezTo>
                  <a:pt x="907733" y="683259"/>
                  <a:pt x="907733" y="683259"/>
                  <a:pt x="907733" y="683259"/>
                </a:cubicBezTo>
                <a:cubicBezTo>
                  <a:pt x="932498" y="683259"/>
                  <a:pt x="932498" y="683259"/>
                  <a:pt x="932498" y="683259"/>
                </a:cubicBezTo>
                <a:lnTo>
                  <a:pt x="932498" y="695778"/>
                </a:lnTo>
                <a:cubicBezTo>
                  <a:pt x="907733" y="695778"/>
                  <a:pt x="907733" y="695778"/>
                  <a:pt x="907733" y="695778"/>
                </a:cubicBezTo>
                <a:cubicBezTo>
                  <a:pt x="907733" y="770889"/>
                  <a:pt x="907733" y="770889"/>
                  <a:pt x="907733" y="770889"/>
                </a:cubicBezTo>
                <a:cubicBezTo>
                  <a:pt x="907733" y="779235"/>
                  <a:pt x="911861" y="787580"/>
                  <a:pt x="924243" y="787580"/>
                </a:cubicBezTo>
                <a:cubicBezTo>
                  <a:pt x="928371" y="787580"/>
                  <a:pt x="932498" y="787580"/>
                  <a:pt x="936626" y="783408"/>
                </a:cubicBezTo>
                <a:cubicBezTo>
                  <a:pt x="936626" y="795926"/>
                  <a:pt x="936626" y="795926"/>
                  <a:pt x="936626" y="795926"/>
                </a:cubicBezTo>
                <a:cubicBezTo>
                  <a:pt x="932498" y="800099"/>
                  <a:pt x="928371" y="800099"/>
                  <a:pt x="920116" y="800099"/>
                </a:cubicBezTo>
                <a:cubicBezTo>
                  <a:pt x="895351" y="800099"/>
                  <a:pt x="895351" y="783408"/>
                  <a:pt x="895351" y="762543"/>
                </a:cubicBezTo>
                <a:cubicBezTo>
                  <a:pt x="895351" y="695778"/>
                  <a:pt x="895351" y="695778"/>
                  <a:pt x="895351" y="695778"/>
                </a:cubicBezTo>
                <a:cubicBezTo>
                  <a:pt x="874713" y="695778"/>
                  <a:pt x="874713" y="695778"/>
                  <a:pt x="874713" y="695778"/>
                </a:cubicBezTo>
                <a:cubicBezTo>
                  <a:pt x="874713" y="683259"/>
                  <a:pt x="874713" y="683259"/>
                  <a:pt x="874713" y="683259"/>
                </a:cubicBezTo>
                <a:cubicBezTo>
                  <a:pt x="895351" y="683259"/>
                  <a:pt x="895351" y="683259"/>
                  <a:pt x="895351" y="683259"/>
                </a:cubicBezTo>
                <a:cubicBezTo>
                  <a:pt x="895351" y="658222"/>
                  <a:pt x="895351" y="658222"/>
                  <a:pt x="895351" y="658222"/>
                </a:cubicBezTo>
                <a:cubicBezTo>
                  <a:pt x="907733" y="654049"/>
                  <a:pt x="907733" y="654049"/>
                  <a:pt x="907733" y="654049"/>
                </a:cubicBezTo>
                <a:close/>
                <a:moveTo>
                  <a:pt x="1658542" y="650875"/>
                </a:moveTo>
                <a:cubicBezTo>
                  <a:pt x="1662643" y="650875"/>
                  <a:pt x="1662643" y="650875"/>
                  <a:pt x="1666745" y="650875"/>
                </a:cubicBezTo>
                <a:cubicBezTo>
                  <a:pt x="1666745" y="650875"/>
                  <a:pt x="1666745" y="650875"/>
                  <a:pt x="1683149" y="688242"/>
                </a:cubicBezTo>
                <a:cubicBezTo>
                  <a:pt x="1683149" y="688242"/>
                  <a:pt x="1683149" y="688242"/>
                  <a:pt x="1687250" y="655027"/>
                </a:cubicBezTo>
                <a:cubicBezTo>
                  <a:pt x="1687250" y="655027"/>
                  <a:pt x="1691351" y="655027"/>
                  <a:pt x="1695452" y="655027"/>
                </a:cubicBezTo>
                <a:cubicBezTo>
                  <a:pt x="1695452" y="655027"/>
                  <a:pt x="1695452" y="655027"/>
                  <a:pt x="1687250" y="704850"/>
                </a:cubicBezTo>
                <a:cubicBezTo>
                  <a:pt x="1687250" y="704850"/>
                  <a:pt x="1683149" y="704850"/>
                  <a:pt x="1679048" y="704850"/>
                </a:cubicBezTo>
                <a:cubicBezTo>
                  <a:pt x="1679048" y="704850"/>
                  <a:pt x="1679048" y="704850"/>
                  <a:pt x="1662643" y="671635"/>
                </a:cubicBezTo>
                <a:cubicBezTo>
                  <a:pt x="1662643" y="671635"/>
                  <a:pt x="1662643" y="671635"/>
                  <a:pt x="1658542" y="700698"/>
                </a:cubicBezTo>
                <a:cubicBezTo>
                  <a:pt x="1654441" y="700698"/>
                  <a:pt x="1650340" y="700698"/>
                  <a:pt x="1646239" y="700698"/>
                </a:cubicBezTo>
                <a:cubicBezTo>
                  <a:pt x="1646239" y="700698"/>
                  <a:pt x="1646239" y="700698"/>
                  <a:pt x="1658542" y="650875"/>
                </a:cubicBezTo>
                <a:close/>
                <a:moveTo>
                  <a:pt x="1787526" y="646113"/>
                </a:moveTo>
                <a:lnTo>
                  <a:pt x="1787526" y="654504"/>
                </a:lnTo>
                <a:cubicBezTo>
                  <a:pt x="1783399" y="658700"/>
                  <a:pt x="1779271" y="658700"/>
                  <a:pt x="1771016" y="658700"/>
                </a:cubicBezTo>
                <a:cubicBezTo>
                  <a:pt x="1771016" y="658700"/>
                  <a:pt x="1771016" y="658700"/>
                  <a:pt x="1779271" y="700655"/>
                </a:cubicBezTo>
                <a:cubicBezTo>
                  <a:pt x="1779271" y="700655"/>
                  <a:pt x="1779271" y="700655"/>
                  <a:pt x="1771016" y="704851"/>
                </a:cubicBezTo>
                <a:cubicBezTo>
                  <a:pt x="1771016" y="704851"/>
                  <a:pt x="1771016" y="704851"/>
                  <a:pt x="1762761" y="662895"/>
                </a:cubicBezTo>
                <a:cubicBezTo>
                  <a:pt x="1758634" y="662895"/>
                  <a:pt x="1754506" y="662895"/>
                  <a:pt x="1746251" y="662895"/>
                </a:cubicBezTo>
                <a:cubicBezTo>
                  <a:pt x="1746251" y="662895"/>
                  <a:pt x="1746251" y="662895"/>
                  <a:pt x="1746251" y="654504"/>
                </a:cubicBezTo>
                <a:cubicBezTo>
                  <a:pt x="1758634" y="654504"/>
                  <a:pt x="1771016" y="650309"/>
                  <a:pt x="1787526" y="646113"/>
                </a:cubicBezTo>
                <a:close/>
                <a:moveTo>
                  <a:pt x="1617029" y="646113"/>
                </a:moveTo>
                <a:cubicBezTo>
                  <a:pt x="1617029" y="654051"/>
                  <a:pt x="1617029" y="654051"/>
                  <a:pt x="1617029" y="654051"/>
                </a:cubicBezTo>
                <a:cubicBezTo>
                  <a:pt x="1612901" y="658019"/>
                  <a:pt x="1612901" y="658019"/>
                  <a:pt x="1612901" y="658019"/>
                </a:cubicBezTo>
                <a:cubicBezTo>
                  <a:pt x="1625284" y="661988"/>
                  <a:pt x="1625284" y="661988"/>
                  <a:pt x="1625284" y="661988"/>
                </a:cubicBezTo>
                <a:cubicBezTo>
                  <a:pt x="1629412" y="661988"/>
                  <a:pt x="1633539" y="658019"/>
                  <a:pt x="1633539" y="658019"/>
                </a:cubicBezTo>
                <a:cubicBezTo>
                  <a:pt x="1633539" y="658019"/>
                  <a:pt x="1633539" y="654051"/>
                  <a:pt x="1633539" y="654051"/>
                </a:cubicBezTo>
                <a:cubicBezTo>
                  <a:pt x="1633539" y="654051"/>
                  <a:pt x="1633539" y="650082"/>
                  <a:pt x="1629412" y="650082"/>
                </a:cubicBezTo>
                <a:cubicBezTo>
                  <a:pt x="1617029" y="646113"/>
                  <a:pt x="1617029" y="646113"/>
                  <a:pt x="1617029" y="646113"/>
                </a:cubicBezTo>
                <a:close/>
                <a:moveTo>
                  <a:pt x="966943" y="643885"/>
                </a:moveTo>
                <a:lnTo>
                  <a:pt x="981464" y="643885"/>
                </a:lnTo>
                <a:lnTo>
                  <a:pt x="981464" y="660066"/>
                </a:lnTo>
                <a:lnTo>
                  <a:pt x="966943" y="660066"/>
                </a:lnTo>
                <a:close/>
                <a:moveTo>
                  <a:pt x="1795464" y="641350"/>
                </a:moveTo>
                <a:cubicBezTo>
                  <a:pt x="1799546" y="641350"/>
                  <a:pt x="1803628" y="641350"/>
                  <a:pt x="1807711" y="641350"/>
                </a:cubicBezTo>
                <a:cubicBezTo>
                  <a:pt x="1807711" y="641350"/>
                  <a:pt x="1807711" y="641350"/>
                  <a:pt x="1824039" y="687917"/>
                </a:cubicBezTo>
                <a:cubicBezTo>
                  <a:pt x="1819957" y="687917"/>
                  <a:pt x="1815875" y="687917"/>
                  <a:pt x="1811793" y="692150"/>
                </a:cubicBezTo>
                <a:cubicBezTo>
                  <a:pt x="1811793" y="692150"/>
                  <a:pt x="1811793" y="692150"/>
                  <a:pt x="1795464" y="641350"/>
                </a:cubicBezTo>
                <a:close/>
                <a:moveTo>
                  <a:pt x="177800" y="641349"/>
                </a:moveTo>
                <a:lnTo>
                  <a:pt x="252413" y="641349"/>
                </a:lnTo>
                <a:lnTo>
                  <a:pt x="252413" y="654049"/>
                </a:lnTo>
                <a:lnTo>
                  <a:pt x="195262" y="654049"/>
                </a:lnTo>
                <a:lnTo>
                  <a:pt x="195262" y="712787"/>
                </a:lnTo>
                <a:lnTo>
                  <a:pt x="249238" y="712787"/>
                </a:lnTo>
                <a:lnTo>
                  <a:pt x="249238" y="725487"/>
                </a:lnTo>
                <a:lnTo>
                  <a:pt x="195262" y="725487"/>
                </a:lnTo>
                <a:lnTo>
                  <a:pt x="195262" y="795337"/>
                </a:lnTo>
                <a:lnTo>
                  <a:pt x="177800" y="795337"/>
                </a:lnTo>
                <a:close/>
                <a:moveTo>
                  <a:pt x="1612770" y="633413"/>
                </a:moveTo>
                <a:cubicBezTo>
                  <a:pt x="1633275" y="641668"/>
                  <a:pt x="1633275" y="641668"/>
                  <a:pt x="1633275" y="641668"/>
                </a:cubicBezTo>
                <a:cubicBezTo>
                  <a:pt x="1641477" y="645796"/>
                  <a:pt x="1641477" y="649923"/>
                  <a:pt x="1641477" y="654051"/>
                </a:cubicBezTo>
                <a:cubicBezTo>
                  <a:pt x="1641477" y="654051"/>
                  <a:pt x="1641477" y="658178"/>
                  <a:pt x="1641477" y="658178"/>
                </a:cubicBezTo>
                <a:cubicBezTo>
                  <a:pt x="1641477" y="662306"/>
                  <a:pt x="1637376" y="670561"/>
                  <a:pt x="1629174" y="670561"/>
                </a:cubicBezTo>
                <a:cubicBezTo>
                  <a:pt x="1633275" y="695326"/>
                  <a:pt x="1633275" y="695326"/>
                  <a:pt x="1633275" y="695326"/>
                </a:cubicBezTo>
                <a:cubicBezTo>
                  <a:pt x="1629174" y="695326"/>
                  <a:pt x="1625073" y="691198"/>
                  <a:pt x="1620972" y="691198"/>
                </a:cubicBezTo>
                <a:cubicBezTo>
                  <a:pt x="1620972" y="670561"/>
                  <a:pt x="1620972" y="670561"/>
                  <a:pt x="1620972" y="670561"/>
                </a:cubicBezTo>
                <a:cubicBezTo>
                  <a:pt x="1608668" y="666433"/>
                  <a:pt x="1608668" y="666433"/>
                  <a:pt x="1608668" y="666433"/>
                </a:cubicBezTo>
                <a:cubicBezTo>
                  <a:pt x="1604567" y="682943"/>
                  <a:pt x="1604567" y="682943"/>
                  <a:pt x="1604567" y="682943"/>
                </a:cubicBezTo>
                <a:cubicBezTo>
                  <a:pt x="1600466" y="682943"/>
                  <a:pt x="1596365" y="682943"/>
                  <a:pt x="1592264" y="678816"/>
                </a:cubicBezTo>
                <a:cubicBezTo>
                  <a:pt x="1604567" y="658178"/>
                  <a:pt x="1604567" y="658178"/>
                  <a:pt x="1604567" y="658178"/>
                </a:cubicBezTo>
                <a:cubicBezTo>
                  <a:pt x="1604567" y="654051"/>
                  <a:pt x="1604567" y="654051"/>
                  <a:pt x="1604567" y="654051"/>
                </a:cubicBezTo>
                <a:cubicBezTo>
                  <a:pt x="1612770" y="633413"/>
                  <a:pt x="1612770" y="633413"/>
                  <a:pt x="1612770" y="633413"/>
                </a:cubicBezTo>
                <a:close/>
                <a:moveTo>
                  <a:pt x="1855109" y="630214"/>
                </a:moveTo>
                <a:cubicBezTo>
                  <a:pt x="1851027" y="629693"/>
                  <a:pt x="1846945" y="630735"/>
                  <a:pt x="1844903" y="632818"/>
                </a:cubicBezTo>
                <a:cubicBezTo>
                  <a:pt x="1836739" y="636986"/>
                  <a:pt x="1836739" y="641153"/>
                  <a:pt x="1836739" y="645320"/>
                </a:cubicBezTo>
                <a:cubicBezTo>
                  <a:pt x="1836739" y="649487"/>
                  <a:pt x="1836739" y="653655"/>
                  <a:pt x="1836739" y="653655"/>
                </a:cubicBezTo>
                <a:cubicBezTo>
                  <a:pt x="1836739" y="653655"/>
                  <a:pt x="1836739" y="657822"/>
                  <a:pt x="1840821" y="657822"/>
                </a:cubicBezTo>
                <a:cubicBezTo>
                  <a:pt x="1844903" y="661989"/>
                  <a:pt x="1853068" y="661989"/>
                  <a:pt x="1857150" y="661989"/>
                </a:cubicBezTo>
                <a:cubicBezTo>
                  <a:pt x="1861232" y="657822"/>
                  <a:pt x="1861232" y="657822"/>
                  <a:pt x="1861232" y="657822"/>
                </a:cubicBezTo>
                <a:cubicBezTo>
                  <a:pt x="1865314" y="653655"/>
                  <a:pt x="1865314" y="649487"/>
                  <a:pt x="1865314" y="645320"/>
                </a:cubicBezTo>
                <a:cubicBezTo>
                  <a:pt x="1865314" y="645320"/>
                  <a:pt x="1865314" y="641153"/>
                  <a:pt x="1865314" y="636986"/>
                </a:cubicBezTo>
                <a:cubicBezTo>
                  <a:pt x="1863273" y="632818"/>
                  <a:pt x="1859191" y="630735"/>
                  <a:pt x="1855109" y="630214"/>
                </a:cubicBezTo>
                <a:close/>
                <a:moveTo>
                  <a:pt x="726110" y="628649"/>
                </a:moveTo>
                <a:cubicBezTo>
                  <a:pt x="742951" y="628649"/>
                  <a:pt x="742951" y="628649"/>
                  <a:pt x="742951" y="628649"/>
                </a:cubicBezTo>
                <a:lnTo>
                  <a:pt x="742951" y="795917"/>
                </a:lnTo>
                <a:cubicBezTo>
                  <a:pt x="726110" y="795917"/>
                  <a:pt x="726110" y="795917"/>
                  <a:pt x="726110" y="795917"/>
                </a:cubicBezTo>
                <a:cubicBezTo>
                  <a:pt x="726110" y="779190"/>
                  <a:pt x="726110" y="779190"/>
                  <a:pt x="726110" y="779190"/>
                </a:cubicBezTo>
                <a:cubicBezTo>
                  <a:pt x="717689" y="795917"/>
                  <a:pt x="709268" y="800099"/>
                  <a:pt x="692427" y="800099"/>
                </a:cubicBezTo>
                <a:cubicBezTo>
                  <a:pt x="658744" y="800099"/>
                  <a:pt x="646113" y="775009"/>
                  <a:pt x="646113" y="741555"/>
                </a:cubicBezTo>
                <a:cubicBezTo>
                  <a:pt x="646113" y="708101"/>
                  <a:pt x="658744" y="683011"/>
                  <a:pt x="692427" y="683011"/>
                </a:cubicBezTo>
                <a:cubicBezTo>
                  <a:pt x="713479" y="683011"/>
                  <a:pt x="726110" y="695556"/>
                  <a:pt x="726110" y="703920"/>
                </a:cubicBezTo>
                <a:cubicBezTo>
                  <a:pt x="726110" y="628649"/>
                  <a:pt x="726110" y="628649"/>
                  <a:pt x="726110" y="628649"/>
                </a:cubicBezTo>
                <a:close/>
                <a:moveTo>
                  <a:pt x="1857377" y="622131"/>
                </a:moveTo>
                <a:cubicBezTo>
                  <a:pt x="1864256" y="623662"/>
                  <a:pt x="1870606" y="627744"/>
                  <a:pt x="1874839" y="633868"/>
                </a:cubicBezTo>
                <a:cubicBezTo>
                  <a:pt x="1874839" y="637950"/>
                  <a:pt x="1874839" y="642032"/>
                  <a:pt x="1874839" y="646114"/>
                </a:cubicBezTo>
                <a:cubicBezTo>
                  <a:pt x="1874839" y="650196"/>
                  <a:pt x="1874839" y="654278"/>
                  <a:pt x="1874839" y="658360"/>
                </a:cubicBezTo>
                <a:cubicBezTo>
                  <a:pt x="1870606" y="662443"/>
                  <a:pt x="1870606" y="666525"/>
                  <a:pt x="1862139" y="666525"/>
                </a:cubicBezTo>
                <a:cubicBezTo>
                  <a:pt x="1853672" y="674689"/>
                  <a:pt x="1836739" y="670607"/>
                  <a:pt x="1828272" y="658360"/>
                </a:cubicBezTo>
                <a:cubicBezTo>
                  <a:pt x="1828272" y="654278"/>
                  <a:pt x="1824039" y="650196"/>
                  <a:pt x="1824039" y="646114"/>
                </a:cubicBezTo>
                <a:cubicBezTo>
                  <a:pt x="1824039" y="637950"/>
                  <a:pt x="1828272" y="629785"/>
                  <a:pt x="1836739" y="625703"/>
                </a:cubicBezTo>
                <a:cubicBezTo>
                  <a:pt x="1843089" y="621621"/>
                  <a:pt x="1850497" y="620601"/>
                  <a:pt x="1857377" y="622131"/>
                </a:cubicBezTo>
                <a:close/>
                <a:moveTo>
                  <a:pt x="1571138" y="612775"/>
                </a:moveTo>
                <a:cubicBezTo>
                  <a:pt x="1579442" y="616903"/>
                  <a:pt x="1591897" y="625158"/>
                  <a:pt x="1600201" y="629285"/>
                </a:cubicBezTo>
                <a:cubicBezTo>
                  <a:pt x="1600201" y="629285"/>
                  <a:pt x="1600201" y="629285"/>
                  <a:pt x="1596049" y="637540"/>
                </a:cubicBezTo>
                <a:cubicBezTo>
                  <a:pt x="1587745" y="633413"/>
                  <a:pt x="1583593" y="629285"/>
                  <a:pt x="1575290" y="625158"/>
                </a:cubicBezTo>
                <a:lnTo>
                  <a:pt x="1571138" y="633413"/>
                </a:lnTo>
                <a:cubicBezTo>
                  <a:pt x="1575290" y="637540"/>
                  <a:pt x="1579442" y="641668"/>
                  <a:pt x="1583593" y="641668"/>
                </a:cubicBezTo>
                <a:cubicBezTo>
                  <a:pt x="1583593" y="641668"/>
                  <a:pt x="1583593" y="641668"/>
                  <a:pt x="1579442" y="649923"/>
                </a:cubicBezTo>
                <a:cubicBezTo>
                  <a:pt x="1579442" y="649923"/>
                  <a:pt x="1579442" y="649923"/>
                  <a:pt x="1566986" y="641668"/>
                </a:cubicBezTo>
                <a:cubicBezTo>
                  <a:pt x="1566986" y="641668"/>
                  <a:pt x="1566986" y="641668"/>
                  <a:pt x="1558682" y="654050"/>
                </a:cubicBezTo>
                <a:cubicBezTo>
                  <a:pt x="1558682" y="654050"/>
                  <a:pt x="1558682" y="654050"/>
                  <a:pt x="1579442" y="666433"/>
                </a:cubicBezTo>
                <a:cubicBezTo>
                  <a:pt x="1579442" y="666433"/>
                  <a:pt x="1579442" y="666433"/>
                  <a:pt x="1575290" y="674688"/>
                </a:cubicBezTo>
                <a:cubicBezTo>
                  <a:pt x="1562834" y="666433"/>
                  <a:pt x="1554530" y="662305"/>
                  <a:pt x="1546226" y="654050"/>
                </a:cubicBezTo>
                <a:cubicBezTo>
                  <a:pt x="1546226" y="654050"/>
                  <a:pt x="1546226" y="654050"/>
                  <a:pt x="1571138" y="612775"/>
                </a:cubicBezTo>
                <a:close/>
                <a:moveTo>
                  <a:pt x="1898969" y="579438"/>
                </a:moveTo>
                <a:cubicBezTo>
                  <a:pt x="1898969" y="579438"/>
                  <a:pt x="1898969" y="579438"/>
                  <a:pt x="1931989" y="616943"/>
                </a:cubicBezTo>
                <a:cubicBezTo>
                  <a:pt x="1927862" y="621110"/>
                  <a:pt x="1927862" y="621110"/>
                  <a:pt x="1923734" y="625277"/>
                </a:cubicBezTo>
                <a:cubicBezTo>
                  <a:pt x="1923734" y="625277"/>
                  <a:pt x="1923734" y="625277"/>
                  <a:pt x="1890714" y="612776"/>
                </a:cubicBezTo>
                <a:cubicBezTo>
                  <a:pt x="1890714" y="612776"/>
                  <a:pt x="1890714" y="612776"/>
                  <a:pt x="1907224" y="637779"/>
                </a:cubicBezTo>
                <a:cubicBezTo>
                  <a:pt x="1903096" y="641946"/>
                  <a:pt x="1903096" y="641946"/>
                  <a:pt x="1898969" y="646113"/>
                </a:cubicBezTo>
                <a:cubicBezTo>
                  <a:pt x="1898969" y="646113"/>
                  <a:pt x="1898969" y="646113"/>
                  <a:pt x="1870076" y="604441"/>
                </a:cubicBezTo>
                <a:cubicBezTo>
                  <a:pt x="1874204" y="604441"/>
                  <a:pt x="1874204" y="600274"/>
                  <a:pt x="1878331" y="600274"/>
                </a:cubicBezTo>
                <a:cubicBezTo>
                  <a:pt x="1878331" y="600274"/>
                  <a:pt x="1878331" y="600274"/>
                  <a:pt x="1911351" y="608608"/>
                </a:cubicBezTo>
                <a:cubicBezTo>
                  <a:pt x="1911351" y="608608"/>
                  <a:pt x="1911351" y="608608"/>
                  <a:pt x="1890714" y="587772"/>
                </a:cubicBezTo>
                <a:cubicBezTo>
                  <a:pt x="1894841" y="583605"/>
                  <a:pt x="1894841" y="583605"/>
                  <a:pt x="1898969" y="579438"/>
                </a:cubicBezTo>
                <a:close/>
                <a:moveTo>
                  <a:pt x="1534626" y="579438"/>
                </a:moveTo>
                <a:cubicBezTo>
                  <a:pt x="1542930" y="587742"/>
                  <a:pt x="1551233" y="596046"/>
                  <a:pt x="1563689" y="604350"/>
                </a:cubicBezTo>
                <a:cubicBezTo>
                  <a:pt x="1559537" y="612653"/>
                  <a:pt x="1559537" y="612653"/>
                  <a:pt x="1559537" y="612653"/>
                </a:cubicBezTo>
                <a:cubicBezTo>
                  <a:pt x="1555385" y="608501"/>
                  <a:pt x="1551233" y="604350"/>
                  <a:pt x="1547081" y="604350"/>
                </a:cubicBezTo>
                <a:cubicBezTo>
                  <a:pt x="1518018" y="633413"/>
                  <a:pt x="1518018" y="633413"/>
                  <a:pt x="1518018" y="633413"/>
                </a:cubicBezTo>
                <a:cubicBezTo>
                  <a:pt x="1509714" y="625109"/>
                  <a:pt x="1509714" y="625109"/>
                  <a:pt x="1509714" y="625109"/>
                </a:cubicBezTo>
                <a:cubicBezTo>
                  <a:pt x="1538778" y="596046"/>
                  <a:pt x="1538778" y="596046"/>
                  <a:pt x="1538778" y="596046"/>
                </a:cubicBezTo>
                <a:cubicBezTo>
                  <a:pt x="1534626" y="591894"/>
                  <a:pt x="1530474" y="587742"/>
                  <a:pt x="1526322" y="583590"/>
                </a:cubicBezTo>
                <a:cubicBezTo>
                  <a:pt x="1534626" y="579438"/>
                  <a:pt x="1534626" y="579438"/>
                  <a:pt x="1534626" y="579438"/>
                </a:cubicBezTo>
                <a:close/>
                <a:moveTo>
                  <a:pt x="1924051" y="566738"/>
                </a:moveTo>
                <a:lnTo>
                  <a:pt x="1931989" y="579438"/>
                </a:lnTo>
                <a:lnTo>
                  <a:pt x="1936751" y="587376"/>
                </a:lnTo>
                <a:lnTo>
                  <a:pt x="1944689" y="579438"/>
                </a:lnTo>
                <a:lnTo>
                  <a:pt x="1944689" y="574676"/>
                </a:lnTo>
                <a:close/>
                <a:moveTo>
                  <a:pt x="1919742" y="558800"/>
                </a:moveTo>
                <a:cubicBezTo>
                  <a:pt x="1970089" y="571103"/>
                  <a:pt x="1970089" y="571103"/>
                  <a:pt x="1970089" y="571103"/>
                </a:cubicBezTo>
                <a:cubicBezTo>
                  <a:pt x="1970089" y="575204"/>
                  <a:pt x="1965894" y="575204"/>
                  <a:pt x="1965894" y="579305"/>
                </a:cubicBezTo>
                <a:cubicBezTo>
                  <a:pt x="1965894" y="579305"/>
                  <a:pt x="1965894" y="579305"/>
                  <a:pt x="1961698" y="579305"/>
                </a:cubicBezTo>
                <a:cubicBezTo>
                  <a:pt x="1953307" y="579305"/>
                  <a:pt x="1953307" y="579305"/>
                  <a:pt x="1953307" y="579305"/>
                </a:cubicBezTo>
                <a:cubicBezTo>
                  <a:pt x="1940720" y="595710"/>
                  <a:pt x="1940720" y="595710"/>
                  <a:pt x="1940720" y="595710"/>
                </a:cubicBezTo>
                <a:cubicBezTo>
                  <a:pt x="1944916" y="603912"/>
                  <a:pt x="1944916" y="603912"/>
                  <a:pt x="1944916" y="603912"/>
                </a:cubicBezTo>
                <a:cubicBezTo>
                  <a:pt x="1944916" y="603912"/>
                  <a:pt x="1940720" y="608013"/>
                  <a:pt x="1940720" y="608013"/>
                </a:cubicBezTo>
                <a:cubicBezTo>
                  <a:pt x="1919742" y="579305"/>
                  <a:pt x="1919742" y="579305"/>
                  <a:pt x="1919742" y="579305"/>
                </a:cubicBezTo>
                <a:cubicBezTo>
                  <a:pt x="1911351" y="567002"/>
                  <a:pt x="1911351" y="567002"/>
                  <a:pt x="1911351" y="567002"/>
                </a:cubicBezTo>
                <a:close/>
                <a:moveTo>
                  <a:pt x="1500586" y="541338"/>
                </a:moveTo>
                <a:cubicBezTo>
                  <a:pt x="1504753" y="545571"/>
                  <a:pt x="1504753" y="545571"/>
                  <a:pt x="1508920" y="549805"/>
                </a:cubicBezTo>
                <a:cubicBezTo>
                  <a:pt x="1508920" y="549805"/>
                  <a:pt x="1508920" y="549805"/>
                  <a:pt x="1496419" y="583671"/>
                </a:cubicBezTo>
                <a:cubicBezTo>
                  <a:pt x="1496419" y="583671"/>
                  <a:pt x="1496419" y="583671"/>
                  <a:pt x="1521422" y="562505"/>
                </a:cubicBezTo>
                <a:cubicBezTo>
                  <a:pt x="1521422" y="566738"/>
                  <a:pt x="1525589" y="566738"/>
                  <a:pt x="1525589" y="570971"/>
                </a:cubicBezTo>
                <a:cubicBezTo>
                  <a:pt x="1525589" y="570971"/>
                  <a:pt x="1525589" y="570971"/>
                  <a:pt x="1488084" y="604838"/>
                </a:cubicBezTo>
                <a:cubicBezTo>
                  <a:pt x="1483917" y="600605"/>
                  <a:pt x="1483917" y="600605"/>
                  <a:pt x="1479750" y="596371"/>
                </a:cubicBezTo>
                <a:cubicBezTo>
                  <a:pt x="1479750" y="596371"/>
                  <a:pt x="1479750" y="596371"/>
                  <a:pt x="1492252" y="562505"/>
                </a:cubicBezTo>
                <a:cubicBezTo>
                  <a:pt x="1492252" y="562505"/>
                  <a:pt x="1492252" y="562505"/>
                  <a:pt x="1467249" y="579438"/>
                </a:cubicBezTo>
                <a:cubicBezTo>
                  <a:pt x="1463081" y="575205"/>
                  <a:pt x="1463081" y="575205"/>
                  <a:pt x="1458914" y="570971"/>
                </a:cubicBezTo>
                <a:cubicBezTo>
                  <a:pt x="1458914" y="570971"/>
                  <a:pt x="1458914" y="570971"/>
                  <a:pt x="1500586" y="541338"/>
                </a:cubicBezTo>
                <a:close/>
                <a:moveTo>
                  <a:pt x="1936752" y="528638"/>
                </a:moveTo>
                <a:lnTo>
                  <a:pt x="1973264" y="550863"/>
                </a:lnTo>
                <a:lnTo>
                  <a:pt x="1985965" y="528638"/>
                </a:lnTo>
                <a:lnTo>
                  <a:pt x="1993902" y="533401"/>
                </a:lnTo>
                <a:lnTo>
                  <a:pt x="1978027" y="561976"/>
                </a:lnTo>
                <a:lnTo>
                  <a:pt x="1931989" y="538163"/>
                </a:lnTo>
                <a:close/>
                <a:moveTo>
                  <a:pt x="1492829" y="525463"/>
                </a:moveTo>
                <a:cubicBezTo>
                  <a:pt x="1492829" y="529630"/>
                  <a:pt x="1497014" y="529630"/>
                  <a:pt x="1497014" y="533798"/>
                </a:cubicBezTo>
                <a:cubicBezTo>
                  <a:pt x="1497014" y="533798"/>
                  <a:pt x="1497014" y="533798"/>
                  <a:pt x="1455161" y="558801"/>
                </a:cubicBezTo>
                <a:cubicBezTo>
                  <a:pt x="1450976" y="554634"/>
                  <a:pt x="1450976" y="550467"/>
                  <a:pt x="1450976" y="550467"/>
                </a:cubicBezTo>
                <a:cubicBezTo>
                  <a:pt x="1450976" y="550467"/>
                  <a:pt x="1450976" y="550467"/>
                  <a:pt x="1492829" y="525463"/>
                </a:cubicBezTo>
                <a:close/>
                <a:moveTo>
                  <a:pt x="1482542" y="485751"/>
                </a:moveTo>
                <a:cubicBezTo>
                  <a:pt x="1480468" y="485230"/>
                  <a:pt x="1478394" y="486272"/>
                  <a:pt x="1476320" y="488355"/>
                </a:cubicBezTo>
                <a:cubicBezTo>
                  <a:pt x="1430696" y="500857"/>
                  <a:pt x="1430696" y="500857"/>
                  <a:pt x="1430696" y="500857"/>
                </a:cubicBezTo>
                <a:cubicBezTo>
                  <a:pt x="1422401" y="505024"/>
                  <a:pt x="1422401" y="509191"/>
                  <a:pt x="1422401" y="517526"/>
                </a:cubicBezTo>
                <a:cubicBezTo>
                  <a:pt x="1468025" y="634207"/>
                  <a:pt x="1584159" y="717551"/>
                  <a:pt x="1716883" y="717551"/>
                </a:cubicBezTo>
                <a:cubicBezTo>
                  <a:pt x="1849607" y="717551"/>
                  <a:pt x="1965740" y="634207"/>
                  <a:pt x="2011364" y="513358"/>
                </a:cubicBezTo>
                <a:cubicBezTo>
                  <a:pt x="2011364" y="509191"/>
                  <a:pt x="2007217" y="505024"/>
                  <a:pt x="2003069" y="500857"/>
                </a:cubicBezTo>
                <a:cubicBezTo>
                  <a:pt x="1957445" y="488355"/>
                  <a:pt x="1957445" y="488355"/>
                  <a:pt x="1957445" y="488355"/>
                </a:cubicBezTo>
                <a:cubicBezTo>
                  <a:pt x="1955371" y="486272"/>
                  <a:pt x="1953297" y="485230"/>
                  <a:pt x="1951224" y="485751"/>
                </a:cubicBezTo>
                <a:cubicBezTo>
                  <a:pt x="1949150" y="486272"/>
                  <a:pt x="1947076" y="488355"/>
                  <a:pt x="1945002" y="492522"/>
                </a:cubicBezTo>
                <a:cubicBezTo>
                  <a:pt x="1907673" y="584201"/>
                  <a:pt x="1820573" y="646709"/>
                  <a:pt x="1716883" y="646709"/>
                </a:cubicBezTo>
                <a:cubicBezTo>
                  <a:pt x="1613192" y="646709"/>
                  <a:pt x="1526092" y="584201"/>
                  <a:pt x="1488763" y="492522"/>
                </a:cubicBezTo>
                <a:cubicBezTo>
                  <a:pt x="1486689" y="488355"/>
                  <a:pt x="1484616" y="486272"/>
                  <a:pt x="1482542" y="485751"/>
                </a:cubicBezTo>
                <a:close/>
                <a:moveTo>
                  <a:pt x="1662749" y="478852"/>
                </a:moveTo>
                <a:cubicBezTo>
                  <a:pt x="1551306" y="533313"/>
                  <a:pt x="1551306" y="533313"/>
                  <a:pt x="1551306" y="533313"/>
                </a:cubicBezTo>
                <a:cubicBezTo>
                  <a:pt x="1547179" y="533313"/>
                  <a:pt x="1543051" y="533313"/>
                  <a:pt x="1543051" y="537502"/>
                </a:cubicBezTo>
                <a:cubicBezTo>
                  <a:pt x="1543051" y="537502"/>
                  <a:pt x="1543051" y="537502"/>
                  <a:pt x="1543051" y="541691"/>
                </a:cubicBezTo>
                <a:cubicBezTo>
                  <a:pt x="1543051" y="541691"/>
                  <a:pt x="1543051" y="545880"/>
                  <a:pt x="1547179" y="545880"/>
                </a:cubicBezTo>
                <a:cubicBezTo>
                  <a:pt x="1584326" y="587773"/>
                  <a:pt x="1621474" y="608719"/>
                  <a:pt x="1675132" y="621287"/>
                </a:cubicBezTo>
                <a:cubicBezTo>
                  <a:pt x="1679259" y="625476"/>
                  <a:pt x="1683387" y="625476"/>
                  <a:pt x="1683387" y="621287"/>
                </a:cubicBezTo>
                <a:cubicBezTo>
                  <a:pt x="1687514" y="621287"/>
                  <a:pt x="1687514" y="617098"/>
                  <a:pt x="1687514" y="608719"/>
                </a:cubicBezTo>
                <a:cubicBezTo>
                  <a:pt x="1687514" y="608719"/>
                  <a:pt x="1679259" y="487231"/>
                  <a:pt x="1679259" y="487231"/>
                </a:cubicBezTo>
                <a:cubicBezTo>
                  <a:pt x="1679259" y="483042"/>
                  <a:pt x="1675132" y="478852"/>
                  <a:pt x="1675132" y="478852"/>
                </a:cubicBezTo>
                <a:cubicBezTo>
                  <a:pt x="1671004" y="474663"/>
                  <a:pt x="1666877" y="474663"/>
                  <a:pt x="1662749" y="478852"/>
                </a:cubicBezTo>
                <a:close/>
                <a:moveTo>
                  <a:pt x="1762761" y="474663"/>
                </a:moveTo>
                <a:cubicBezTo>
                  <a:pt x="1758634" y="478836"/>
                  <a:pt x="1758634" y="483009"/>
                  <a:pt x="1758634" y="487182"/>
                </a:cubicBezTo>
                <a:cubicBezTo>
                  <a:pt x="1746251" y="608194"/>
                  <a:pt x="1746251" y="608194"/>
                  <a:pt x="1746251" y="608194"/>
                </a:cubicBezTo>
                <a:cubicBezTo>
                  <a:pt x="1746251" y="612367"/>
                  <a:pt x="1746251" y="616540"/>
                  <a:pt x="1750379" y="620713"/>
                </a:cubicBezTo>
                <a:cubicBezTo>
                  <a:pt x="1750379" y="620713"/>
                  <a:pt x="1754506" y="620713"/>
                  <a:pt x="1758634" y="620713"/>
                </a:cubicBezTo>
                <a:cubicBezTo>
                  <a:pt x="1812291" y="608194"/>
                  <a:pt x="1849439" y="587330"/>
                  <a:pt x="1886587" y="545602"/>
                </a:cubicBezTo>
                <a:cubicBezTo>
                  <a:pt x="1890714" y="541429"/>
                  <a:pt x="1890714" y="541429"/>
                  <a:pt x="1890714" y="537256"/>
                </a:cubicBezTo>
                <a:cubicBezTo>
                  <a:pt x="1890714" y="533083"/>
                  <a:pt x="1886587" y="533083"/>
                  <a:pt x="1882459" y="528910"/>
                </a:cubicBezTo>
                <a:cubicBezTo>
                  <a:pt x="1775144" y="474663"/>
                  <a:pt x="1775144" y="474663"/>
                  <a:pt x="1775144" y="474663"/>
                </a:cubicBezTo>
                <a:cubicBezTo>
                  <a:pt x="1771016" y="474663"/>
                  <a:pt x="1766889" y="474663"/>
                  <a:pt x="1762761" y="474663"/>
                </a:cubicBezTo>
                <a:close/>
                <a:moveTo>
                  <a:pt x="725572" y="428624"/>
                </a:moveTo>
                <a:cubicBezTo>
                  <a:pt x="705101" y="432820"/>
                  <a:pt x="696913" y="441211"/>
                  <a:pt x="696913" y="457993"/>
                </a:cubicBezTo>
                <a:cubicBezTo>
                  <a:pt x="696913" y="470580"/>
                  <a:pt x="696913" y="487362"/>
                  <a:pt x="717384" y="487362"/>
                </a:cubicBezTo>
                <a:cubicBezTo>
                  <a:pt x="741948" y="487362"/>
                  <a:pt x="774701" y="478971"/>
                  <a:pt x="774701" y="478971"/>
                </a:cubicBezTo>
                <a:cubicBezTo>
                  <a:pt x="774701" y="428624"/>
                  <a:pt x="774701" y="428624"/>
                  <a:pt x="774701" y="428624"/>
                </a:cubicBezTo>
                <a:close/>
                <a:moveTo>
                  <a:pt x="352426" y="346073"/>
                </a:moveTo>
                <a:cubicBezTo>
                  <a:pt x="315516" y="346073"/>
                  <a:pt x="303213" y="362695"/>
                  <a:pt x="303213" y="412562"/>
                </a:cubicBezTo>
                <a:cubicBezTo>
                  <a:pt x="303213" y="462428"/>
                  <a:pt x="311415" y="487361"/>
                  <a:pt x="352426" y="487361"/>
                </a:cubicBezTo>
                <a:cubicBezTo>
                  <a:pt x="393436" y="487361"/>
                  <a:pt x="401638" y="458272"/>
                  <a:pt x="401638" y="412562"/>
                </a:cubicBezTo>
                <a:cubicBezTo>
                  <a:pt x="401638" y="362695"/>
                  <a:pt x="389335" y="346073"/>
                  <a:pt x="352426" y="346073"/>
                </a:cubicBezTo>
                <a:close/>
                <a:moveTo>
                  <a:pt x="1704770" y="341312"/>
                </a:moveTo>
                <a:cubicBezTo>
                  <a:pt x="1704770" y="341312"/>
                  <a:pt x="1704770" y="353885"/>
                  <a:pt x="1704770" y="353885"/>
                </a:cubicBezTo>
                <a:cubicBezTo>
                  <a:pt x="1684063" y="358076"/>
                  <a:pt x="1671639" y="379031"/>
                  <a:pt x="1671639" y="399986"/>
                </a:cubicBezTo>
                <a:cubicBezTo>
                  <a:pt x="1671639" y="425132"/>
                  <a:pt x="1692346" y="446087"/>
                  <a:pt x="1717193" y="446087"/>
                </a:cubicBezTo>
                <a:cubicBezTo>
                  <a:pt x="1742041" y="446087"/>
                  <a:pt x="1766889" y="425132"/>
                  <a:pt x="1766889" y="399986"/>
                </a:cubicBezTo>
                <a:cubicBezTo>
                  <a:pt x="1766889" y="379031"/>
                  <a:pt x="1750324" y="358076"/>
                  <a:pt x="1729617" y="353885"/>
                </a:cubicBezTo>
                <a:cubicBezTo>
                  <a:pt x="1729617" y="349694"/>
                  <a:pt x="1729617" y="341312"/>
                  <a:pt x="1729617" y="341312"/>
                </a:cubicBezTo>
                <a:cubicBezTo>
                  <a:pt x="1704770" y="341312"/>
                  <a:pt x="1704770" y="341312"/>
                  <a:pt x="1704770" y="341312"/>
                </a:cubicBezTo>
                <a:close/>
                <a:moveTo>
                  <a:pt x="1716883" y="328612"/>
                </a:moveTo>
                <a:cubicBezTo>
                  <a:pt x="1755899" y="328612"/>
                  <a:pt x="1787527" y="360596"/>
                  <a:pt x="1787527" y="400050"/>
                </a:cubicBezTo>
                <a:cubicBezTo>
                  <a:pt x="1787527" y="439504"/>
                  <a:pt x="1755899" y="471488"/>
                  <a:pt x="1716883" y="471488"/>
                </a:cubicBezTo>
                <a:cubicBezTo>
                  <a:pt x="1677867" y="471488"/>
                  <a:pt x="1646239" y="439504"/>
                  <a:pt x="1646239" y="400050"/>
                </a:cubicBezTo>
                <a:cubicBezTo>
                  <a:pt x="1646239" y="360596"/>
                  <a:pt x="1677867" y="328612"/>
                  <a:pt x="1716883" y="328612"/>
                </a:cubicBezTo>
                <a:close/>
                <a:moveTo>
                  <a:pt x="1716883" y="320675"/>
                </a:moveTo>
                <a:cubicBezTo>
                  <a:pt x="1673483" y="320675"/>
                  <a:pt x="1638301" y="356212"/>
                  <a:pt x="1638301" y="400050"/>
                </a:cubicBezTo>
                <a:cubicBezTo>
                  <a:pt x="1638301" y="443888"/>
                  <a:pt x="1673483" y="479425"/>
                  <a:pt x="1716883" y="479425"/>
                </a:cubicBezTo>
                <a:cubicBezTo>
                  <a:pt x="1760283" y="479425"/>
                  <a:pt x="1795465" y="443888"/>
                  <a:pt x="1795465" y="400050"/>
                </a:cubicBezTo>
                <a:cubicBezTo>
                  <a:pt x="1795465" y="356212"/>
                  <a:pt x="1760283" y="320675"/>
                  <a:pt x="1716883" y="320675"/>
                </a:cubicBezTo>
                <a:close/>
                <a:moveTo>
                  <a:pt x="1924004" y="317500"/>
                </a:moveTo>
                <a:cubicBezTo>
                  <a:pt x="1924004" y="317500"/>
                  <a:pt x="1919866" y="317500"/>
                  <a:pt x="1911592" y="321667"/>
                </a:cubicBezTo>
                <a:cubicBezTo>
                  <a:pt x="1812301" y="388342"/>
                  <a:pt x="1812301" y="388342"/>
                  <a:pt x="1812301" y="388342"/>
                </a:cubicBezTo>
                <a:cubicBezTo>
                  <a:pt x="1808164" y="392510"/>
                  <a:pt x="1808164" y="396677"/>
                  <a:pt x="1808164" y="400844"/>
                </a:cubicBezTo>
                <a:cubicBezTo>
                  <a:pt x="1808164" y="400844"/>
                  <a:pt x="1808164" y="405011"/>
                  <a:pt x="1812301" y="409178"/>
                </a:cubicBezTo>
                <a:lnTo>
                  <a:pt x="1915729" y="480021"/>
                </a:lnTo>
                <a:cubicBezTo>
                  <a:pt x="1915729" y="480021"/>
                  <a:pt x="1919866" y="484188"/>
                  <a:pt x="1924004" y="480021"/>
                </a:cubicBezTo>
                <a:cubicBezTo>
                  <a:pt x="1928141" y="480021"/>
                  <a:pt x="1928141" y="480021"/>
                  <a:pt x="1928141" y="471686"/>
                </a:cubicBezTo>
                <a:cubicBezTo>
                  <a:pt x="1944689" y="421680"/>
                  <a:pt x="1944689" y="375841"/>
                  <a:pt x="1928141" y="325834"/>
                </a:cubicBezTo>
                <a:cubicBezTo>
                  <a:pt x="1928141" y="321667"/>
                  <a:pt x="1928141" y="317500"/>
                  <a:pt x="1924004" y="317500"/>
                </a:cubicBezTo>
                <a:close/>
                <a:moveTo>
                  <a:pt x="1509762" y="317500"/>
                </a:moveTo>
                <a:cubicBezTo>
                  <a:pt x="1505625" y="317500"/>
                  <a:pt x="1505625" y="321667"/>
                  <a:pt x="1501487" y="325834"/>
                </a:cubicBezTo>
                <a:cubicBezTo>
                  <a:pt x="1489076" y="375841"/>
                  <a:pt x="1489076" y="421680"/>
                  <a:pt x="1501487" y="475854"/>
                </a:cubicBezTo>
                <a:cubicBezTo>
                  <a:pt x="1505625" y="475854"/>
                  <a:pt x="1505625" y="480021"/>
                  <a:pt x="1509762" y="480021"/>
                </a:cubicBezTo>
                <a:cubicBezTo>
                  <a:pt x="1509762" y="484188"/>
                  <a:pt x="1513899" y="480021"/>
                  <a:pt x="1518036" y="480021"/>
                </a:cubicBezTo>
                <a:cubicBezTo>
                  <a:pt x="1621464" y="409178"/>
                  <a:pt x="1621464" y="409178"/>
                  <a:pt x="1621464" y="409178"/>
                </a:cubicBezTo>
                <a:cubicBezTo>
                  <a:pt x="1625601" y="409178"/>
                  <a:pt x="1625601" y="405011"/>
                  <a:pt x="1625601" y="400844"/>
                </a:cubicBezTo>
                <a:cubicBezTo>
                  <a:pt x="1625601" y="396677"/>
                  <a:pt x="1625601" y="392510"/>
                  <a:pt x="1621464" y="388342"/>
                </a:cubicBezTo>
                <a:lnTo>
                  <a:pt x="1518036" y="321667"/>
                </a:lnTo>
                <a:cubicBezTo>
                  <a:pt x="1518036" y="317500"/>
                  <a:pt x="1513899" y="317500"/>
                  <a:pt x="1509762" y="317500"/>
                </a:cubicBezTo>
                <a:close/>
                <a:moveTo>
                  <a:pt x="1032821" y="304799"/>
                </a:moveTo>
                <a:cubicBezTo>
                  <a:pt x="1032821" y="304799"/>
                  <a:pt x="1036942" y="304799"/>
                  <a:pt x="1041062" y="304799"/>
                </a:cubicBezTo>
                <a:cubicBezTo>
                  <a:pt x="1041062" y="304799"/>
                  <a:pt x="1041062" y="304799"/>
                  <a:pt x="1074028" y="304799"/>
                </a:cubicBezTo>
                <a:cubicBezTo>
                  <a:pt x="1078149" y="304799"/>
                  <a:pt x="1078149" y="304799"/>
                  <a:pt x="1082270" y="308966"/>
                </a:cubicBezTo>
                <a:cubicBezTo>
                  <a:pt x="1082270" y="308966"/>
                  <a:pt x="1082270" y="308966"/>
                  <a:pt x="1123477" y="479821"/>
                </a:cubicBezTo>
                <a:cubicBezTo>
                  <a:pt x="1123477" y="479821"/>
                  <a:pt x="1123477" y="479821"/>
                  <a:pt x="1127598" y="479821"/>
                </a:cubicBezTo>
                <a:cubicBezTo>
                  <a:pt x="1127598" y="479821"/>
                  <a:pt x="1127598" y="479821"/>
                  <a:pt x="1172926" y="308966"/>
                </a:cubicBezTo>
                <a:cubicBezTo>
                  <a:pt x="1172926" y="304799"/>
                  <a:pt x="1177047" y="304799"/>
                  <a:pt x="1181168" y="304799"/>
                </a:cubicBezTo>
                <a:cubicBezTo>
                  <a:pt x="1181168" y="304799"/>
                  <a:pt x="1181168" y="304799"/>
                  <a:pt x="1214134" y="304799"/>
                </a:cubicBezTo>
                <a:cubicBezTo>
                  <a:pt x="1218254" y="304799"/>
                  <a:pt x="1218254" y="304799"/>
                  <a:pt x="1222375" y="304799"/>
                </a:cubicBezTo>
                <a:cubicBezTo>
                  <a:pt x="1222375" y="308966"/>
                  <a:pt x="1222375" y="308966"/>
                  <a:pt x="1222375" y="313133"/>
                </a:cubicBezTo>
                <a:cubicBezTo>
                  <a:pt x="1222375" y="313133"/>
                  <a:pt x="1222375" y="313133"/>
                  <a:pt x="1218254" y="338137"/>
                </a:cubicBezTo>
                <a:cubicBezTo>
                  <a:pt x="1214134" y="350638"/>
                  <a:pt x="1210013" y="367307"/>
                  <a:pt x="1201771" y="388143"/>
                </a:cubicBezTo>
                <a:cubicBezTo>
                  <a:pt x="1193530" y="433982"/>
                  <a:pt x="1177047" y="496490"/>
                  <a:pt x="1164685" y="542329"/>
                </a:cubicBezTo>
                <a:cubicBezTo>
                  <a:pt x="1152322" y="584001"/>
                  <a:pt x="1131719" y="604837"/>
                  <a:pt x="1098753" y="604837"/>
                </a:cubicBezTo>
                <a:cubicBezTo>
                  <a:pt x="1098753" y="604837"/>
                  <a:pt x="1098753" y="604837"/>
                  <a:pt x="1094632" y="604837"/>
                </a:cubicBezTo>
                <a:cubicBezTo>
                  <a:pt x="1078149" y="604837"/>
                  <a:pt x="1053425" y="600670"/>
                  <a:pt x="1041062" y="600670"/>
                </a:cubicBezTo>
                <a:cubicBezTo>
                  <a:pt x="1036942" y="596503"/>
                  <a:pt x="1032821" y="596503"/>
                  <a:pt x="1032821" y="592335"/>
                </a:cubicBezTo>
                <a:cubicBezTo>
                  <a:pt x="1032821" y="592335"/>
                  <a:pt x="1032821" y="592335"/>
                  <a:pt x="1032821" y="567332"/>
                </a:cubicBezTo>
                <a:cubicBezTo>
                  <a:pt x="1032821" y="567332"/>
                  <a:pt x="1032821" y="563165"/>
                  <a:pt x="1036942" y="563165"/>
                </a:cubicBezTo>
                <a:cubicBezTo>
                  <a:pt x="1036942" y="558998"/>
                  <a:pt x="1041062" y="558998"/>
                  <a:pt x="1041062" y="558998"/>
                </a:cubicBezTo>
                <a:cubicBezTo>
                  <a:pt x="1041062" y="558998"/>
                  <a:pt x="1041062" y="558998"/>
                  <a:pt x="1082270" y="563165"/>
                </a:cubicBezTo>
                <a:cubicBezTo>
                  <a:pt x="1106994" y="563165"/>
                  <a:pt x="1111115" y="550663"/>
                  <a:pt x="1115236" y="538162"/>
                </a:cubicBezTo>
                <a:cubicBezTo>
                  <a:pt x="1115236" y="533995"/>
                  <a:pt x="1115236" y="533995"/>
                  <a:pt x="1119357" y="529828"/>
                </a:cubicBezTo>
                <a:cubicBezTo>
                  <a:pt x="1119357" y="529828"/>
                  <a:pt x="1119357" y="529828"/>
                  <a:pt x="1106994" y="529828"/>
                </a:cubicBezTo>
                <a:cubicBezTo>
                  <a:pt x="1090511" y="529828"/>
                  <a:pt x="1082270" y="513159"/>
                  <a:pt x="1082270" y="504824"/>
                </a:cubicBezTo>
                <a:cubicBezTo>
                  <a:pt x="1082270" y="504824"/>
                  <a:pt x="1082270" y="504824"/>
                  <a:pt x="1032821" y="313133"/>
                </a:cubicBezTo>
                <a:cubicBezTo>
                  <a:pt x="1028700" y="308966"/>
                  <a:pt x="1032821" y="308966"/>
                  <a:pt x="1032821" y="304799"/>
                </a:cubicBezTo>
                <a:close/>
                <a:moveTo>
                  <a:pt x="994979" y="300037"/>
                </a:moveTo>
                <a:cubicBezTo>
                  <a:pt x="994979" y="300037"/>
                  <a:pt x="999140" y="300037"/>
                  <a:pt x="999140" y="304193"/>
                </a:cubicBezTo>
                <a:cubicBezTo>
                  <a:pt x="1003300" y="304193"/>
                  <a:pt x="1003300" y="308350"/>
                  <a:pt x="1003300" y="308350"/>
                </a:cubicBezTo>
                <a:cubicBezTo>
                  <a:pt x="1003300" y="308350"/>
                  <a:pt x="1003300" y="308350"/>
                  <a:pt x="1003300" y="341601"/>
                </a:cubicBezTo>
                <a:cubicBezTo>
                  <a:pt x="1003300" y="345757"/>
                  <a:pt x="999140" y="345757"/>
                  <a:pt x="994979" y="349913"/>
                </a:cubicBezTo>
                <a:cubicBezTo>
                  <a:pt x="965857" y="349913"/>
                  <a:pt x="940895" y="370695"/>
                  <a:pt x="932574" y="374852"/>
                </a:cubicBezTo>
                <a:cubicBezTo>
                  <a:pt x="932574" y="374852"/>
                  <a:pt x="932574" y="374852"/>
                  <a:pt x="932574" y="520324"/>
                </a:cubicBezTo>
                <a:cubicBezTo>
                  <a:pt x="932574" y="524481"/>
                  <a:pt x="928414" y="528637"/>
                  <a:pt x="924254" y="528637"/>
                </a:cubicBezTo>
                <a:cubicBezTo>
                  <a:pt x="924254" y="528637"/>
                  <a:pt x="924254" y="528637"/>
                  <a:pt x="890971" y="528637"/>
                </a:cubicBezTo>
                <a:cubicBezTo>
                  <a:pt x="886810" y="528637"/>
                  <a:pt x="882650" y="524481"/>
                  <a:pt x="882650" y="520324"/>
                </a:cubicBezTo>
                <a:cubicBezTo>
                  <a:pt x="882650" y="520324"/>
                  <a:pt x="882650" y="520324"/>
                  <a:pt x="882650" y="312506"/>
                </a:cubicBezTo>
                <a:cubicBezTo>
                  <a:pt x="882650" y="304193"/>
                  <a:pt x="886810" y="304193"/>
                  <a:pt x="890971" y="304193"/>
                </a:cubicBezTo>
                <a:cubicBezTo>
                  <a:pt x="890971" y="304193"/>
                  <a:pt x="890971" y="304193"/>
                  <a:pt x="924254" y="304193"/>
                </a:cubicBezTo>
                <a:cubicBezTo>
                  <a:pt x="928414" y="304193"/>
                  <a:pt x="932574" y="304193"/>
                  <a:pt x="932574" y="312506"/>
                </a:cubicBezTo>
                <a:cubicBezTo>
                  <a:pt x="932574" y="312506"/>
                  <a:pt x="932574" y="312506"/>
                  <a:pt x="932574" y="324975"/>
                </a:cubicBezTo>
                <a:cubicBezTo>
                  <a:pt x="949216" y="316662"/>
                  <a:pt x="970017" y="300037"/>
                  <a:pt x="994979" y="300037"/>
                </a:cubicBezTo>
                <a:close/>
                <a:moveTo>
                  <a:pt x="750816" y="295274"/>
                </a:moveTo>
                <a:cubicBezTo>
                  <a:pt x="800606" y="295274"/>
                  <a:pt x="825501" y="320340"/>
                  <a:pt x="825501" y="374649"/>
                </a:cubicBezTo>
                <a:cubicBezTo>
                  <a:pt x="825501" y="525044"/>
                  <a:pt x="825501" y="525044"/>
                  <a:pt x="825501" y="525044"/>
                </a:cubicBezTo>
                <a:cubicBezTo>
                  <a:pt x="825501" y="525044"/>
                  <a:pt x="825501" y="529221"/>
                  <a:pt x="825501" y="529221"/>
                </a:cubicBezTo>
                <a:cubicBezTo>
                  <a:pt x="821352" y="533399"/>
                  <a:pt x="821352" y="533399"/>
                  <a:pt x="817203" y="533399"/>
                </a:cubicBezTo>
                <a:cubicBezTo>
                  <a:pt x="800606" y="529221"/>
                  <a:pt x="792308" y="525044"/>
                  <a:pt x="784010" y="516688"/>
                </a:cubicBezTo>
                <a:cubicBezTo>
                  <a:pt x="784010" y="516688"/>
                  <a:pt x="742518" y="533399"/>
                  <a:pt x="709325" y="533399"/>
                </a:cubicBezTo>
                <a:cubicBezTo>
                  <a:pt x="667833" y="533399"/>
                  <a:pt x="642938" y="508333"/>
                  <a:pt x="642938" y="462379"/>
                </a:cubicBezTo>
                <a:cubicBezTo>
                  <a:pt x="642938" y="416425"/>
                  <a:pt x="667833" y="395537"/>
                  <a:pt x="717623" y="391360"/>
                </a:cubicBezTo>
                <a:cubicBezTo>
                  <a:pt x="775711" y="387182"/>
                  <a:pt x="775711" y="387182"/>
                  <a:pt x="775711" y="387182"/>
                </a:cubicBezTo>
                <a:cubicBezTo>
                  <a:pt x="775711" y="374649"/>
                  <a:pt x="775711" y="374649"/>
                  <a:pt x="775711" y="374649"/>
                </a:cubicBezTo>
                <a:cubicBezTo>
                  <a:pt x="775711" y="357939"/>
                  <a:pt x="763264" y="345406"/>
                  <a:pt x="746667" y="345406"/>
                </a:cubicBezTo>
                <a:cubicBezTo>
                  <a:pt x="721772" y="345406"/>
                  <a:pt x="688579" y="349583"/>
                  <a:pt x="667833" y="349583"/>
                </a:cubicBezTo>
                <a:cubicBezTo>
                  <a:pt x="667833" y="349583"/>
                  <a:pt x="663684" y="349583"/>
                  <a:pt x="663684" y="349583"/>
                </a:cubicBezTo>
                <a:cubicBezTo>
                  <a:pt x="659535" y="345406"/>
                  <a:pt x="659535" y="345406"/>
                  <a:pt x="659535" y="341228"/>
                </a:cubicBezTo>
                <a:cubicBezTo>
                  <a:pt x="659535" y="311985"/>
                  <a:pt x="659535" y="311985"/>
                  <a:pt x="659535" y="311985"/>
                </a:cubicBezTo>
                <a:cubicBezTo>
                  <a:pt x="659535" y="307807"/>
                  <a:pt x="663684" y="303629"/>
                  <a:pt x="667833" y="303629"/>
                </a:cubicBezTo>
                <a:cubicBezTo>
                  <a:pt x="684430" y="303629"/>
                  <a:pt x="725921" y="295274"/>
                  <a:pt x="750816" y="295274"/>
                </a:cubicBezTo>
                <a:close/>
                <a:moveTo>
                  <a:pt x="354013" y="295273"/>
                </a:moveTo>
                <a:cubicBezTo>
                  <a:pt x="410125" y="295273"/>
                  <a:pt x="455613" y="348579"/>
                  <a:pt x="455613" y="414336"/>
                </a:cubicBezTo>
                <a:cubicBezTo>
                  <a:pt x="455613" y="480093"/>
                  <a:pt x="410125" y="533399"/>
                  <a:pt x="354013" y="533399"/>
                </a:cubicBezTo>
                <a:cubicBezTo>
                  <a:pt x="297901" y="533399"/>
                  <a:pt x="252413" y="480093"/>
                  <a:pt x="252413" y="414336"/>
                </a:cubicBezTo>
                <a:cubicBezTo>
                  <a:pt x="252413" y="348579"/>
                  <a:pt x="297901" y="295273"/>
                  <a:pt x="354013" y="295273"/>
                </a:cubicBezTo>
                <a:close/>
                <a:moveTo>
                  <a:pt x="53975" y="266699"/>
                </a:moveTo>
                <a:cubicBezTo>
                  <a:pt x="53975" y="358774"/>
                  <a:pt x="53975" y="358774"/>
                  <a:pt x="53975" y="358774"/>
                </a:cubicBezTo>
                <a:cubicBezTo>
                  <a:pt x="62207" y="358774"/>
                  <a:pt x="82785" y="358774"/>
                  <a:pt x="107480" y="358774"/>
                </a:cubicBezTo>
                <a:cubicBezTo>
                  <a:pt x="144521" y="358774"/>
                  <a:pt x="165100" y="342033"/>
                  <a:pt x="165100" y="312737"/>
                </a:cubicBezTo>
                <a:cubicBezTo>
                  <a:pt x="165100" y="291810"/>
                  <a:pt x="148637" y="266699"/>
                  <a:pt x="111595" y="266699"/>
                </a:cubicBezTo>
                <a:cubicBezTo>
                  <a:pt x="91017" y="266699"/>
                  <a:pt x="91017" y="266699"/>
                  <a:pt x="91017" y="266699"/>
                </a:cubicBezTo>
                <a:cubicBezTo>
                  <a:pt x="70438" y="266699"/>
                  <a:pt x="62207" y="266699"/>
                  <a:pt x="53975" y="266699"/>
                </a:cubicBezTo>
                <a:close/>
                <a:moveTo>
                  <a:pt x="546894" y="250824"/>
                </a:moveTo>
                <a:cubicBezTo>
                  <a:pt x="546894" y="250824"/>
                  <a:pt x="551050" y="250824"/>
                  <a:pt x="551050" y="250824"/>
                </a:cubicBezTo>
                <a:cubicBezTo>
                  <a:pt x="555205" y="254980"/>
                  <a:pt x="555205" y="254980"/>
                  <a:pt x="555205" y="259135"/>
                </a:cubicBezTo>
                <a:cubicBezTo>
                  <a:pt x="555205" y="304846"/>
                  <a:pt x="555205" y="304846"/>
                  <a:pt x="555205" y="304846"/>
                </a:cubicBezTo>
                <a:cubicBezTo>
                  <a:pt x="609227" y="304846"/>
                  <a:pt x="609227" y="304846"/>
                  <a:pt x="609227" y="304846"/>
                </a:cubicBezTo>
                <a:cubicBezTo>
                  <a:pt x="613383" y="304846"/>
                  <a:pt x="617538" y="304846"/>
                  <a:pt x="617538" y="313157"/>
                </a:cubicBezTo>
                <a:cubicBezTo>
                  <a:pt x="617538" y="342245"/>
                  <a:pt x="617538" y="342245"/>
                  <a:pt x="617538" y="342245"/>
                </a:cubicBezTo>
                <a:cubicBezTo>
                  <a:pt x="617538" y="346401"/>
                  <a:pt x="613383" y="350556"/>
                  <a:pt x="609227" y="350556"/>
                </a:cubicBezTo>
                <a:cubicBezTo>
                  <a:pt x="555205" y="350556"/>
                  <a:pt x="555205" y="350556"/>
                  <a:pt x="555205" y="350556"/>
                </a:cubicBezTo>
                <a:cubicBezTo>
                  <a:pt x="555205" y="441978"/>
                  <a:pt x="555205" y="441978"/>
                  <a:pt x="555205" y="441978"/>
                </a:cubicBezTo>
                <a:cubicBezTo>
                  <a:pt x="555205" y="475222"/>
                  <a:pt x="555205" y="483533"/>
                  <a:pt x="580138" y="483533"/>
                </a:cubicBezTo>
                <a:cubicBezTo>
                  <a:pt x="588449" y="483533"/>
                  <a:pt x="600916" y="483533"/>
                  <a:pt x="609227" y="483533"/>
                </a:cubicBezTo>
                <a:cubicBezTo>
                  <a:pt x="613383" y="483533"/>
                  <a:pt x="617538" y="487688"/>
                  <a:pt x="617538" y="491844"/>
                </a:cubicBezTo>
                <a:cubicBezTo>
                  <a:pt x="617538" y="520932"/>
                  <a:pt x="617538" y="520932"/>
                  <a:pt x="617538" y="520932"/>
                </a:cubicBezTo>
                <a:cubicBezTo>
                  <a:pt x="617538" y="525088"/>
                  <a:pt x="613383" y="529244"/>
                  <a:pt x="609227" y="529244"/>
                </a:cubicBezTo>
                <a:cubicBezTo>
                  <a:pt x="596760" y="529244"/>
                  <a:pt x="584294" y="533399"/>
                  <a:pt x="571827" y="533399"/>
                </a:cubicBezTo>
                <a:cubicBezTo>
                  <a:pt x="521961" y="533399"/>
                  <a:pt x="505339" y="512621"/>
                  <a:pt x="505339" y="450289"/>
                </a:cubicBezTo>
                <a:cubicBezTo>
                  <a:pt x="505339" y="350556"/>
                  <a:pt x="505339" y="350556"/>
                  <a:pt x="505339" y="350556"/>
                </a:cubicBezTo>
                <a:cubicBezTo>
                  <a:pt x="484561" y="350556"/>
                  <a:pt x="484561" y="350556"/>
                  <a:pt x="484561" y="350556"/>
                </a:cubicBezTo>
                <a:cubicBezTo>
                  <a:pt x="480406" y="350556"/>
                  <a:pt x="476250" y="346401"/>
                  <a:pt x="476250" y="342245"/>
                </a:cubicBezTo>
                <a:cubicBezTo>
                  <a:pt x="476250" y="313157"/>
                  <a:pt x="476250" y="313157"/>
                  <a:pt x="476250" y="313157"/>
                </a:cubicBezTo>
                <a:cubicBezTo>
                  <a:pt x="476250" y="304846"/>
                  <a:pt x="480406" y="304846"/>
                  <a:pt x="484561" y="304846"/>
                </a:cubicBezTo>
                <a:cubicBezTo>
                  <a:pt x="505339" y="304846"/>
                  <a:pt x="505339" y="304846"/>
                  <a:pt x="505339" y="304846"/>
                </a:cubicBezTo>
                <a:cubicBezTo>
                  <a:pt x="505339" y="267446"/>
                  <a:pt x="505339" y="267446"/>
                  <a:pt x="505339" y="267446"/>
                </a:cubicBezTo>
                <a:cubicBezTo>
                  <a:pt x="505339" y="263291"/>
                  <a:pt x="505339" y="259135"/>
                  <a:pt x="509494" y="259135"/>
                </a:cubicBezTo>
                <a:cubicBezTo>
                  <a:pt x="546894" y="250824"/>
                  <a:pt x="546894" y="250824"/>
                  <a:pt x="546894" y="250824"/>
                </a:cubicBezTo>
                <a:close/>
                <a:moveTo>
                  <a:pt x="103337" y="217487"/>
                </a:moveTo>
                <a:cubicBezTo>
                  <a:pt x="107471" y="217487"/>
                  <a:pt x="111604" y="217487"/>
                  <a:pt x="111604" y="217487"/>
                </a:cubicBezTo>
                <a:cubicBezTo>
                  <a:pt x="198408" y="217487"/>
                  <a:pt x="219075" y="267271"/>
                  <a:pt x="219075" y="312906"/>
                </a:cubicBezTo>
                <a:cubicBezTo>
                  <a:pt x="219075" y="350244"/>
                  <a:pt x="202541" y="375136"/>
                  <a:pt x="165340" y="391731"/>
                </a:cubicBezTo>
                <a:lnTo>
                  <a:pt x="219075" y="516191"/>
                </a:lnTo>
                <a:cubicBezTo>
                  <a:pt x="219075" y="520340"/>
                  <a:pt x="219075" y="520340"/>
                  <a:pt x="219075" y="524488"/>
                </a:cubicBezTo>
                <a:cubicBezTo>
                  <a:pt x="219075" y="524488"/>
                  <a:pt x="214942" y="528637"/>
                  <a:pt x="210808" y="528637"/>
                </a:cubicBezTo>
                <a:cubicBezTo>
                  <a:pt x="173607" y="528637"/>
                  <a:pt x="173607" y="528637"/>
                  <a:pt x="173607" y="528637"/>
                </a:cubicBezTo>
                <a:cubicBezTo>
                  <a:pt x="169473" y="528637"/>
                  <a:pt x="165340" y="524488"/>
                  <a:pt x="165340" y="524488"/>
                </a:cubicBezTo>
                <a:cubicBezTo>
                  <a:pt x="111604" y="408326"/>
                  <a:pt x="111604" y="408326"/>
                  <a:pt x="111604" y="408326"/>
                </a:cubicBezTo>
                <a:cubicBezTo>
                  <a:pt x="86803" y="408326"/>
                  <a:pt x="66136" y="408326"/>
                  <a:pt x="53736" y="404177"/>
                </a:cubicBezTo>
                <a:cubicBezTo>
                  <a:pt x="53736" y="520340"/>
                  <a:pt x="53736" y="520340"/>
                  <a:pt x="53736" y="520340"/>
                </a:cubicBezTo>
                <a:cubicBezTo>
                  <a:pt x="53736" y="524488"/>
                  <a:pt x="49602" y="528637"/>
                  <a:pt x="45469" y="528637"/>
                </a:cubicBezTo>
                <a:cubicBezTo>
                  <a:pt x="8267" y="528637"/>
                  <a:pt x="8267" y="528637"/>
                  <a:pt x="8267" y="528637"/>
                </a:cubicBezTo>
                <a:cubicBezTo>
                  <a:pt x="4134" y="528637"/>
                  <a:pt x="0" y="524488"/>
                  <a:pt x="0" y="520340"/>
                </a:cubicBezTo>
                <a:cubicBezTo>
                  <a:pt x="0" y="229933"/>
                  <a:pt x="0" y="229933"/>
                  <a:pt x="0" y="229933"/>
                </a:cubicBezTo>
                <a:cubicBezTo>
                  <a:pt x="0" y="225784"/>
                  <a:pt x="4134" y="221636"/>
                  <a:pt x="8267" y="221636"/>
                </a:cubicBezTo>
                <a:cubicBezTo>
                  <a:pt x="53736" y="217487"/>
                  <a:pt x="90937" y="217487"/>
                  <a:pt x="103337" y="217487"/>
                </a:cubicBezTo>
                <a:close/>
                <a:moveTo>
                  <a:pt x="1941299" y="180951"/>
                </a:moveTo>
                <a:cubicBezTo>
                  <a:pt x="1938725" y="180430"/>
                  <a:pt x="1936665" y="181472"/>
                  <a:pt x="1936665" y="183555"/>
                </a:cubicBezTo>
                <a:cubicBezTo>
                  <a:pt x="1903714" y="221060"/>
                  <a:pt x="1903714" y="221060"/>
                  <a:pt x="1903714" y="221060"/>
                </a:cubicBezTo>
                <a:cubicBezTo>
                  <a:pt x="1895476" y="225227"/>
                  <a:pt x="1895476" y="233562"/>
                  <a:pt x="1903714" y="237729"/>
                </a:cubicBezTo>
                <a:cubicBezTo>
                  <a:pt x="1953141" y="291902"/>
                  <a:pt x="1973736" y="362745"/>
                  <a:pt x="1957260" y="450256"/>
                </a:cubicBezTo>
                <a:cubicBezTo>
                  <a:pt x="1957260" y="458590"/>
                  <a:pt x="1961379" y="462757"/>
                  <a:pt x="1965498" y="462757"/>
                </a:cubicBezTo>
                <a:cubicBezTo>
                  <a:pt x="2010806" y="475259"/>
                  <a:pt x="2010806" y="475259"/>
                  <a:pt x="2010806" y="475259"/>
                </a:cubicBezTo>
                <a:cubicBezTo>
                  <a:pt x="2019044" y="479426"/>
                  <a:pt x="2023163" y="475259"/>
                  <a:pt x="2023163" y="471092"/>
                </a:cubicBezTo>
                <a:cubicBezTo>
                  <a:pt x="2047876" y="362745"/>
                  <a:pt x="2014925" y="254398"/>
                  <a:pt x="1949022" y="187722"/>
                </a:cubicBezTo>
                <a:cubicBezTo>
                  <a:pt x="1946963" y="183555"/>
                  <a:pt x="1943873" y="181472"/>
                  <a:pt x="1941299" y="180951"/>
                </a:cubicBezTo>
                <a:close/>
                <a:moveTo>
                  <a:pt x="1491989" y="180951"/>
                </a:moveTo>
                <a:cubicBezTo>
                  <a:pt x="1489388" y="181472"/>
                  <a:pt x="1486266" y="183555"/>
                  <a:pt x="1484185" y="187722"/>
                </a:cubicBezTo>
                <a:cubicBezTo>
                  <a:pt x="1417596" y="254398"/>
                  <a:pt x="1384301" y="362745"/>
                  <a:pt x="1409272" y="471092"/>
                </a:cubicBezTo>
                <a:cubicBezTo>
                  <a:pt x="1409272" y="475259"/>
                  <a:pt x="1413434" y="479426"/>
                  <a:pt x="1421758" y="475259"/>
                </a:cubicBezTo>
                <a:cubicBezTo>
                  <a:pt x="1467538" y="462757"/>
                  <a:pt x="1467538" y="462757"/>
                  <a:pt x="1467538" y="462757"/>
                </a:cubicBezTo>
                <a:cubicBezTo>
                  <a:pt x="1471700" y="462757"/>
                  <a:pt x="1475862" y="458590"/>
                  <a:pt x="1475862" y="450256"/>
                </a:cubicBezTo>
                <a:cubicBezTo>
                  <a:pt x="1459214" y="362745"/>
                  <a:pt x="1480023" y="291902"/>
                  <a:pt x="1529965" y="237729"/>
                </a:cubicBezTo>
                <a:cubicBezTo>
                  <a:pt x="1538289" y="233562"/>
                  <a:pt x="1538289" y="225227"/>
                  <a:pt x="1534127" y="221060"/>
                </a:cubicBezTo>
                <a:cubicBezTo>
                  <a:pt x="1496671" y="183555"/>
                  <a:pt x="1496671" y="183555"/>
                  <a:pt x="1496671" y="183555"/>
                </a:cubicBezTo>
                <a:cubicBezTo>
                  <a:pt x="1496671" y="181472"/>
                  <a:pt x="1494590" y="180430"/>
                  <a:pt x="1491989" y="180951"/>
                </a:cubicBezTo>
                <a:close/>
                <a:moveTo>
                  <a:pt x="1750379" y="174625"/>
                </a:moveTo>
                <a:cubicBezTo>
                  <a:pt x="1746251" y="178798"/>
                  <a:pt x="1746251" y="182971"/>
                  <a:pt x="1746251" y="187144"/>
                </a:cubicBezTo>
                <a:cubicBezTo>
                  <a:pt x="1754506" y="308156"/>
                  <a:pt x="1754506" y="308156"/>
                  <a:pt x="1754506" y="308156"/>
                </a:cubicBezTo>
                <a:cubicBezTo>
                  <a:pt x="1758634" y="312329"/>
                  <a:pt x="1758634" y="316502"/>
                  <a:pt x="1762761" y="320675"/>
                </a:cubicBezTo>
                <a:cubicBezTo>
                  <a:pt x="1766889" y="320675"/>
                  <a:pt x="1771016" y="320675"/>
                  <a:pt x="1775144" y="320675"/>
                </a:cubicBezTo>
                <a:cubicBezTo>
                  <a:pt x="1882459" y="266428"/>
                  <a:pt x="1882459" y="266428"/>
                  <a:pt x="1882459" y="266428"/>
                </a:cubicBezTo>
                <a:cubicBezTo>
                  <a:pt x="1886587" y="262255"/>
                  <a:pt x="1890714" y="262255"/>
                  <a:pt x="1890714" y="258082"/>
                </a:cubicBezTo>
                <a:cubicBezTo>
                  <a:pt x="1890714" y="253909"/>
                  <a:pt x="1890714" y="253909"/>
                  <a:pt x="1886587" y="249736"/>
                </a:cubicBezTo>
                <a:cubicBezTo>
                  <a:pt x="1849439" y="208008"/>
                  <a:pt x="1812291" y="187144"/>
                  <a:pt x="1758634" y="174625"/>
                </a:cubicBezTo>
                <a:cubicBezTo>
                  <a:pt x="1754506" y="174625"/>
                  <a:pt x="1754506" y="174625"/>
                  <a:pt x="1750379" y="174625"/>
                </a:cubicBezTo>
                <a:close/>
                <a:moveTo>
                  <a:pt x="1675132" y="174625"/>
                </a:moveTo>
                <a:cubicBezTo>
                  <a:pt x="1621474" y="187144"/>
                  <a:pt x="1584326" y="212181"/>
                  <a:pt x="1547179" y="249736"/>
                </a:cubicBezTo>
                <a:cubicBezTo>
                  <a:pt x="1543051" y="253909"/>
                  <a:pt x="1543051" y="258082"/>
                  <a:pt x="1543051" y="258082"/>
                </a:cubicBezTo>
                <a:cubicBezTo>
                  <a:pt x="1543051" y="262255"/>
                  <a:pt x="1547179" y="266428"/>
                  <a:pt x="1551306" y="266428"/>
                </a:cubicBezTo>
                <a:cubicBezTo>
                  <a:pt x="1658622" y="320675"/>
                  <a:pt x="1658622" y="320675"/>
                  <a:pt x="1658622" y="320675"/>
                </a:cubicBezTo>
                <a:cubicBezTo>
                  <a:pt x="1662749" y="320675"/>
                  <a:pt x="1666877" y="320675"/>
                  <a:pt x="1671004" y="320675"/>
                </a:cubicBezTo>
                <a:cubicBezTo>
                  <a:pt x="1675132" y="320675"/>
                  <a:pt x="1675132" y="316502"/>
                  <a:pt x="1675132" y="312329"/>
                </a:cubicBezTo>
                <a:cubicBezTo>
                  <a:pt x="1687514" y="187144"/>
                  <a:pt x="1687514" y="187144"/>
                  <a:pt x="1687514" y="187144"/>
                </a:cubicBezTo>
                <a:cubicBezTo>
                  <a:pt x="1687514" y="182971"/>
                  <a:pt x="1683387" y="178798"/>
                  <a:pt x="1683387" y="174625"/>
                </a:cubicBezTo>
                <a:cubicBezTo>
                  <a:pt x="1679259" y="174625"/>
                  <a:pt x="1679259" y="174625"/>
                  <a:pt x="1675132" y="174625"/>
                </a:cubicBezTo>
                <a:close/>
                <a:moveTo>
                  <a:pt x="1579247" y="133350"/>
                </a:moveTo>
                <a:cubicBezTo>
                  <a:pt x="1575119" y="137716"/>
                  <a:pt x="1570992" y="137716"/>
                  <a:pt x="1566864" y="142082"/>
                </a:cubicBezTo>
                <a:cubicBezTo>
                  <a:pt x="1570992" y="142082"/>
                  <a:pt x="1570992" y="142082"/>
                  <a:pt x="1570992" y="142082"/>
                </a:cubicBezTo>
                <a:cubicBezTo>
                  <a:pt x="1575119" y="150813"/>
                  <a:pt x="1575119" y="150813"/>
                  <a:pt x="1575119" y="150813"/>
                </a:cubicBezTo>
                <a:cubicBezTo>
                  <a:pt x="1583375" y="146447"/>
                  <a:pt x="1583375" y="146447"/>
                  <a:pt x="1583375" y="146447"/>
                </a:cubicBezTo>
                <a:cubicBezTo>
                  <a:pt x="1587502" y="146447"/>
                  <a:pt x="1587502" y="146447"/>
                  <a:pt x="1587502" y="142082"/>
                </a:cubicBezTo>
                <a:cubicBezTo>
                  <a:pt x="1587502" y="137716"/>
                  <a:pt x="1583375" y="133350"/>
                  <a:pt x="1579247" y="133350"/>
                </a:cubicBezTo>
                <a:close/>
                <a:moveTo>
                  <a:pt x="1575142" y="124846"/>
                </a:moveTo>
                <a:cubicBezTo>
                  <a:pt x="1587729" y="120650"/>
                  <a:pt x="1600315" y="133237"/>
                  <a:pt x="1596120" y="141628"/>
                </a:cubicBezTo>
                <a:cubicBezTo>
                  <a:pt x="1596120" y="145823"/>
                  <a:pt x="1596120" y="145823"/>
                  <a:pt x="1596120" y="145823"/>
                </a:cubicBezTo>
                <a:cubicBezTo>
                  <a:pt x="1612902" y="162606"/>
                  <a:pt x="1612902" y="162606"/>
                  <a:pt x="1612902" y="162606"/>
                </a:cubicBezTo>
                <a:cubicBezTo>
                  <a:pt x="1608707" y="162606"/>
                  <a:pt x="1608707" y="162606"/>
                  <a:pt x="1604511" y="166801"/>
                </a:cubicBezTo>
                <a:cubicBezTo>
                  <a:pt x="1587729" y="154215"/>
                  <a:pt x="1587729" y="154215"/>
                  <a:pt x="1587729" y="154215"/>
                </a:cubicBezTo>
                <a:cubicBezTo>
                  <a:pt x="1579338" y="158410"/>
                  <a:pt x="1579338" y="158410"/>
                  <a:pt x="1579338" y="158410"/>
                </a:cubicBezTo>
                <a:cubicBezTo>
                  <a:pt x="1587729" y="175192"/>
                  <a:pt x="1587729" y="175192"/>
                  <a:pt x="1587729" y="175192"/>
                </a:cubicBezTo>
                <a:cubicBezTo>
                  <a:pt x="1583533" y="175192"/>
                  <a:pt x="1583533" y="179388"/>
                  <a:pt x="1579338" y="179388"/>
                </a:cubicBezTo>
                <a:lnTo>
                  <a:pt x="1558360" y="141628"/>
                </a:lnTo>
                <a:cubicBezTo>
                  <a:pt x="1554164" y="137432"/>
                  <a:pt x="1554164" y="137432"/>
                  <a:pt x="1554164" y="137432"/>
                </a:cubicBezTo>
                <a:cubicBezTo>
                  <a:pt x="1562555" y="133237"/>
                  <a:pt x="1570946" y="129041"/>
                  <a:pt x="1575142" y="124846"/>
                </a:cubicBezTo>
                <a:close/>
                <a:moveTo>
                  <a:pt x="1836161" y="117475"/>
                </a:moveTo>
                <a:cubicBezTo>
                  <a:pt x="1840347" y="117475"/>
                  <a:pt x="1840347" y="117475"/>
                  <a:pt x="1844532" y="121557"/>
                </a:cubicBezTo>
                <a:cubicBezTo>
                  <a:pt x="1844532" y="121557"/>
                  <a:pt x="1844532" y="121557"/>
                  <a:pt x="1848717" y="141968"/>
                </a:cubicBezTo>
                <a:cubicBezTo>
                  <a:pt x="1848717" y="141968"/>
                  <a:pt x="1848717" y="141968"/>
                  <a:pt x="1869644" y="133804"/>
                </a:cubicBezTo>
                <a:cubicBezTo>
                  <a:pt x="1873829" y="133804"/>
                  <a:pt x="1878014" y="137886"/>
                  <a:pt x="1878014" y="137886"/>
                </a:cubicBezTo>
                <a:cubicBezTo>
                  <a:pt x="1878014" y="137886"/>
                  <a:pt x="1878014" y="137886"/>
                  <a:pt x="1848717" y="154214"/>
                </a:cubicBezTo>
                <a:cubicBezTo>
                  <a:pt x="1848717" y="154214"/>
                  <a:pt x="1848717" y="154214"/>
                  <a:pt x="1840347" y="174625"/>
                </a:cubicBezTo>
                <a:lnTo>
                  <a:pt x="1831976" y="166461"/>
                </a:lnTo>
                <a:cubicBezTo>
                  <a:pt x="1831976" y="166461"/>
                  <a:pt x="1831976" y="166461"/>
                  <a:pt x="1840347" y="146050"/>
                </a:cubicBezTo>
                <a:cubicBezTo>
                  <a:pt x="1840347" y="146050"/>
                  <a:pt x="1840347" y="146050"/>
                  <a:pt x="1836161" y="117475"/>
                </a:cubicBezTo>
                <a:close/>
                <a:moveTo>
                  <a:pt x="1794829" y="112713"/>
                </a:moveTo>
                <a:cubicBezTo>
                  <a:pt x="1790701" y="120651"/>
                  <a:pt x="1790701" y="120651"/>
                  <a:pt x="1790701" y="120651"/>
                </a:cubicBezTo>
                <a:lnTo>
                  <a:pt x="1790701" y="124619"/>
                </a:lnTo>
                <a:cubicBezTo>
                  <a:pt x="1803084" y="128588"/>
                  <a:pt x="1803084" y="128588"/>
                  <a:pt x="1803084" y="128588"/>
                </a:cubicBezTo>
                <a:cubicBezTo>
                  <a:pt x="1807212" y="128588"/>
                  <a:pt x="1811339" y="124619"/>
                  <a:pt x="1811339" y="120651"/>
                </a:cubicBezTo>
                <a:cubicBezTo>
                  <a:pt x="1811339" y="116682"/>
                  <a:pt x="1807212" y="116682"/>
                  <a:pt x="1807212" y="116682"/>
                </a:cubicBezTo>
                <a:cubicBezTo>
                  <a:pt x="1803084" y="112713"/>
                  <a:pt x="1798956" y="112713"/>
                  <a:pt x="1794829" y="112713"/>
                </a:cubicBezTo>
                <a:close/>
                <a:moveTo>
                  <a:pt x="1637508" y="112117"/>
                </a:moveTo>
                <a:cubicBezTo>
                  <a:pt x="1629174" y="112117"/>
                  <a:pt x="1620839" y="116285"/>
                  <a:pt x="1620839" y="124619"/>
                </a:cubicBezTo>
                <a:cubicBezTo>
                  <a:pt x="1620839" y="128786"/>
                  <a:pt x="1620839" y="128786"/>
                  <a:pt x="1620839" y="128786"/>
                </a:cubicBezTo>
                <a:cubicBezTo>
                  <a:pt x="1620839" y="137121"/>
                  <a:pt x="1629174" y="141288"/>
                  <a:pt x="1637508" y="141288"/>
                </a:cubicBezTo>
                <a:cubicBezTo>
                  <a:pt x="1645843" y="141288"/>
                  <a:pt x="1654177" y="132954"/>
                  <a:pt x="1654177" y="124619"/>
                </a:cubicBezTo>
                <a:cubicBezTo>
                  <a:pt x="1654177" y="116285"/>
                  <a:pt x="1645843" y="107950"/>
                  <a:pt x="1637508" y="112117"/>
                </a:cubicBezTo>
                <a:close/>
                <a:moveTo>
                  <a:pt x="1741489" y="104775"/>
                </a:moveTo>
                <a:cubicBezTo>
                  <a:pt x="1737520" y="117158"/>
                  <a:pt x="1737520" y="117158"/>
                  <a:pt x="1737520" y="117158"/>
                </a:cubicBezTo>
                <a:lnTo>
                  <a:pt x="1733551" y="125413"/>
                </a:lnTo>
                <a:cubicBezTo>
                  <a:pt x="1737520" y="125413"/>
                  <a:pt x="1745457" y="125413"/>
                  <a:pt x="1749426" y="125413"/>
                </a:cubicBezTo>
                <a:cubicBezTo>
                  <a:pt x="1745457" y="117158"/>
                  <a:pt x="1745457" y="117158"/>
                  <a:pt x="1745457" y="117158"/>
                </a:cubicBezTo>
                <a:cubicBezTo>
                  <a:pt x="1741489" y="104775"/>
                  <a:pt x="1741489" y="104775"/>
                  <a:pt x="1741489" y="104775"/>
                </a:cubicBezTo>
                <a:close/>
                <a:moveTo>
                  <a:pt x="1633407" y="104165"/>
                </a:moveTo>
                <a:cubicBezTo>
                  <a:pt x="1649811" y="100013"/>
                  <a:pt x="1662114" y="112469"/>
                  <a:pt x="1662114" y="124925"/>
                </a:cubicBezTo>
                <a:cubicBezTo>
                  <a:pt x="1662114" y="141532"/>
                  <a:pt x="1653912" y="149836"/>
                  <a:pt x="1637508" y="149836"/>
                </a:cubicBezTo>
                <a:cubicBezTo>
                  <a:pt x="1625204" y="153988"/>
                  <a:pt x="1612901" y="141532"/>
                  <a:pt x="1612901" y="129076"/>
                </a:cubicBezTo>
                <a:cubicBezTo>
                  <a:pt x="1612901" y="129076"/>
                  <a:pt x="1612901" y="129076"/>
                  <a:pt x="1612901" y="124925"/>
                </a:cubicBezTo>
                <a:cubicBezTo>
                  <a:pt x="1612901" y="112469"/>
                  <a:pt x="1621103" y="104165"/>
                  <a:pt x="1633407" y="104165"/>
                </a:cubicBezTo>
                <a:close/>
                <a:moveTo>
                  <a:pt x="1787382" y="100013"/>
                </a:moveTo>
                <a:cubicBezTo>
                  <a:pt x="1795752" y="100013"/>
                  <a:pt x="1804123" y="104209"/>
                  <a:pt x="1812494" y="108404"/>
                </a:cubicBezTo>
                <a:cubicBezTo>
                  <a:pt x="1816679" y="108404"/>
                  <a:pt x="1820864" y="112600"/>
                  <a:pt x="1820864" y="120991"/>
                </a:cubicBezTo>
                <a:cubicBezTo>
                  <a:pt x="1820864" y="125186"/>
                  <a:pt x="1816679" y="133578"/>
                  <a:pt x="1808308" y="137773"/>
                </a:cubicBezTo>
                <a:cubicBezTo>
                  <a:pt x="1812494" y="158751"/>
                  <a:pt x="1812494" y="158751"/>
                  <a:pt x="1812494" y="158751"/>
                </a:cubicBezTo>
                <a:cubicBezTo>
                  <a:pt x="1808308" y="158751"/>
                  <a:pt x="1808308" y="158751"/>
                  <a:pt x="1804123" y="154555"/>
                </a:cubicBezTo>
                <a:cubicBezTo>
                  <a:pt x="1799938" y="133578"/>
                  <a:pt x="1799938" y="133578"/>
                  <a:pt x="1799938" y="133578"/>
                </a:cubicBezTo>
                <a:cubicBezTo>
                  <a:pt x="1791567" y="133578"/>
                  <a:pt x="1791567" y="133578"/>
                  <a:pt x="1791567" y="133578"/>
                </a:cubicBezTo>
                <a:lnTo>
                  <a:pt x="1787382" y="150360"/>
                </a:lnTo>
                <a:cubicBezTo>
                  <a:pt x="1783197" y="150360"/>
                  <a:pt x="1779011" y="150360"/>
                  <a:pt x="1774826" y="146164"/>
                </a:cubicBezTo>
                <a:cubicBezTo>
                  <a:pt x="1783197" y="120991"/>
                  <a:pt x="1783197" y="120991"/>
                  <a:pt x="1783197" y="120991"/>
                </a:cubicBezTo>
                <a:cubicBezTo>
                  <a:pt x="1787382" y="100013"/>
                  <a:pt x="1787382" y="100013"/>
                  <a:pt x="1787382" y="100013"/>
                </a:cubicBezTo>
                <a:close/>
                <a:moveTo>
                  <a:pt x="1737015" y="92075"/>
                </a:moveTo>
                <a:cubicBezTo>
                  <a:pt x="1749571" y="92075"/>
                  <a:pt x="1749571" y="92075"/>
                  <a:pt x="1749571" y="92075"/>
                </a:cubicBezTo>
                <a:cubicBezTo>
                  <a:pt x="1753757" y="116987"/>
                  <a:pt x="1753757" y="116987"/>
                  <a:pt x="1753757" y="116987"/>
                </a:cubicBezTo>
                <a:cubicBezTo>
                  <a:pt x="1762127" y="146050"/>
                  <a:pt x="1762127" y="146050"/>
                  <a:pt x="1762127" y="146050"/>
                </a:cubicBezTo>
                <a:cubicBezTo>
                  <a:pt x="1757942" y="146050"/>
                  <a:pt x="1757942" y="141898"/>
                  <a:pt x="1753757" y="141898"/>
                </a:cubicBezTo>
                <a:cubicBezTo>
                  <a:pt x="1749571" y="133594"/>
                  <a:pt x="1749571" y="133594"/>
                  <a:pt x="1749571" y="133594"/>
                </a:cubicBezTo>
                <a:cubicBezTo>
                  <a:pt x="1741201" y="133594"/>
                  <a:pt x="1737015" y="133594"/>
                  <a:pt x="1728645" y="133594"/>
                </a:cubicBezTo>
                <a:lnTo>
                  <a:pt x="1724460" y="141898"/>
                </a:lnTo>
                <a:cubicBezTo>
                  <a:pt x="1720274" y="141898"/>
                  <a:pt x="1720274" y="141898"/>
                  <a:pt x="1716089" y="141898"/>
                </a:cubicBezTo>
                <a:cubicBezTo>
                  <a:pt x="1728645" y="116987"/>
                  <a:pt x="1728645" y="116987"/>
                  <a:pt x="1728645" y="116987"/>
                </a:cubicBezTo>
                <a:cubicBezTo>
                  <a:pt x="1737015" y="92075"/>
                  <a:pt x="1737015" y="92075"/>
                  <a:pt x="1737015" y="92075"/>
                </a:cubicBezTo>
                <a:close/>
                <a:moveTo>
                  <a:pt x="1712914" y="92075"/>
                </a:moveTo>
                <a:cubicBezTo>
                  <a:pt x="1712914" y="92075"/>
                  <a:pt x="1712914" y="92075"/>
                  <a:pt x="1712914" y="100277"/>
                </a:cubicBezTo>
                <a:cubicBezTo>
                  <a:pt x="1712914" y="100277"/>
                  <a:pt x="1712914" y="100277"/>
                  <a:pt x="1696173" y="100277"/>
                </a:cubicBezTo>
                <a:cubicBezTo>
                  <a:pt x="1696173" y="100277"/>
                  <a:pt x="1696173" y="100277"/>
                  <a:pt x="1700358" y="141288"/>
                </a:cubicBezTo>
                <a:cubicBezTo>
                  <a:pt x="1700358" y="141288"/>
                  <a:pt x="1700358" y="141288"/>
                  <a:pt x="1687802" y="141288"/>
                </a:cubicBezTo>
                <a:cubicBezTo>
                  <a:pt x="1687802" y="141288"/>
                  <a:pt x="1687802" y="141288"/>
                  <a:pt x="1683617" y="100277"/>
                </a:cubicBezTo>
                <a:lnTo>
                  <a:pt x="1666876" y="104378"/>
                </a:lnTo>
                <a:cubicBezTo>
                  <a:pt x="1666876" y="104378"/>
                  <a:pt x="1666876" y="104378"/>
                  <a:pt x="1666876" y="96176"/>
                </a:cubicBezTo>
                <a:cubicBezTo>
                  <a:pt x="1683617" y="92075"/>
                  <a:pt x="1691988" y="92075"/>
                  <a:pt x="1712914" y="92075"/>
                </a:cubicBezTo>
                <a:close/>
                <a:moveTo>
                  <a:pt x="1181630" y="92074"/>
                </a:moveTo>
                <a:cubicBezTo>
                  <a:pt x="1160463" y="92074"/>
                  <a:pt x="1147763" y="112712"/>
                  <a:pt x="1147763" y="133349"/>
                </a:cubicBezTo>
                <a:lnTo>
                  <a:pt x="1211263" y="133349"/>
                </a:lnTo>
                <a:cubicBezTo>
                  <a:pt x="1211263" y="112712"/>
                  <a:pt x="1202796" y="92074"/>
                  <a:pt x="1181630" y="92074"/>
                </a:cubicBezTo>
                <a:close/>
                <a:moveTo>
                  <a:pt x="1716089" y="84138"/>
                </a:moveTo>
                <a:cubicBezTo>
                  <a:pt x="1641444" y="84138"/>
                  <a:pt x="1575093" y="108903"/>
                  <a:pt x="1521183" y="150178"/>
                </a:cubicBezTo>
                <a:cubicBezTo>
                  <a:pt x="1512889" y="158433"/>
                  <a:pt x="1512889" y="162561"/>
                  <a:pt x="1517036" y="166688"/>
                </a:cubicBezTo>
                <a:cubicBezTo>
                  <a:pt x="1550212" y="203836"/>
                  <a:pt x="1550212" y="203836"/>
                  <a:pt x="1550212" y="203836"/>
                </a:cubicBezTo>
                <a:cubicBezTo>
                  <a:pt x="1554359" y="207963"/>
                  <a:pt x="1558505" y="207963"/>
                  <a:pt x="1566799" y="203836"/>
                </a:cubicBezTo>
                <a:cubicBezTo>
                  <a:pt x="1608269" y="170816"/>
                  <a:pt x="1658032" y="150178"/>
                  <a:pt x="1716089" y="150178"/>
                </a:cubicBezTo>
                <a:cubicBezTo>
                  <a:pt x="1769999" y="150178"/>
                  <a:pt x="1823910" y="170816"/>
                  <a:pt x="1865379" y="203836"/>
                </a:cubicBezTo>
                <a:cubicBezTo>
                  <a:pt x="1873673" y="207963"/>
                  <a:pt x="1877820" y="207963"/>
                  <a:pt x="1881967" y="203836"/>
                </a:cubicBezTo>
                <a:cubicBezTo>
                  <a:pt x="1915142" y="166688"/>
                  <a:pt x="1915142" y="166688"/>
                  <a:pt x="1915142" y="166688"/>
                </a:cubicBezTo>
                <a:cubicBezTo>
                  <a:pt x="1919289" y="162561"/>
                  <a:pt x="1919289" y="158433"/>
                  <a:pt x="1910995" y="150178"/>
                </a:cubicBezTo>
                <a:cubicBezTo>
                  <a:pt x="1857085" y="108903"/>
                  <a:pt x="1790734" y="84138"/>
                  <a:pt x="1716089" y="84138"/>
                </a:cubicBezTo>
                <a:close/>
                <a:moveTo>
                  <a:pt x="1181894" y="84137"/>
                </a:moveTo>
                <a:cubicBezTo>
                  <a:pt x="1214799" y="84137"/>
                  <a:pt x="1227138" y="108970"/>
                  <a:pt x="1227138" y="137942"/>
                </a:cubicBezTo>
                <a:cubicBezTo>
                  <a:pt x="1227138" y="146220"/>
                  <a:pt x="1227138" y="146220"/>
                  <a:pt x="1227138" y="146220"/>
                </a:cubicBezTo>
                <a:cubicBezTo>
                  <a:pt x="1148989" y="146220"/>
                  <a:pt x="1148989" y="146220"/>
                  <a:pt x="1148989" y="146220"/>
                </a:cubicBezTo>
                <a:cubicBezTo>
                  <a:pt x="1148989" y="166914"/>
                  <a:pt x="1161329" y="187608"/>
                  <a:pt x="1186007" y="187608"/>
                </a:cubicBezTo>
                <a:cubicBezTo>
                  <a:pt x="1198346" y="187608"/>
                  <a:pt x="1210686" y="183470"/>
                  <a:pt x="1218912" y="179331"/>
                </a:cubicBezTo>
                <a:lnTo>
                  <a:pt x="1218912" y="191747"/>
                </a:lnTo>
                <a:cubicBezTo>
                  <a:pt x="1210686" y="195886"/>
                  <a:pt x="1194233" y="200025"/>
                  <a:pt x="1186007" y="200025"/>
                </a:cubicBezTo>
                <a:cubicBezTo>
                  <a:pt x="1148989" y="200025"/>
                  <a:pt x="1136650" y="175192"/>
                  <a:pt x="1136650" y="142081"/>
                </a:cubicBezTo>
                <a:cubicBezTo>
                  <a:pt x="1136650" y="104831"/>
                  <a:pt x="1153102" y="84137"/>
                  <a:pt x="1181894" y="84137"/>
                </a:cubicBezTo>
                <a:close/>
                <a:moveTo>
                  <a:pt x="887413" y="41274"/>
                </a:moveTo>
                <a:lnTo>
                  <a:pt x="995363" y="41274"/>
                </a:lnTo>
                <a:lnTo>
                  <a:pt x="995363" y="53974"/>
                </a:lnTo>
                <a:lnTo>
                  <a:pt x="949326" y="53974"/>
                </a:lnTo>
                <a:lnTo>
                  <a:pt x="949326" y="195262"/>
                </a:lnTo>
                <a:lnTo>
                  <a:pt x="933451" y="195262"/>
                </a:lnTo>
                <a:lnTo>
                  <a:pt x="933451" y="53974"/>
                </a:lnTo>
                <a:lnTo>
                  <a:pt x="887413" y="53974"/>
                </a:lnTo>
                <a:close/>
                <a:moveTo>
                  <a:pt x="1020763" y="28574"/>
                </a:moveTo>
                <a:cubicBezTo>
                  <a:pt x="1033010" y="28574"/>
                  <a:pt x="1033010" y="28574"/>
                  <a:pt x="1033010" y="28574"/>
                </a:cubicBezTo>
                <a:cubicBezTo>
                  <a:pt x="1033010" y="103584"/>
                  <a:pt x="1033010" y="103584"/>
                  <a:pt x="1033010" y="103584"/>
                </a:cubicBezTo>
                <a:cubicBezTo>
                  <a:pt x="1041174" y="91082"/>
                  <a:pt x="1053420" y="82748"/>
                  <a:pt x="1069749" y="82748"/>
                </a:cubicBezTo>
                <a:cubicBezTo>
                  <a:pt x="1098324" y="82748"/>
                  <a:pt x="1106488" y="99416"/>
                  <a:pt x="1106488" y="128587"/>
                </a:cubicBezTo>
                <a:cubicBezTo>
                  <a:pt x="1106488" y="195262"/>
                  <a:pt x="1106488" y="195262"/>
                  <a:pt x="1106488" y="195262"/>
                </a:cubicBezTo>
                <a:cubicBezTo>
                  <a:pt x="1090160" y="195262"/>
                  <a:pt x="1090160" y="195262"/>
                  <a:pt x="1090160" y="195262"/>
                </a:cubicBezTo>
                <a:cubicBezTo>
                  <a:pt x="1090160" y="128587"/>
                  <a:pt x="1090160" y="128587"/>
                  <a:pt x="1090160" y="128587"/>
                </a:cubicBezTo>
                <a:cubicBezTo>
                  <a:pt x="1090160" y="107751"/>
                  <a:pt x="1090160" y="91082"/>
                  <a:pt x="1065667" y="91082"/>
                </a:cubicBezTo>
                <a:cubicBezTo>
                  <a:pt x="1041174" y="91082"/>
                  <a:pt x="1033010" y="116085"/>
                  <a:pt x="1033010" y="136921"/>
                </a:cubicBezTo>
                <a:cubicBezTo>
                  <a:pt x="1033010" y="195262"/>
                  <a:pt x="1033010" y="195262"/>
                  <a:pt x="1033010" y="195262"/>
                </a:cubicBezTo>
                <a:cubicBezTo>
                  <a:pt x="1020763" y="195262"/>
                  <a:pt x="1020763" y="195262"/>
                  <a:pt x="1020763" y="195262"/>
                </a:cubicBezTo>
                <a:close/>
                <a:moveTo>
                  <a:pt x="1704456" y="0"/>
                </a:moveTo>
                <a:cubicBezTo>
                  <a:pt x="1712741" y="0"/>
                  <a:pt x="1721026" y="0"/>
                  <a:pt x="1729310" y="0"/>
                </a:cubicBezTo>
                <a:cubicBezTo>
                  <a:pt x="1741737" y="20820"/>
                  <a:pt x="1745880" y="41641"/>
                  <a:pt x="1745880" y="62461"/>
                </a:cubicBezTo>
                <a:cubicBezTo>
                  <a:pt x="1750022" y="62461"/>
                  <a:pt x="1770734" y="66625"/>
                  <a:pt x="1774877" y="66625"/>
                </a:cubicBezTo>
                <a:cubicBezTo>
                  <a:pt x="1779019" y="45805"/>
                  <a:pt x="1791446" y="24984"/>
                  <a:pt x="1803873" y="12492"/>
                </a:cubicBezTo>
                <a:cubicBezTo>
                  <a:pt x="1808016" y="12492"/>
                  <a:pt x="1808016" y="12492"/>
                  <a:pt x="1808016" y="12492"/>
                </a:cubicBezTo>
                <a:cubicBezTo>
                  <a:pt x="1816300" y="12492"/>
                  <a:pt x="1824585" y="16656"/>
                  <a:pt x="1832870" y="16656"/>
                </a:cubicBezTo>
                <a:cubicBezTo>
                  <a:pt x="1832870" y="20820"/>
                  <a:pt x="1832870" y="20820"/>
                  <a:pt x="1832870" y="20820"/>
                </a:cubicBezTo>
                <a:cubicBezTo>
                  <a:pt x="1837012" y="29149"/>
                  <a:pt x="1837012" y="37477"/>
                  <a:pt x="1837012" y="49969"/>
                </a:cubicBezTo>
                <a:cubicBezTo>
                  <a:pt x="1837012" y="62461"/>
                  <a:pt x="1837012" y="70789"/>
                  <a:pt x="1832870" y="83282"/>
                </a:cubicBezTo>
                <a:cubicBezTo>
                  <a:pt x="1837012" y="83282"/>
                  <a:pt x="1853582" y="91610"/>
                  <a:pt x="1857724" y="91610"/>
                </a:cubicBezTo>
                <a:cubicBezTo>
                  <a:pt x="1870151" y="74953"/>
                  <a:pt x="1886721" y="58297"/>
                  <a:pt x="1903291" y="49969"/>
                </a:cubicBezTo>
                <a:cubicBezTo>
                  <a:pt x="1911575" y="49969"/>
                  <a:pt x="1919860" y="58297"/>
                  <a:pt x="1928145" y="62461"/>
                </a:cubicBezTo>
                <a:cubicBezTo>
                  <a:pt x="1928145" y="83282"/>
                  <a:pt x="1919860" y="104102"/>
                  <a:pt x="1911575" y="124922"/>
                </a:cubicBezTo>
                <a:cubicBezTo>
                  <a:pt x="1911575" y="124922"/>
                  <a:pt x="1928145" y="137414"/>
                  <a:pt x="1932287" y="141579"/>
                </a:cubicBezTo>
                <a:cubicBezTo>
                  <a:pt x="1948857" y="124922"/>
                  <a:pt x="1965426" y="112430"/>
                  <a:pt x="1986138" y="108266"/>
                </a:cubicBezTo>
                <a:cubicBezTo>
                  <a:pt x="1994423" y="112430"/>
                  <a:pt x="2002708" y="120758"/>
                  <a:pt x="2006850" y="129086"/>
                </a:cubicBezTo>
                <a:cubicBezTo>
                  <a:pt x="2002708" y="149907"/>
                  <a:pt x="1990281" y="166563"/>
                  <a:pt x="1973711" y="183219"/>
                </a:cubicBezTo>
                <a:cubicBezTo>
                  <a:pt x="1977853" y="187383"/>
                  <a:pt x="1990281" y="204040"/>
                  <a:pt x="1990281" y="204040"/>
                </a:cubicBezTo>
                <a:cubicBezTo>
                  <a:pt x="2010993" y="195711"/>
                  <a:pt x="2031705" y="187383"/>
                  <a:pt x="2052416" y="187383"/>
                </a:cubicBezTo>
                <a:cubicBezTo>
                  <a:pt x="2052416" y="191547"/>
                  <a:pt x="2052416" y="191547"/>
                  <a:pt x="2052416" y="191547"/>
                </a:cubicBezTo>
                <a:cubicBezTo>
                  <a:pt x="2056559" y="195711"/>
                  <a:pt x="2064844" y="204040"/>
                  <a:pt x="2064844" y="212368"/>
                </a:cubicBezTo>
                <a:cubicBezTo>
                  <a:pt x="2056559" y="233188"/>
                  <a:pt x="2039989" y="245680"/>
                  <a:pt x="2023420" y="258173"/>
                </a:cubicBezTo>
                <a:cubicBezTo>
                  <a:pt x="2023420" y="262337"/>
                  <a:pt x="2031705" y="278993"/>
                  <a:pt x="2031705" y="283157"/>
                </a:cubicBezTo>
                <a:cubicBezTo>
                  <a:pt x="2052416" y="278993"/>
                  <a:pt x="2073128" y="278993"/>
                  <a:pt x="2093840" y="283157"/>
                </a:cubicBezTo>
                <a:cubicBezTo>
                  <a:pt x="2097983" y="291485"/>
                  <a:pt x="2102125" y="299813"/>
                  <a:pt x="2102125" y="308141"/>
                </a:cubicBezTo>
                <a:cubicBezTo>
                  <a:pt x="2102125" y="312306"/>
                  <a:pt x="2102125" y="312306"/>
                  <a:pt x="2102125" y="312306"/>
                </a:cubicBezTo>
                <a:cubicBezTo>
                  <a:pt x="2089698" y="324798"/>
                  <a:pt x="2068986" y="337290"/>
                  <a:pt x="2048274" y="341454"/>
                </a:cubicBezTo>
                <a:cubicBezTo>
                  <a:pt x="2048274" y="345618"/>
                  <a:pt x="2052416" y="366438"/>
                  <a:pt x="2052416" y="366438"/>
                </a:cubicBezTo>
                <a:cubicBezTo>
                  <a:pt x="2073128" y="366438"/>
                  <a:pt x="2093840" y="374767"/>
                  <a:pt x="2110410" y="383095"/>
                </a:cubicBezTo>
                <a:cubicBezTo>
                  <a:pt x="2110410" y="387259"/>
                  <a:pt x="2110410" y="387259"/>
                  <a:pt x="2110410" y="387259"/>
                </a:cubicBezTo>
                <a:cubicBezTo>
                  <a:pt x="2114552" y="391423"/>
                  <a:pt x="2114552" y="395587"/>
                  <a:pt x="2114552" y="399751"/>
                </a:cubicBezTo>
                <a:cubicBezTo>
                  <a:pt x="2114552" y="403915"/>
                  <a:pt x="2114552" y="408079"/>
                  <a:pt x="2110410" y="412243"/>
                </a:cubicBezTo>
                <a:cubicBezTo>
                  <a:pt x="2093840" y="424736"/>
                  <a:pt x="2073128" y="428900"/>
                  <a:pt x="2052416" y="428900"/>
                </a:cubicBezTo>
                <a:cubicBezTo>
                  <a:pt x="2048274" y="433064"/>
                  <a:pt x="2048274" y="453884"/>
                  <a:pt x="2048274" y="453884"/>
                </a:cubicBezTo>
                <a:cubicBezTo>
                  <a:pt x="2068986" y="462212"/>
                  <a:pt x="2085556" y="470540"/>
                  <a:pt x="2102125" y="487197"/>
                </a:cubicBezTo>
                <a:cubicBezTo>
                  <a:pt x="2102125" y="495525"/>
                  <a:pt x="2097983" y="508017"/>
                  <a:pt x="2093840" y="512181"/>
                </a:cubicBezTo>
                <a:cubicBezTo>
                  <a:pt x="2093840" y="516345"/>
                  <a:pt x="2093840" y="516345"/>
                  <a:pt x="2093840" y="516345"/>
                </a:cubicBezTo>
                <a:cubicBezTo>
                  <a:pt x="2073128" y="520509"/>
                  <a:pt x="2052416" y="520509"/>
                  <a:pt x="2031705" y="516345"/>
                </a:cubicBezTo>
                <a:cubicBezTo>
                  <a:pt x="2031705" y="516345"/>
                  <a:pt x="2023420" y="537165"/>
                  <a:pt x="2023420" y="537165"/>
                </a:cubicBezTo>
                <a:cubicBezTo>
                  <a:pt x="2039989" y="549658"/>
                  <a:pt x="2056559" y="566314"/>
                  <a:pt x="2064844" y="582970"/>
                </a:cubicBezTo>
                <a:cubicBezTo>
                  <a:pt x="2064844" y="587134"/>
                  <a:pt x="2064844" y="587134"/>
                  <a:pt x="2064844" y="587134"/>
                </a:cubicBezTo>
                <a:cubicBezTo>
                  <a:pt x="2060701" y="591298"/>
                  <a:pt x="2056559" y="599627"/>
                  <a:pt x="2052416" y="607955"/>
                </a:cubicBezTo>
                <a:cubicBezTo>
                  <a:pt x="2031705" y="607955"/>
                  <a:pt x="2010993" y="603791"/>
                  <a:pt x="1990281" y="591298"/>
                </a:cubicBezTo>
                <a:cubicBezTo>
                  <a:pt x="1990281" y="595463"/>
                  <a:pt x="1977853" y="612119"/>
                  <a:pt x="1973711" y="612119"/>
                </a:cubicBezTo>
                <a:cubicBezTo>
                  <a:pt x="1990281" y="628775"/>
                  <a:pt x="2002708" y="649595"/>
                  <a:pt x="2006850" y="666252"/>
                </a:cubicBezTo>
                <a:cubicBezTo>
                  <a:pt x="2006850" y="670416"/>
                  <a:pt x="2006850" y="670416"/>
                  <a:pt x="2006850" y="670416"/>
                </a:cubicBezTo>
                <a:cubicBezTo>
                  <a:pt x="2002708" y="674580"/>
                  <a:pt x="1994423" y="682908"/>
                  <a:pt x="1986138" y="687072"/>
                </a:cubicBezTo>
                <a:cubicBezTo>
                  <a:pt x="1965426" y="682908"/>
                  <a:pt x="1944714" y="670416"/>
                  <a:pt x="1932287" y="657924"/>
                </a:cubicBezTo>
                <a:cubicBezTo>
                  <a:pt x="1928145" y="657924"/>
                  <a:pt x="1911575" y="670416"/>
                  <a:pt x="1911575" y="674580"/>
                </a:cubicBezTo>
                <a:cubicBezTo>
                  <a:pt x="1919860" y="691236"/>
                  <a:pt x="1928145" y="712057"/>
                  <a:pt x="1928145" y="732877"/>
                </a:cubicBezTo>
                <a:cubicBezTo>
                  <a:pt x="1928145" y="732877"/>
                  <a:pt x="1928145" y="737041"/>
                  <a:pt x="1928145" y="737041"/>
                </a:cubicBezTo>
                <a:cubicBezTo>
                  <a:pt x="1924002" y="737041"/>
                  <a:pt x="1924002" y="737041"/>
                  <a:pt x="1924002" y="737041"/>
                </a:cubicBezTo>
                <a:cubicBezTo>
                  <a:pt x="1919860" y="741205"/>
                  <a:pt x="1911575" y="745369"/>
                  <a:pt x="1903291" y="749533"/>
                </a:cubicBezTo>
                <a:cubicBezTo>
                  <a:pt x="1882579" y="737041"/>
                  <a:pt x="1870151" y="724549"/>
                  <a:pt x="1857724" y="703728"/>
                </a:cubicBezTo>
                <a:cubicBezTo>
                  <a:pt x="1853582" y="703728"/>
                  <a:pt x="1837012" y="712057"/>
                  <a:pt x="1832870" y="716221"/>
                </a:cubicBezTo>
                <a:cubicBezTo>
                  <a:pt x="1837012" y="724549"/>
                  <a:pt x="1837012" y="737041"/>
                  <a:pt x="1837012" y="745369"/>
                </a:cubicBezTo>
                <a:cubicBezTo>
                  <a:pt x="1837012" y="757861"/>
                  <a:pt x="1837012" y="766190"/>
                  <a:pt x="1832870" y="778682"/>
                </a:cubicBezTo>
                <a:cubicBezTo>
                  <a:pt x="1824585" y="782846"/>
                  <a:pt x="1816300" y="782846"/>
                  <a:pt x="1808016" y="787010"/>
                </a:cubicBezTo>
                <a:cubicBezTo>
                  <a:pt x="1803873" y="787010"/>
                  <a:pt x="1803873" y="787010"/>
                  <a:pt x="1803873" y="787010"/>
                </a:cubicBezTo>
                <a:cubicBezTo>
                  <a:pt x="1791446" y="770354"/>
                  <a:pt x="1779019" y="749533"/>
                  <a:pt x="1774877" y="732877"/>
                </a:cubicBezTo>
                <a:cubicBezTo>
                  <a:pt x="1770734" y="732877"/>
                  <a:pt x="1750022" y="732877"/>
                  <a:pt x="1750022" y="732877"/>
                </a:cubicBezTo>
                <a:cubicBezTo>
                  <a:pt x="1750022" y="757861"/>
                  <a:pt x="1741737" y="778682"/>
                  <a:pt x="1733453" y="795338"/>
                </a:cubicBezTo>
                <a:cubicBezTo>
                  <a:pt x="1729310" y="795338"/>
                  <a:pt x="1729310" y="795338"/>
                  <a:pt x="1729310" y="795338"/>
                </a:cubicBezTo>
                <a:cubicBezTo>
                  <a:pt x="1725168" y="795338"/>
                  <a:pt x="1712741" y="795338"/>
                  <a:pt x="1704456" y="795338"/>
                </a:cubicBezTo>
                <a:cubicBezTo>
                  <a:pt x="1692029" y="778682"/>
                  <a:pt x="1687886" y="757861"/>
                  <a:pt x="1687886" y="732877"/>
                </a:cubicBezTo>
                <a:cubicBezTo>
                  <a:pt x="1683744" y="732877"/>
                  <a:pt x="1663032" y="732877"/>
                  <a:pt x="1658890" y="732877"/>
                </a:cubicBezTo>
                <a:cubicBezTo>
                  <a:pt x="1654747" y="749533"/>
                  <a:pt x="1642320" y="770354"/>
                  <a:pt x="1629893" y="787010"/>
                </a:cubicBezTo>
                <a:cubicBezTo>
                  <a:pt x="1625751" y="787010"/>
                  <a:pt x="1625751" y="787010"/>
                  <a:pt x="1625751" y="787010"/>
                </a:cubicBezTo>
                <a:cubicBezTo>
                  <a:pt x="1617466" y="782846"/>
                  <a:pt x="1609181" y="782846"/>
                  <a:pt x="1600896" y="778682"/>
                </a:cubicBezTo>
                <a:cubicBezTo>
                  <a:pt x="1596754" y="766190"/>
                  <a:pt x="1596754" y="757861"/>
                  <a:pt x="1596754" y="745369"/>
                </a:cubicBezTo>
                <a:cubicBezTo>
                  <a:pt x="1596754" y="737041"/>
                  <a:pt x="1596754" y="724549"/>
                  <a:pt x="1600896" y="716221"/>
                </a:cubicBezTo>
                <a:cubicBezTo>
                  <a:pt x="1596754" y="712057"/>
                  <a:pt x="1580184" y="707892"/>
                  <a:pt x="1576042" y="703728"/>
                </a:cubicBezTo>
                <a:cubicBezTo>
                  <a:pt x="1567757" y="724549"/>
                  <a:pt x="1551188" y="741205"/>
                  <a:pt x="1534618" y="749533"/>
                </a:cubicBezTo>
                <a:cubicBezTo>
                  <a:pt x="1530476" y="749533"/>
                  <a:pt x="1530476" y="749533"/>
                  <a:pt x="1530476" y="749533"/>
                </a:cubicBezTo>
                <a:cubicBezTo>
                  <a:pt x="1522191" y="745369"/>
                  <a:pt x="1513906" y="741205"/>
                  <a:pt x="1509764" y="737041"/>
                </a:cubicBezTo>
                <a:cubicBezTo>
                  <a:pt x="1509764" y="737041"/>
                  <a:pt x="1509764" y="732877"/>
                  <a:pt x="1509764" y="732877"/>
                </a:cubicBezTo>
                <a:cubicBezTo>
                  <a:pt x="1509764" y="716221"/>
                  <a:pt x="1513906" y="691236"/>
                  <a:pt x="1522191" y="674580"/>
                </a:cubicBezTo>
                <a:cubicBezTo>
                  <a:pt x="1522191" y="674580"/>
                  <a:pt x="1505621" y="657924"/>
                  <a:pt x="1501479" y="657924"/>
                </a:cubicBezTo>
                <a:cubicBezTo>
                  <a:pt x="1489052" y="674580"/>
                  <a:pt x="1468340" y="682908"/>
                  <a:pt x="1447628" y="687072"/>
                </a:cubicBezTo>
                <a:cubicBezTo>
                  <a:pt x="1439343" y="682908"/>
                  <a:pt x="1435201" y="674580"/>
                  <a:pt x="1426916" y="670416"/>
                </a:cubicBezTo>
                <a:cubicBezTo>
                  <a:pt x="1435201" y="649595"/>
                  <a:pt x="1443486" y="628775"/>
                  <a:pt x="1460055" y="616283"/>
                </a:cubicBezTo>
                <a:cubicBezTo>
                  <a:pt x="1455913" y="612119"/>
                  <a:pt x="1443486" y="595463"/>
                  <a:pt x="1443486" y="591298"/>
                </a:cubicBezTo>
                <a:cubicBezTo>
                  <a:pt x="1422774" y="603791"/>
                  <a:pt x="1402062" y="607955"/>
                  <a:pt x="1381350" y="607955"/>
                </a:cubicBezTo>
                <a:cubicBezTo>
                  <a:pt x="1377208" y="603791"/>
                  <a:pt x="1373065" y="591298"/>
                  <a:pt x="1368923" y="587134"/>
                </a:cubicBezTo>
                <a:cubicBezTo>
                  <a:pt x="1368923" y="582970"/>
                  <a:pt x="1368923" y="582970"/>
                  <a:pt x="1368923" y="582970"/>
                </a:cubicBezTo>
                <a:cubicBezTo>
                  <a:pt x="1377208" y="566314"/>
                  <a:pt x="1393777" y="549658"/>
                  <a:pt x="1414489" y="541330"/>
                </a:cubicBezTo>
                <a:cubicBezTo>
                  <a:pt x="1410347" y="537165"/>
                  <a:pt x="1402062" y="516345"/>
                  <a:pt x="1402062" y="516345"/>
                </a:cubicBezTo>
                <a:cubicBezTo>
                  <a:pt x="1381350" y="520509"/>
                  <a:pt x="1360638" y="520509"/>
                  <a:pt x="1339926" y="516345"/>
                </a:cubicBezTo>
                <a:cubicBezTo>
                  <a:pt x="1335784" y="508017"/>
                  <a:pt x="1331641" y="495525"/>
                  <a:pt x="1331641" y="491361"/>
                </a:cubicBezTo>
                <a:cubicBezTo>
                  <a:pt x="1331641" y="487197"/>
                  <a:pt x="1331641" y="487197"/>
                  <a:pt x="1331641" y="487197"/>
                </a:cubicBezTo>
                <a:cubicBezTo>
                  <a:pt x="1344068" y="474704"/>
                  <a:pt x="1364780" y="462212"/>
                  <a:pt x="1385492" y="453884"/>
                </a:cubicBezTo>
                <a:cubicBezTo>
                  <a:pt x="1385492" y="453884"/>
                  <a:pt x="1381350" y="433064"/>
                  <a:pt x="1381350" y="428900"/>
                </a:cubicBezTo>
                <a:cubicBezTo>
                  <a:pt x="1360638" y="428900"/>
                  <a:pt x="1339926" y="424736"/>
                  <a:pt x="1323357" y="412243"/>
                </a:cubicBezTo>
                <a:cubicBezTo>
                  <a:pt x="1319214" y="412243"/>
                  <a:pt x="1319214" y="412243"/>
                  <a:pt x="1319214" y="412243"/>
                </a:cubicBezTo>
                <a:cubicBezTo>
                  <a:pt x="1319214" y="408079"/>
                  <a:pt x="1319214" y="403915"/>
                  <a:pt x="1319214" y="399751"/>
                </a:cubicBezTo>
                <a:cubicBezTo>
                  <a:pt x="1319214" y="391423"/>
                  <a:pt x="1319214" y="387259"/>
                  <a:pt x="1319214" y="383095"/>
                </a:cubicBezTo>
                <a:cubicBezTo>
                  <a:pt x="1323357" y="383095"/>
                  <a:pt x="1323357" y="383095"/>
                  <a:pt x="1323357" y="383095"/>
                </a:cubicBezTo>
                <a:cubicBezTo>
                  <a:pt x="1339926" y="374767"/>
                  <a:pt x="1360638" y="366438"/>
                  <a:pt x="1381350" y="366438"/>
                </a:cubicBezTo>
                <a:cubicBezTo>
                  <a:pt x="1381350" y="362274"/>
                  <a:pt x="1385492" y="345618"/>
                  <a:pt x="1385492" y="341454"/>
                </a:cubicBezTo>
                <a:cubicBezTo>
                  <a:pt x="1364780" y="333126"/>
                  <a:pt x="1344068" y="324798"/>
                  <a:pt x="1331641" y="308141"/>
                </a:cubicBezTo>
                <a:cubicBezTo>
                  <a:pt x="1331641" y="299813"/>
                  <a:pt x="1335784" y="291485"/>
                  <a:pt x="1339926" y="283157"/>
                </a:cubicBezTo>
                <a:cubicBezTo>
                  <a:pt x="1356496" y="274829"/>
                  <a:pt x="1381350" y="274829"/>
                  <a:pt x="1402062" y="283157"/>
                </a:cubicBezTo>
                <a:cubicBezTo>
                  <a:pt x="1402062" y="278993"/>
                  <a:pt x="1410347" y="262337"/>
                  <a:pt x="1410347" y="258173"/>
                </a:cubicBezTo>
                <a:cubicBezTo>
                  <a:pt x="1393777" y="245680"/>
                  <a:pt x="1377208" y="229024"/>
                  <a:pt x="1368923" y="212368"/>
                </a:cubicBezTo>
                <a:cubicBezTo>
                  <a:pt x="1368923" y="204040"/>
                  <a:pt x="1377208" y="195711"/>
                  <a:pt x="1381350" y="187383"/>
                </a:cubicBezTo>
                <a:cubicBezTo>
                  <a:pt x="1402062" y="187383"/>
                  <a:pt x="1422774" y="195711"/>
                  <a:pt x="1443486" y="204040"/>
                </a:cubicBezTo>
                <a:cubicBezTo>
                  <a:pt x="1443486" y="204040"/>
                  <a:pt x="1455913" y="183219"/>
                  <a:pt x="1460055" y="183219"/>
                </a:cubicBezTo>
                <a:cubicBezTo>
                  <a:pt x="1443486" y="166563"/>
                  <a:pt x="1431059" y="145743"/>
                  <a:pt x="1426916" y="129086"/>
                </a:cubicBezTo>
                <a:cubicBezTo>
                  <a:pt x="1426916" y="124922"/>
                  <a:pt x="1426916" y="124922"/>
                  <a:pt x="1426916" y="124922"/>
                </a:cubicBezTo>
                <a:cubicBezTo>
                  <a:pt x="1431059" y="120758"/>
                  <a:pt x="1439343" y="112430"/>
                  <a:pt x="1447628" y="108266"/>
                </a:cubicBezTo>
                <a:cubicBezTo>
                  <a:pt x="1468340" y="112430"/>
                  <a:pt x="1489052" y="124922"/>
                  <a:pt x="1501479" y="137414"/>
                </a:cubicBezTo>
                <a:cubicBezTo>
                  <a:pt x="1505621" y="137414"/>
                  <a:pt x="1518049" y="124922"/>
                  <a:pt x="1522191" y="124922"/>
                </a:cubicBezTo>
                <a:cubicBezTo>
                  <a:pt x="1509764" y="104102"/>
                  <a:pt x="1505621" y="83282"/>
                  <a:pt x="1505621" y="62461"/>
                </a:cubicBezTo>
                <a:cubicBezTo>
                  <a:pt x="1513906" y="58297"/>
                  <a:pt x="1522191" y="49969"/>
                  <a:pt x="1530476" y="49969"/>
                </a:cubicBezTo>
                <a:cubicBezTo>
                  <a:pt x="1547045" y="58297"/>
                  <a:pt x="1563615" y="74953"/>
                  <a:pt x="1576042" y="91610"/>
                </a:cubicBezTo>
                <a:cubicBezTo>
                  <a:pt x="1576042" y="91610"/>
                  <a:pt x="1596754" y="83282"/>
                  <a:pt x="1600896" y="83282"/>
                </a:cubicBezTo>
                <a:cubicBezTo>
                  <a:pt x="1596754" y="70789"/>
                  <a:pt x="1596754" y="62461"/>
                  <a:pt x="1596754" y="49969"/>
                </a:cubicBezTo>
                <a:cubicBezTo>
                  <a:pt x="1596754" y="37477"/>
                  <a:pt x="1596754" y="29149"/>
                  <a:pt x="1600896" y="20820"/>
                </a:cubicBezTo>
                <a:cubicBezTo>
                  <a:pt x="1600896" y="16656"/>
                  <a:pt x="1600896" y="16656"/>
                  <a:pt x="1600896" y="16656"/>
                </a:cubicBezTo>
                <a:cubicBezTo>
                  <a:pt x="1609181" y="16656"/>
                  <a:pt x="1617466" y="12492"/>
                  <a:pt x="1625751" y="12492"/>
                </a:cubicBezTo>
                <a:cubicBezTo>
                  <a:pt x="1629893" y="12492"/>
                  <a:pt x="1629893" y="12492"/>
                  <a:pt x="1629893" y="12492"/>
                </a:cubicBezTo>
                <a:cubicBezTo>
                  <a:pt x="1642320" y="24984"/>
                  <a:pt x="1654747" y="45805"/>
                  <a:pt x="1658890" y="66625"/>
                </a:cubicBezTo>
                <a:cubicBezTo>
                  <a:pt x="1663032" y="66625"/>
                  <a:pt x="1683744" y="62461"/>
                  <a:pt x="1687886" y="62461"/>
                </a:cubicBezTo>
                <a:cubicBezTo>
                  <a:pt x="1687886" y="41641"/>
                  <a:pt x="1692029" y="20820"/>
                  <a:pt x="1704456" y="0"/>
                </a:cubicBezTo>
                <a:close/>
              </a:path>
            </a:pathLst>
          </a:custGeom>
          <a:solidFill>
            <a:srgbClr val="8bd4e2"/>
          </a:solidFill>
          <a:ln w="0">
            <a:noFill/>
          </a:ln>
        </p:spPr>
        <p:style>
          <a:lnRef idx="0"/>
          <a:fillRef idx="0"/>
          <a:effectRef idx="0"/>
          <a:fontRef idx="minor"/>
        </p:style>
      </p:sp>
      <p:sp>
        <p:nvSpPr>
          <p:cNvPr id="815" name=""/>
          <p:cNvSpPr/>
          <p:nvPr/>
        </p:nvSpPr>
        <p:spPr>
          <a:xfrm>
            <a:off x="0" y="0"/>
            <a:ext cx="12191400" cy="6855840"/>
          </a:xfrm>
          <a:prstGeom prst="rect">
            <a:avLst/>
          </a:prstGeom>
          <a:solidFill>
            <a:srgbClr val="01b4e7"/>
          </a:solidFill>
          <a:ln w="0">
            <a:noFill/>
          </a:ln>
        </p:spPr>
        <p:style>
          <a:lnRef idx="0"/>
          <a:fillRef idx="0"/>
          <a:effectRef idx="0"/>
          <a:fontRef idx="minor"/>
        </p:style>
      </p:sp>
      <p:sp>
        <p:nvSpPr>
          <p:cNvPr id="816" name="" hidden="1"/>
          <p:cNvSpPr/>
          <p:nvPr/>
        </p:nvSpPr>
        <p:spPr>
          <a:xfrm>
            <a:off x="0" y="6673680"/>
            <a:ext cx="9141840" cy="181080"/>
          </a:xfrm>
          <a:prstGeom prst="rect">
            <a:avLst/>
          </a:prstGeom>
          <a:noFill/>
          <a:ln w="0">
            <a:noFill/>
          </a:ln>
        </p:spPr>
        <p:style>
          <a:lnRef idx="0"/>
          <a:fillRef idx="0"/>
          <a:effectRef idx="0"/>
          <a:fontRef idx="minor"/>
        </p:style>
        <p:txBody>
          <a:bodyPr lIns="90000" rIns="90000" tIns="45000" bIns="45000" anchor="t">
            <a:spAutoFit/>
          </a:bodyPr>
          <a:p>
            <a:pP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600" spc="-1" strike="noStrike">
                <a:solidFill>
                  <a:srgbClr val="767171"/>
                </a:solidFill>
                <a:latin typeface="Arial"/>
                <a:ea typeface="DejaVu Sans"/>
              </a:rPr>
              <a:t>© 2019 Rotary International. Internal Use Only. Not For Distribution. Private and Confidential.</a:t>
            </a:r>
            <a:endParaRPr b="0" lang="en-GB" sz="600" spc="-1" strike="noStrike">
              <a:latin typeface="Arial"/>
            </a:endParaRPr>
          </a:p>
        </p:txBody>
      </p:sp>
      <p:sp>
        <p:nvSpPr>
          <p:cNvPr id="817" name="PlaceHolder 1"/>
          <p:cNvSpPr>
            <a:spLocks noGrp="1"/>
          </p:cNvSpPr>
          <p:nvPr>
            <p:ph type="sldNum" idx="16"/>
          </p:nvPr>
        </p:nvSpPr>
        <p:spPr>
          <a:xfrm>
            <a:off x="11650680" y="115560"/>
            <a:ext cx="416880" cy="359640"/>
          </a:xfrm>
          <a:prstGeom prst="rect">
            <a:avLst/>
          </a:prstGeom>
          <a:noFill/>
          <a:ln w="0">
            <a:noFill/>
          </a:ln>
        </p:spPr>
        <p:txBody>
          <a:bodyPr lIns="90000" rIns="90000" tIns="45000" bIns="45000" anchor="ctr">
            <a:noAutofit/>
          </a:bodyPr>
          <a:lstStyle>
            <a:lvl1pPr algn="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defRPr b="0" lang="en-US" sz="1200" spc="-1" strike="noStrike">
                <a:solidFill>
                  <a:srgbClr val="ffffff"/>
                </a:solidFill>
                <a:latin typeface="Arial"/>
                <a:ea typeface="DejaVu Sans"/>
              </a:defRPr>
            </a:lvl1pPr>
          </a:lstStyle>
          <a:p>
            <a:pPr algn="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fld id="{6EA2D029-17CF-44D4-AD2C-A132C2FC97F7}" type="slidenum">
              <a:rPr b="0" lang="en-US" sz="1200" spc="-1" strike="noStrike">
                <a:solidFill>
                  <a:srgbClr val="ffffff"/>
                </a:solidFill>
                <a:latin typeface="Arial"/>
                <a:ea typeface="DejaVu Sans"/>
              </a:rPr>
              <a:t>&lt;number&gt;</a:t>
            </a:fld>
            <a:endParaRPr b="0" lang="en-GB" sz="1200" spc="-1" strike="noStrike">
              <a:latin typeface="Times New Roman"/>
            </a:endParaRPr>
          </a:p>
        </p:txBody>
      </p:sp>
      <p:sp>
        <p:nvSpPr>
          <p:cNvPr id="818" name="PlaceHolder 2"/>
          <p:cNvSpPr>
            <a:spLocks noGrp="1"/>
          </p:cNvSpPr>
          <p:nvPr>
            <p:ph type="title"/>
          </p:nvPr>
        </p:nvSpPr>
        <p:spPr>
          <a:xfrm>
            <a:off x="609480" y="273600"/>
            <a:ext cx="10973520" cy="1144800"/>
          </a:xfrm>
          <a:prstGeom prst="rect">
            <a:avLst/>
          </a:prstGeom>
          <a:noFill/>
          <a:ln w="0">
            <a:noFill/>
          </a:ln>
        </p:spPr>
        <p:txBody>
          <a:bodyPr lIns="0" rIns="0" tIns="0" bIns="0" anchor="ctr">
            <a:noAutofit/>
          </a:bodyPr>
          <a:p>
            <a:pPr algn="ctr">
              <a:buNone/>
            </a:pPr>
            <a:r>
              <a:rPr b="0" lang="en-GB" sz="4400" spc="-1" strike="noStrike">
                <a:latin typeface="Arial"/>
              </a:rPr>
              <a:t>Click to edit the title text format</a:t>
            </a:r>
            <a:endParaRPr b="0" lang="en-GB" sz="4400" spc="-1" strike="noStrike">
              <a:latin typeface="Arial"/>
            </a:endParaRPr>
          </a:p>
        </p:txBody>
      </p:sp>
      <p:sp>
        <p:nvSpPr>
          <p:cNvPr id="819" name="PlaceHolder 3"/>
          <p:cNvSpPr>
            <a:spLocks noGrp="1"/>
          </p:cNvSpPr>
          <p:nvPr>
            <p:ph type="body"/>
          </p:nvPr>
        </p:nvSpPr>
        <p:spPr>
          <a:xfrm>
            <a:off x="609480" y="1604520"/>
            <a:ext cx="1097352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GB" sz="3200" spc="-1" strike="noStrike">
                <a:latin typeface="Arial"/>
              </a:rPr>
              <a:t>Click to edit the outline text format</a:t>
            </a:r>
            <a:endParaRPr b="0" lang="en-GB" sz="3200" spc="-1" strike="noStrike">
              <a:latin typeface="Arial"/>
            </a:endParaRPr>
          </a:p>
          <a:p>
            <a:pPr lvl="1" marL="864000" indent="-324000">
              <a:spcBef>
                <a:spcPts val="1134"/>
              </a:spcBef>
              <a:buClr>
                <a:srgbClr val="000000"/>
              </a:buClr>
              <a:buSzPct val="75000"/>
              <a:buFont typeface="Symbol" charset="2"/>
              <a:buChar char=""/>
            </a:pPr>
            <a:r>
              <a:rPr b="0" lang="en-GB" sz="2800" spc="-1" strike="noStrike">
                <a:latin typeface="Arial"/>
              </a:rPr>
              <a:t>Second Outline Level</a:t>
            </a:r>
            <a:endParaRPr b="0" lang="en-GB" sz="2800" spc="-1" strike="noStrike">
              <a:latin typeface="Arial"/>
            </a:endParaRPr>
          </a:p>
          <a:p>
            <a:pPr lvl="2" marL="1296000" indent="-288000">
              <a:spcBef>
                <a:spcPts val="850"/>
              </a:spcBef>
              <a:buClr>
                <a:srgbClr val="000000"/>
              </a:buClr>
              <a:buSzPct val="45000"/>
              <a:buFont typeface="Wingdings" charset="2"/>
              <a:buChar char=""/>
            </a:pPr>
            <a:r>
              <a:rPr b="0" lang="en-GB" sz="2400" spc="-1" strike="noStrike">
                <a:latin typeface="Arial"/>
              </a:rPr>
              <a:t>Third Outline Level</a:t>
            </a:r>
            <a:endParaRPr b="0" lang="en-GB" sz="2400" spc="-1" strike="noStrike">
              <a:latin typeface="Arial"/>
            </a:endParaRPr>
          </a:p>
          <a:p>
            <a:pPr lvl="3" marL="1728000" indent="-216000">
              <a:spcBef>
                <a:spcPts val="567"/>
              </a:spcBef>
              <a:buClr>
                <a:srgbClr val="000000"/>
              </a:buClr>
              <a:buSzPct val="75000"/>
              <a:buFont typeface="Symbol" charset="2"/>
              <a:buChar char=""/>
            </a:pPr>
            <a:r>
              <a:rPr b="0" lang="en-GB" sz="2000" spc="-1" strike="noStrike">
                <a:latin typeface="Arial"/>
              </a:rPr>
              <a:t>Fourth Outline Level</a:t>
            </a:r>
            <a:endParaRPr b="0" lang="en-GB" sz="2000" spc="-1" strike="noStrike">
              <a:latin typeface="Arial"/>
            </a:endParaRPr>
          </a:p>
          <a:p>
            <a:pPr lvl="4" marL="2160000" indent="-216000">
              <a:spcBef>
                <a:spcPts val="283"/>
              </a:spcBef>
              <a:buClr>
                <a:srgbClr val="000000"/>
              </a:buClr>
              <a:buSzPct val="45000"/>
              <a:buFont typeface="Wingdings" charset="2"/>
              <a:buChar char=""/>
            </a:pPr>
            <a:r>
              <a:rPr b="0" lang="en-GB" sz="2000" spc="-1" strike="noStrike">
                <a:latin typeface="Arial"/>
              </a:rPr>
              <a:t>Fifth Outline Level</a:t>
            </a:r>
            <a:endParaRPr b="0" lang="en-GB" sz="2000" spc="-1" strike="noStrike">
              <a:latin typeface="Arial"/>
            </a:endParaRPr>
          </a:p>
          <a:p>
            <a:pPr lvl="5" marL="2592000" indent="-216000">
              <a:spcBef>
                <a:spcPts val="283"/>
              </a:spcBef>
              <a:buClr>
                <a:srgbClr val="000000"/>
              </a:buClr>
              <a:buSzPct val="45000"/>
              <a:buFont typeface="Wingdings" charset="2"/>
              <a:buChar char=""/>
            </a:pPr>
            <a:r>
              <a:rPr b="0" lang="en-GB" sz="2000" spc="-1" strike="noStrike">
                <a:latin typeface="Arial"/>
              </a:rPr>
              <a:t>Sixth Outline Level</a:t>
            </a:r>
            <a:endParaRPr b="0" lang="en-GB" sz="2000" spc="-1" strike="noStrike">
              <a:latin typeface="Arial"/>
            </a:endParaRPr>
          </a:p>
          <a:p>
            <a:pPr lvl="6" marL="3024000" indent="-216000">
              <a:spcBef>
                <a:spcPts val="283"/>
              </a:spcBef>
              <a:buClr>
                <a:srgbClr val="000000"/>
              </a:buClr>
              <a:buSzPct val="45000"/>
              <a:buFont typeface="Wingdings" charset="2"/>
              <a:buChar char=""/>
            </a:pPr>
            <a:r>
              <a:rPr b="0" lang="en-GB" sz="2000" spc="-1" strike="noStrike">
                <a:latin typeface="Arial"/>
              </a:rPr>
              <a:t>Seventh Outline Level</a:t>
            </a:r>
            <a:endParaRPr b="0" lang="en-GB"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844" r:id="rId2"/>
    <p:sldLayoutId id="2147483845" r:id="rId3"/>
    <p:sldLayoutId id="2147483846" r:id="rId4"/>
    <p:sldLayoutId id="2147483847" r:id="rId5"/>
    <p:sldLayoutId id="2147483848" r:id="rId6"/>
    <p:sldLayoutId id="2147483849" r:id="rId7"/>
    <p:sldLayoutId id="2147483850" r:id="rId8"/>
    <p:sldLayoutId id="2147483851" r:id="rId9"/>
    <p:sldLayoutId id="2147483852" r:id="rId10"/>
    <p:sldLayoutId id="2147483853" r:id="rId11"/>
    <p:sldLayoutId id="2147483854" r:id="rId12"/>
    <p:sldLayoutId id="2147483855" r:id="rId13"/>
  </p:sldLayoutIdLst>
</p:sldMaster>
</file>

<file path=ppt/slides/_rels/slide1.xml.rels><?xml version="1.0" encoding="UTF-8"?>
<Relationships xmlns="http://schemas.openxmlformats.org/package/2006/relationships"><Relationship Id="rId1" Type="http://schemas.openxmlformats.org/officeDocument/2006/relationships/image" Target="../media/image6.png"/><Relationship Id="rId2" Type="http://schemas.openxmlformats.org/officeDocument/2006/relationships/image" Target="../media/image7.wmf"/><Relationship Id="rId3" Type="http://schemas.openxmlformats.org/officeDocument/2006/relationships/image" Target="../media/image8.jpeg"/><Relationship Id="rId4" Type="http://schemas.openxmlformats.org/officeDocument/2006/relationships/slideLayout" Target="../slideLayouts/slideLayout1.xml"/><Relationship Id="rId5" Type="http://schemas.openxmlformats.org/officeDocument/2006/relationships/notesSlide" Target="../notesSlides/notesSlide1.xml"/>
</Relationships>
</file>

<file path=ppt/slides/_rels/slide2.xml.rels><?xml version="1.0" encoding="UTF-8"?>
<Relationships xmlns="http://schemas.openxmlformats.org/package/2006/relationships"><Relationship Id="rId1" Type="http://schemas.openxmlformats.org/officeDocument/2006/relationships/image" Target="../media/image9.jpeg"/><Relationship Id="rId2" Type="http://schemas.openxmlformats.org/officeDocument/2006/relationships/slideLayout" Target="../slideLayouts/slideLayout13.xml"/><Relationship Id="rId3" Type="http://schemas.openxmlformats.org/officeDocument/2006/relationships/notesSlide" Target="../notesSlides/notesSlide2.xml"/>
</Relationships>
</file>

<file path=ppt/slides/_rels/slide3.xml.rels><?xml version="1.0" encoding="UTF-8"?>
<Relationships xmlns="http://schemas.openxmlformats.org/package/2006/relationships"><Relationship Id="rId1" Type="http://schemas.openxmlformats.org/officeDocument/2006/relationships/image" Target="../media/image10.jpeg"/><Relationship Id="rId2" Type="http://schemas.openxmlformats.org/officeDocument/2006/relationships/slideLayout" Target="../slideLayouts/slideLayout25.xml"/><Relationship Id="rId3" Type="http://schemas.openxmlformats.org/officeDocument/2006/relationships/notesSlide" Target="../notesSlides/notesSlide3.xml"/>
</Relationships>
</file>

<file path=ppt/slides/_rels/slide4.xml.rels><?xml version="1.0" encoding="UTF-8"?>
<Relationships xmlns="http://schemas.openxmlformats.org/package/2006/relationships"><Relationship Id="rId1" Type="http://schemas.openxmlformats.org/officeDocument/2006/relationships/image" Target="../media/image11.png"/><Relationship Id="rId2" Type="http://schemas.openxmlformats.org/officeDocument/2006/relationships/image" Target="../media/image12.png"/><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15.png"/><Relationship Id="rId6" Type="http://schemas.openxmlformats.org/officeDocument/2006/relationships/image" Target="../media/image16.png"/><Relationship Id="rId7" Type="http://schemas.openxmlformats.org/officeDocument/2006/relationships/image" Target="../media/image17.png"/><Relationship Id="rId8" Type="http://schemas.openxmlformats.org/officeDocument/2006/relationships/image" Target="../media/image18.png"/><Relationship Id="rId9" Type="http://schemas.openxmlformats.org/officeDocument/2006/relationships/slideLayout" Target="../slideLayouts/slideLayout37.xml"/>
</Relationships>
</file>

<file path=ppt/slides/_rels/slide5.xml.rels><?xml version="1.0" encoding="UTF-8"?>
<Relationships xmlns="http://schemas.openxmlformats.org/package/2006/relationships"><Relationship Id="rId1" Type="http://schemas.openxmlformats.org/officeDocument/2006/relationships/image" Target="../media/image19.jpeg"/><Relationship Id="rId2" Type="http://schemas.openxmlformats.org/officeDocument/2006/relationships/slideLayout" Target="../slideLayouts/slideLayout13.xml"/><Relationship Id="rId3" Type="http://schemas.openxmlformats.org/officeDocument/2006/relationships/notesSlide" Target="../notesSlides/notesSlide5.xml"/>
</Relationships>
</file>

<file path=ppt/slides/_rels/slide6.xml.rels><?xml version="1.0" encoding="UTF-8"?>
<Relationships xmlns="http://schemas.openxmlformats.org/package/2006/relationships"><Relationship Id="rId1" Type="http://schemas.openxmlformats.org/officeDocument/2006/relationships/image" Target="../media/image20.jpeg"/><Relationship Id="rId2" Type="http://schemas.openxmlformats.org/officeDocument/2006/relationships/slideLayout" Target="../slideLayouts/slideLayout49.xml"/>
</Relationships>
</file>

<file path=ppt/slides/_rels/slide7.xml.rels><?xml version="1.0" encoding="UTF-8"?>
<Relationships xmlns="http://schemas.openxmlformats.org/package/2006/relationships"><Relationship Id="rId1" Type="http://schemas.openxmlformats.org/officeDocument/2006/relationships/image" Target="../media/image21.png"/><Relationship Id="rId2" Type="http://schemas.openxmlformats.org/officeDocument/2006/relationships/image" Target="../media/image22.jpeg"/><Relationship Id="rId3" Type="http://schemas.openxmlformats.org/officeDocument/2006/relationships/slideLayout" Target="../slideLayouts/slideLayout13.xml"/><Relationship Id="rId4" Type="http://schemas.openxmlformats.org/officeDocument/2006/relationships/notesSlide" Target="../notesSlides/notesSlide7.xml"/>
</Relationships>
</file>

<file path=ppt/slides/_rels/slide8.xml.rels><?xml version="1.0" encoding="UTF-8"?>
<Relationships xmlns="http://schemas.openxmlformats.org/package/2006/relationships"><Relationship Id="rId1" Type="http://schemas.openxmlformats.org/officeDocument/2006/relationships/image" Target="../media/image23.jpeg"/><Relationship Id="rId2" Type="http://schemas.openxmlformats.org/officeDocument/2006/relationships/slideLayout" Target="../slideLayouts/slideLayout13.xml"/><Relationship Id="rId3" Type="http://schemas.openxmlformats.org/officeDocument/2006/relationships/notesSlide" Target="../notesSlides/notesSlide8.xml"/>
</Relationships>
</file>

<file path=ppt/slides/_rels/slide9.xml.rels><?xml version="1.0" encoding="UTF-8"?>
<Relationships xmlns="http://schemas.openxmlformats.org/package/2006/relationships"><Relationship Id="rId1" Type="http://schemas.openxmlformats.org/officeDocument/2006/relationships/image" Target="../media/image24.wmf"/><Relationship Id="rId2" Type="http://schemas.openxmlformats.org/officeDocument/2006/relationships/image" Target="../media/image25.jpeg"/><Relationship Id="rId3" Type="http://schemas.openxmlformats.org/officeDocument/2006/relationships/slideLayout" Target="../slideLayouts/slideLayout97.xml"/><Relationship Id="rId4" Type="http://schemas.openxmlformats.org/officeDocument/2006/relationships/notesSlide" Target="../notesSlides/notesSlide9.xml"/>
</Relationships>
</file>

<file path=ppt/slides/_rels/slide10.xml.rels><?xml version="1.0" encoding="UTF-8"?>
<Relationships xmlns="http://schemas.openxmlformats.org/package/2006/relationships"><Relationship Id="rId1" Type="http://schemas.openxmlformats.org/officeDocument/2006/relationships/image" Target="../media/image26.jpeg"/><Relationship Id="rId2" Type="http://schemas.openxmlformats.org/officeDocument/2006/relationships/slideLayout" Target="../slideLayouts/slideLayout109.xml"/><Relationship Id="rId3" Type="http://schemas.openxmlformats.org/officeDocument/2006/relationships/notesSlide" Target="../notesSlides/notesSlide10.xml"/>
</Relationships>
</file>

<file path=ppt/slides/_rels/slide11.xml.rels><?xml version="1.0" encoding="UTF-8"?>
<Relationships xmlns="http://schemas.openxmlformats.org/package/2006/relationships"><Relationship Id="rId1" Type="http://schemas.openxmlformats.org/officeDocument/2006/relationships/image" Target="../media/image27.jpeg"/><Relationship Id="rId2" Type="http://schemas.openxmlformats.org/officeDocument/2006/relationships/slideLayout" Target="../slideLayouts/slideLayout97.xml"/><Relationship Id="rId3" Type="http://schemas.openxmlformats.org/officeDocument/2006/relationships/notesSlide" Target="../notesSlides/notesSlide11.xml"/>
</Relationships>
</file>

<file path=ppt/slides/_rels/slide12.xml.rels><?xml version="1.0" encoding="UTF-8"?>
<Relationships xmlns="http://schemas.openxmlformats.org/package/2006/relationships"><Relationship Id="rId1" Type="http://schemas.openxmlformats.org/officeDocument/2006/relationships/image" Target="../media/image28.jpeg"/><Relationship Id="rId2" Type="http://schemas.openxmlformats.org/officeDocument/2006/relationships/slideLayout" Target="../slideLayouts/slideLayout97.xml"/><Relationship Id="rId3" Type="http://schemas.openxmlformats.org/officeDocument/2006/relationships/notesSlide" Target="../notesSlides/notesSlide12.xml"/>
</Relationships>
</file>

<file path=ppt/slides/_rels/slide13.xml.rels><?xml version="1.0" encoding="UTF-8"?>
<Relationships xmlns="http://schemas.openxmlformats.org/package/2006/relationships"><Relationship Id="rId1" Type="http://schemas.openxmlformats.org/officeDocument/2006/relationships/image" Target="../media/image29.jpeg"/><Relationship Id="rId2" Type="http://schemas.openxmlformats.org/officeDocument/2006/relationships/slideLayout" Target="../slideLayouts/slideLayout121.xml"/><Relationship Id="rId3" Type="http://schemas.openxmlformats.org/officeDocument/2006/relationships/notesSlide" Target="../notesSlides/notesSlide13.xml"/>
</Relationships>
</file>

<file path=ppt/slides/_rels/slide14.xml.rels><?xml version="1.0" encoding="UTF-8"?>
<Relationships xmlns="http://schemas.openxmlformats.org/package/2006/relationships"><Relationship Id="rId1" Type="http://schemas.openxmlformats.org/officeDocument/2006/relationships/image" Target="../media/image30.jpeg"/><Relationship Id="rId2" Type="http://schemas.openxmlformats.org/officeDocument/2006/relationships/slideLayout" Target="../slideLayouts/slideLayout121.xml"/><Relationship Id="rId3" Type="http://schemas.openxmlformats.org/officeDocument/2006/relationships/notesSlide" Target="../notesSlides/notesSlide14.xml"/>
</Relationships>
</file>

<file path=ppt/slides/_rels/slide15.xml.rels><?xml version="1.0" encoding="UTF-8"?>
<Relationships xmlns="http://schemas.openxmlformats.org/package/2006/relationships"><Relationship Id="rId1" Type="http://schemas.openxmlformats.org/officeDocument/2006/relationships/image" Target="../media/image31.jpeg"/><Relationship Id="rId2" Type="http://schemas.openxmlformats.org/officeDocument/2006/relationships/slideLayout" Target="../slideLayouts/slideLayout97.xml"/><Relationship Id="rId3" Type="http://schemas.openxmlformats.org/officeDocument/2006/relationships/notesSlide" Target="../notesSlides/notesSlide15.xml"/>
</Relationships>
</file>

<file path=ppt/slides/_rels/slide16.xml.rels><?xml version="1.0" encoding="UTF-8"?>
<Relationships xmlns="http://schemas.openxmlformats.org/package/2006/relationships"><Relationship Id="rId1" Type="http://schemas.openxmlformats.org/officeDocument/2006/relationships/image" Target="../media/image32.jpeg"/><Relationship Id="rId2" Type="http://schemas.openxmlformats.org/officeDocument/2006/relationships/slideLayout" Target="../slideLayouts/slideLayout97.xml"/><Relationship Id="rId3" Type="http://schemas.openxmlformats.org/officeDocument/2006/relationships/notesSlide" Target="../notesSlides/notesSlide16.xml"/>
</Relationships>
</file>

<file path=ppt/slides/_rels/slide17.xml.rels><?xml version="1.0" encoding="UTF-8"?>
<Relationships xmlns="http://schemas.openxmlformats.org/package/2006/relationships"><Relationship Id="rId1" Type="http://schemas.openxmlformats.org/officeDocument/2006/relationships/image" Target="../media/image33.jpeg"/><Relationship Id="rId2" Type="http://schemas.openxmlformats.org/officeDocument/2006/relationships/slideLayout" Target="../slideLayouts/slideLayout133.xml"/><Relationship Id="rId3" Type="http://schemas.openxmlformats.org/officeDocument/2006/relationships/notesSlide" Target="../notesSlides/notesSlide17.xml"/>
</Relationships>
</file>

<file path=ppt/slides/_rels/slide18.xml.rels><?xml version="1.0" encoding="UTF-8"?>
<Relationships xmlns="http://schemas.openxmlformats.org/package/2006/relationships"><Relationship Id="rId1" Type="http://schemas.openxmlformats.org/officeDocument/2006/relationships/image" Target="../media/image34.jpeg"/><Relationship Id="rId2" Type="http://schemas.openxmlformats.org/officeDocument/2006/relationships/slideLayout" Target="../slideLayouts/slideLayout133.xml"/><Relationship Id="rId3" Type="http://schemas.openxmlformats.org/officeDocument/2006/relationships/notesSlide" Target="../notesSlides/notesSlide18.xml"/>
</Relationships>
</file>

<file path=ppt/slides/_rels/slide19.xml.rels><?xml version="1.0" encoding="UTF-8"?>
<Relationships xmlns="http://schemas.openxmlformats.org/package/2006/relationships"><Relationship Id="rId1" Type="http://schemas.openxmlformats.org/officeDocument/2006/relationships/image" Target="../media/image35.jpeg"/><Relationship Id="rId2" Type="http://schemas.openxmlformats.org/officeDocument/2006/relationships/slideLayout" Target="../slideLayouts/slideLayout133.xml"/><Relationship Id="rId3" Type="http://schemas.openxmlformats.org/officeDocument/2006/relationships/notesSlide" Target="../notesSlides/notesSlide19.xml"/>
</Relationships>
</file>

<file path=ppt/slides/_rels/slide20.xml.rels><?xml version="1.0" encoding="UTF-8"?>
<Relationships xmlns="http://schemas.openxmlformats.org/package/2006/relationships"><Relationship Id="rId1" Type="http://schemas.openxmlformats.org/officeDocument/2006/relationships/image" Target="../media/image36.jpeg"/><Relationship Id="rId2" Type="http://schemas.openxmlformats.org/officeDocument/2006/relationships/slideLayout" Target="../slideLayouts/slideLayout133.xml"/><Relationship Id="rId3" Type="http://schemas.openxmlformats.org/officeDocument/2006/relationships/notesSlide" Target="../notesSlides/notesSlide20.xml"/>
</Relationships>
</file>

<file path=ppt/slides/_rels/slide21.xml.rels><?xml version="1.0" encoding="UTF-8"?>
<Relationships xmlns="http://schemas.openxmlformats.org/package/2006/relationships"><Relationship Id="rId1" Type="http://schemas.openxmlformats.org/officeDocument/2006/relationships/slideLayout" Target="../slideLayouts/slideLayout145.xml"/><Relationship Id="rId2" Type="http://schemas.openxmlformats.org/officeDocument/2006/relationships/notesSlide" Target="../notesSlides/notesSlide21.xml"/>
</Relationships>
</file>

<file path=ppt/slides/_rels/slide22.xml.rels><?xml version="1.0" encoding="UTF-8"?>
<Relationships xmlns="http://schemas.openxmlformats.org/package/2006/relationships"><Relationship Id="rId1" Type="http://schemas.openxmlformats.org/officeDocument/2006/relationships/image" Target="../media/image37.jpeg"/><Relationship Id="rId2" Type="http://schemas.openxmlformats.org/officeDocument/2006/relationships/image" Target="../media/image38.png"/><Relationship Id="rId3" Type="http://schemas.openxmlformats.org/officeDocument/2006/relationships/image" Target="../media/image39.jpeg"/><Relationship Id="rId4" Type="http://schemas.openxmlformats.org/officeDocument/2006/relationships/slideLayout" Target="../slideLayouts/slideLayout157.xml"/><Relationship Id="rId5" Type="http://schemas.openxmlformats.org/officeDocument/2006/relationships/notesSlide" Target="../notesSlides/notesSlide22.xml"/>
</Relationships>
</file>

<file path=ppt/slides/_rels/slide23.xml.rels><?xml version="1.0" encoding="UTF-8"?>
<Relationships xmlns="http://schemas.openxmlformats.org/package/2006/relationships"><Relationship Id="rId1" Type="http://schemas.openxmlformats.org/officeDocument/2006/relationships/image" Target="../media/image40.jpeg"/><Relationship Id="rId2" Type="http://schemas.openxmlformats.org/officeDocument/2006/relationships/slideLayout" Target="../slideLayouts/slideLayout169.xml"/><Relationship Id="rId3" Type="http://schemas.openxmlformats.org/officeDocument/2006/relationships/notesSlide" Target="../notesSlides/notesSlide23.xml"/>
</Relationships>
</file>

<file path=ppt/slides/_rels/slide24.xml.rels><?xml version="1.0" encoding="UTF-8"?>
<Relationships xmlns="http://schemas.openxmlformats.org/package/2006/relationships"><Relationship Id="rId1" Type="http://schemas.openxmlformats.org/officeDocument/2006/relationships/image" Target="../media/image41.png"/><Relationship Id="rId2" Type="http://schemas.openxmlformats.org/officeDocument/2006/relationships/slideLayout" Target="../slideLayouts/slideLayout181.xml"/><Relationship Id="rId3" Type="http://schemas.openxmlformats.org/officeDocument/2006/relationships/notesSlide" Target="../notesSlides/notesSlide24.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862" name="" descr=""/>
          <p:cNvPicPr/>
          <p:nvPr/>
        </p:nvPicPr>
        <p:blipFill>
          <a:blip r:embed="rId1"/>
          <a:srcRect l="0" t="16559" r="0" b="16559"/>
          <a:stretch/>
        </p:blipFill>
        <p:spPr>
          <a:xfrm>
            <a:off x="0" y="0"/>
            <a:ext cx="12189960" cy="6855840"/>
          </a:xfrm>
          <a:prstGeom prst="rect">
            <a:avLst/>
          </a:prstGeom>
          <a:ln w="0">
            <a:noFill/>
          </a:ln>
        </p:spPr>
      </p:pic>
      <p:pic>
        <p:nvPicPr>
          <p:cNvPr id="863" name="" descr=""/>
          <p:cNvPicPr/>
          <p:nvPr/>
        </p:nvPicPr>
        <p:blipFill>
          <a:blip r:embed="rId2"/>
          <a:stretch/>
        </p:blipFill>
        <p:spPr>
          <a:xfrm>
            <a:off x="10291680" y="190440"/>
            <a:ext cx="1731600" cy="1737720"/>
          </a:xfrm>
          <a:prstGeom prst="rect">
            <a:avLst/>
          </a:prstGeom>
          <a:ln w="0">
            <a:noFill/>
          </a:ln>
          <a:effectLst>
            <a:outerShdw blurRad="0" dir="5400000" dist="50760" rotWithShape="0">
              <a:srgbClr val="000000">
                <a:alpha val="46000"/>
              </a:srgbClr>
            </a:outerShdw>
          </a:effectLst>
        </p:spPr>
      </p:pic>
      <p:sp>
        <p:nvSpPr>
          <p:cNvPr id="864" name=""/>
          <p:cNvSpPr/>
          <p:nvPr/>
        </p:nvSpPr>
        <p:spPr>
          <a:xfrm>
            <a:off x="0" y="0"/>
            <a:ext cx="12189960" cy="6855840"/>
          </a:xfrm>
          <a:custGeom>
            <a:avLst/>
            <a:gdLst/>
            <a:ahLst/>
            <a:rect l="l" t="t" r="r" b="b"/>
            <a:pathLst>
              <a:path w="21600" h="21600">
                <a:moveTo>
                  <a:pt x="0" y="0"/>
                </a:moveTo>
                <a:lnTo>
                  <a:pt x="21600" y="0"/>
                </a:lnTo>
                <a:lnTo>
                  <a:pt x="21600" y="21600"/>
                </a:lnTo>
                <a:lnTo>
                  <a:pt x="0" y="21600"/>
                </a:lnTo>
                <a:lnTo>
                  <a:pt x="0" y="0"/>
                </a:lnTo>
                <a:close/>
              </a:path>
            </a:pathLst>
          </a:custGeom>
          <a:solidFill>
            <a:srgbClr val="48595d">
              <a:alpha val="70000"/>
            </a:srgbClr>
          </a:solidFill>
          <a:ln w="0">
            <a:noFill/>
          </a:ln>
        </p:spPr>
        <p:style>
          <a:lnRef idx="0"/>
          <a:fillRef idx="0"/>
          <a:effectRef idx="0"/>
          <a:fontRef idx="minor"/>
        </p:style>
        <p:txBody>
          <a:bodyPr lIns="90000" rIns="90000" tIns="6856200" bIns="3427200" anchor="t">
            <a:noAutofit/>
          </a:bodyPr>
          <a:p>
            <a:pPr algn="ctr">
              <a:lnSpc>
                <a:spcPct val="90000"/>
              </a:lnSpc>
              <a:spcBef>
                <a:spcPts val="10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 algn="l" pos="11231640"/>
                <a:tab algn="l" pos="11680920"/>
                <a:tab algn="l" pos="12130200"/>
              </a:tabLst>
            </a:pPr>
            <a:r>
              <a:rPr b="1" lang="en-US" sz="4400" spc="-1" strike="noStrike">
                <a:solidFill>
                  <a:srgbClr val="ffffff"/>
                </a:solidFill>
                <a:latin typeface="Arial"/>
                <a:ea typeface="DejaVu Sans"/>
              </a:rPr>
              <a:t>Supporting our</a:t>
            </a:r>
            <a:endParaRPr b="0" lang="en-GB" sz="4400" spc="-1" strike="noStrike">
              <a:latin typeface="Arial"/>
            </a:endParaRPr>
          </a:p>
          <a:p>
            <a:pPr algn="ctr">
              <a:lnSpc>
                <a:spcPct val="90000"/>
              </a:lnSpc>
              <a:spcBef>
                <a:spcPts val="10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 algn="l" pos="11231640"/>
                <a:tab algn="l" pos="11680920"/>
                <a:tab algn="l" pos="12130200"/>
              </a:tabLst>
            </a:pPr>
            <a:r>
              <a:rPr b="1" lang="en-US" sz="4400" spc="-1" strike="noStrike">
                <a:solidFill>
                  <a:srgbClr val="ffffff"/>
                </a:solidFill>
                <a:latin typeface="Arial"/>
                <a:ea typeface="DejaVu Sans"/>
              </a:rPr>
              <a:t>  </a:t>
            </a:r>
            <a:r>
              <a:rPr b="1" lang="en-US" sz="4400" spc="-1" strike="noStrike">
                <a:solidFill>
                  <a:srgbClr val="ffffff"/>
                </a:solidFill>
                <a:latin typeface="Arial"/>
                <a:ea typeface="DejaVu Sans"/>
              </a:rPr>
              <a:t>Rotary Foundation</a:t>
            </a:r>
            <a:endParaRPr b="0" lang="en-GB" sz="4400" spc="-1" strike="noStrike">
              <a:latin typeface="Arial"/>
            </a:endParaRPr>
          </a:p>
        </p:txBody>
      </p:sp>
      <p:pic>
        <p:nvPicPr>
          <p:cNvPr id="865" name="" descr=""/>
          <p:cNvPicPr/>
          <p:nvPr/>
        </p:nvPicPr>
        <p:blipFill>
          <a:blip r:embed="rId3"/>
          <a:stretch/>
        </p:blipFill>
        <p:spPr>
          <a:xfrm>
            <a:off x="9720" y="5220000"/>
            <a:ext cx="1969200" cy="1618920"/>
          </a:xfrm>
          <a:prstGeom prst="rect">
            <a:avLst/>
          </a:prstGeom>
          <a:ln w="0">
            <a:noFill/>
          </a:ln>
        </p:spPr>
      </p:pic>
    </p:spTree>
  </p:cSld>
  <p:transition spd="med">
    <p:fade/>
  </p:transition>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866" name=""/>
          <p:cNvSpPr/>
          <p:nvPr/>
        </p:nvSpPr>
        <p:spPr>
          <a:xfrm>
            <a:off x="608040" y="274680"/>
            <a:ext cx="10965960" cy="113760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0000" rIns="90000" tIns="46800" bIns="46800" anchor="ctr">
            <a:noAutofit/>
          </a:bodyPr>
          <a:p>
            <a:pPr algn="ctr">
              <a:lnSpc>
                <a:spcPct val="100000"/>
              </a:lnSpc>
              <a:spcBef>
                <a:spcPts val="74"/>
              </a:spcBef>
              <a:spcAft>
                <a:spcPts val="74"/>
              </a:spcAft>
              <a:buNone/>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GB" sz="4400" spc="-1" strike="noStrike">
                <a:solidFill>
                  <a:srgbClr val="000000"/>
                </a:solidFill>
                <a:latin typeface="Arial"/>
                <a:ea typeface="Arial"/>
              </a:rPr>
              <a:t>Rotary Club Constitutions</a:t>
            </a:r>
            <a:endParaRPr b="0" lang="en-GB" sz="4400" spc="-1" strike="noStrike">
              <a:latin typeface="Arial"/>
            </a:endParaRPr>
          </a:p>
        </p:txBody>
      </p:sp>
      <p:sp>
        <p:nvSpPr>
          <p:cNvPr id="867" name=""/>
          <p:cNvSpPr/>
          <p:nvPr/>
        </p:nvSpPr>
        <p:spPr>
          <a:xfrm>
            <a:off x="608040" y="1600200"/>
            <a:ext cx="10965960" cy="405864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0000" rIns="90000" tIns="46800" bIns="46800" anchor="t">
            <a:noAutofit/>
          </a:bodyPr>
          <a:p>
            <a:pPr marL="343080" indent="-341640">
              <a:lnSpc>
                <a:spcPct val="100000"/>
              </a:lnSpc>
              <a:spcBef>
                <a:spcPts val="876"/>
              </a:spcBef>
              <a:spcAft>
                <a:spcPts val="74"/>
              </a:spcAft>
              <a:buNone/>
              <a:tabLst>
                <a:tab algn="l" pos="0"/>
              </a:tabLst>
            </a:pPr>
            <a:r>
              <a:rPr b="0" lang="en-GB" sz="2400" spc="-1" strike="noStrike">
                <a:solidFill>
                  <a:srgbClr val="000000"/>
                </a:solidFill>
                <a:latin typeface="Ubuntu"/>
                <a:ea typeface="Arial"/>
              </a:rPr>
              <a:t>The purposes of a Rotary Club are to:</a:t>
            </a:r>
            <a:endParaRPr b="0" lang="en-GB" sz="2400" spc="-1" strike="noStrike">
              <a:latin typeface="Arial"/>
            </a:endParaRPr>
          </a:p>
          <a:p>
            <a:pPr marL="343080" indent="-341640">
              <a:lnSpc>
                <a:spcPct val="100000"/>
              </a:lnSpc>
              <a:spcBef>
                <a:spcPts val="876"/>
              </a:spcBef>
              <a:spcAft>
                <a:spcPts val="74"/>
              </a:spcAft>
              <a:buNone/>
              <a:tabLst>
                <a:tab algn="l" pos="0"/>
              </a:tabLst>
            </a:pPr>
            <a:endParaRPr b="0" lang="en-GB" sz="2400" spc="-1" strike="noStrike">
              <a:latin typeface="Arial"/>
            </a:endParaRPr>
          </a:p>
          <a:p>
            <a:pPr marL="743040" indent="-341280">
              <a:lnSpc>
                <a:spcPct val="100000"/>
              </a:lnSpc>
              <a:spcBef>
                <a:spcPts val="774"/>
              </a:spcBef>
              <a:spcAft>
                <a:spcPts val="74"/>
              </a:spcAft>
              <a:buNone/>
              <a:tabLst>
                <a:tab algn="l" pos="0"/>
              </a:tabLst>
            </a:pPr>
            <a:r>
              <a:rPr b="0" lang="en-GB" sz="2400" spc="-1" strike="noStrike">
                <a:solidFill>
                  <a:srgbClr val="000000"/>
                </a:solidFill>
                <a:latin typeface="Ubuntu"/>
                <a:ea typeface="Arial"/>
              </a:rPr>
              <a:t> </a:t>
            </a:r>
            <a:r>
              <a:rPr b="0" lang="en-GB" sz="2400" spc="-1" strike="noStrike">
                <a:solidFill>
                  <a:srgbClr val="000000"/>
                </a:solidFill>
                <a:latin typeface="Ubuntu"/>
                <a:ea typeface="Arial"/>
              </a:rPr>
              <a:t>- pursue the objects of Rotary </a:t>
            </a:r>
            <a:endParaRPr b="0" lang="en-GB" sz="2400" spc="-1" strike="noStrike">
              <a:latin typeface="Arial"/>
            </a:endParaRPr>
          </a:p>
          <a:p>
            <a:pPr marL="743040" indent="-341280">
              <a:lnSpc>
                <a:spcPct val="100000"/>
              </a:lnSpc>
              <a:spcBef>
                <a:spcPts val="774"/>
              </a:spcBef>
              <a:spcAft>
                <a:spcPts val="74"/>
              </a:spcAft>
              <a:buNone/>
              <a:tabLst>
                <a:tab algn="l" pos="0"/>
              </a:tabLst>
            </a:pPr>
            <a:r>
              <a:rPr b="0" lang="en-GB" sz="2400" spc="-1" strike="noStrike">
                <a:solidFill>
                  <a:srgbClr val="000000"/>
                </a:solidFill>
                <a:latin typeface="Ubuntu"/>
                <a:ea typeface="Arial"/>
              </a:rPr>
              <a:t> </a:t>
            </a:r>
            <a:r>
              <a:rPr b="0" lang="en-GB" sz="2400" spc="-1" strike="noStrike">
                <a:solidFill>
                  <a:srgbClr val="000000"/>
                </a:solidFill>
                <a:latin typeface="Ubuntu"/>
                <a:ea typeface="Arial"/>
              </a:rPr>
              <a:t>- carry out successful service projects based on the five Avenues of Service</a:t>
            </a:r>
            <a:endParaRPr b="0" lang="en-GB" sz="2400" spc="-1" strike="noStrike">
              <a:latin typeface="Arial"/>
            </a:endParaRPr>
          </a:p>
          <a:p>
            <a:pPr marL="743040" indent="-341280">
              <a:lnSpc>
                <a:spcPct val="100000"/>
              </a:lnSpc>
              <a:spcBef>
                <a:spcPts val="774"/>
              </a:spcBef>
              <a:spcAft>
                <a:spcPts val="74"/>
              </a:spcAft>
              <a:buNone/>
              <a:tabLst>
                <a:tab algn="l" pos="0"/>
              </a:tabLst>
            </a:pPr>
            <a:r>
              <a:rPr b="0" lang="en-GB" sz="2400" spc="-1" strike="noStrike">
                <a:solidFill>
                  <a:srgbClr val="000000"/>
                </a:solidFill>
                <a:latin typeface="Ubuntu"/>
                <a:ea typeface="Arial"/>
              </a:rPr>
              <a:t> </a:t>
            </a:r>
            <a:r>
              <a:rPr b="0" lang="en-GB" sz="2400" spc="-1" strike="noStrike">
                <a:solidFill>
                  <a:srgbClr val="000000"/>
                </a:solidFill>
                <a:latin typeface="Ubuntu"/>
                <a:ea typeface="Arial"/>
              </a:rPr>
              <a:t>- contribute to the advancement of Rotary by strengthening membership </a:t>
            </a:r>
            <a:endParaRPr b="0" lang="en-GB" sz="2400" spc="-1" strike="noStrike">
              <a:latin typeface="Arial"/>
            </a:endParaRPr>
          </a:p>
          <a:p>
            <a:pPr marL="743040" indent="-341280">
              <a:lnSpc>
                <a:spcPct val="100000"/>
              </a:lnSpc>
              <a:spcBef>
                <a:spcPts val="774"/>
              </a:spcBef>
              <a:spcAft>
                <a:spcPts val="74"/>
              </a:spcAft>
              <a:buNone/>
              <a:tabLst>
                <a:tab algn="l" pos="0"/>
              </a:tabLst>
            </a:pPr>
            <a:r>
              <a:rPr b="0" lang="en-GB" sz="2400" spc="-1" strike="noStrike">
                <a:solidFill>
                  <a:srgbClr val="000000"/>
                </a:solidFill>
                <a:latin typeface="Ubuntu"/>
                <a:ea typeface="Arial"/>
              </a:rPr>
              <a:t> </a:t>
            </a:r>
            <a:r>
              <a:rPr b="0" lang="en-GB" sz="2400" spc="-1" strike="noStrike">
                <a:solidFill>
                  <a:srgbClr val="000000"/>
                </a:solidFill>
                <a:latin typeface="Ubuntu"/>
                <a:ea typeface="Arial"/>
              </a:rPr>
              <a:t>- support the Rotary Foundation </a:t>
            </a:r>
            <a:endParaRPr b="0" lang="en-GB" sz="2400" spc="-1" strike="noStrike">
              <a:latin typeface="Arial"/>
            </a:endParaRPr>
          </a:p>
          <a:p>
            <a:pPr marL="743040" indent="-341280">
              <a:lnSpc>
                <a:spcPct val="100000"/>
              </a:lnSpc>
              <a:spcBef>
                <a:spcPts val="774"/>
              </a:spcBef>
              <a:spcAft>
                <a:spcPts val="74"/>
              </a:spcAft>
              <a:buNone/>
              <a:tabLst>
                <a:tab algn="l" pos="0"/>
              </a:tabLst>
            </a:pPr>
            <a:r>
              <a:rPr b="0" lang="en-GB" sz="2400" spc="-1" strike="noStrike">
                <a:solidFill>
                  <a:srgbClr val="000000"/>
                </a:solidFill>
                <a:latin typeface="Ubuntu"/>
                <a:ea typeface="Arial"/>
              </a:rPr>
              <a:t> </a:t>
            </a:r>
            <a:r>
              <a:rPr b="0" lang="en-GB" sz="2400" spc="-1" strike="noStrike">
                <a:solidFill>
                  <a:srgbClr val="000000"/>
                </a:solidFill>
                <a:latin typeface="Ubuntu"/>
                <a:ea typeface="Arial"/>
              </a:rPr>
              <a:t>- develop leaders beyond the Club level </a:t>
            </a:r>
            <a:endParaRPr b="0" lang="en-GB" sz="2400" spc="-1" strike="noStrike">
              <a:latin typeface="Arial"/>
            </a:endParaRPr>
          </a:p>
        </p:txBody>
      </p:sp>
      <p:pic>
        <p:nvPicPr>
          <p:cNvPr id="868" name="" descr=""/>
          <p:cNvPicPr/>
          <p:nvPr/>
        </p:nvPicPr>
        <p:blipFill>
          <a:blip r:embed="rId1"/>
          <a:stretch/>
        </p:blipFill>
        <p:spPr>
          <a:xfrm>
            <a:off x="9720000" y="720000"/>
            <a:ext cx="1969200" cy="1618920"/>
          </a:xfrm>
          <a:prstGeom prst="rect">
            <a:avLst/>
          </a:prstGeom>
          <a:ln w="0">
            <a:noFill/>
          </a:ln>
        </p:spPr>
      </p:pic>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869" name=""/>
          <p:cNvSpPr/>
          <p:nvPr/>
        </p:nvSpPr>
        <p:spPr>
          <a:xfrm>
            <a:off x="609480" y="274680"/>
            <a:ext cx="10970640" cy="114084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0000" rIns="90000" tIns="46800" bIns="46800" anchor="ctr">
            <a:noAutofit/>
          </a:bodyPr>
          <a:p>
            <a:pPr algn="ctr">
              <a:lnSpc>
                <a:spcPct val="100000"/>
              </a:lnSpc>
              <a:spcBef>
                <a:spcPts val="74"/>
              </a:spcBef>
              <a:spcAft>
                <a:spcPts val="74"/>
              </a:spcAft>
              <a:buNone/>
              <a:tabLst>
                <a:tab algn="l" pos="0"/>
                <a:tab algn="l" pos="914400"/>
                <a:tab algn="l" pos="1828800"/>
                <a:tab algn="l" pos="2743200"/>
                <a:tab algn="l" pos="3657600"/>
                <a:tab algn="l" pos="4572000"/>
                <a:tab algn="l" pos="5486400"/>
                <a:tab algn="l" pos="6400800"/>
                <a:tab algn="l" pos="7315200"/>
                <a:tab algn="l" pos="8229600"/>
                <a:tab algn="l" pos="9144000"/>
                <a:tab algn="l" pos="10058400"/>
                <a:tab algn="l" pos="10329840"/>
                <a:tab algn="l" pos="10779120"/>
                <a:tab algn="l" pos="10780560"/>
                <a:tab algn="l" pos="10782360"/>
              </a:tabLst>
            </a:pPr>
            <a:r>
              <a:rPr b="0" lang="en-US" sz="4400" spc="-1" strike="noStrike">
                <a:solidFill>
                  <a:srgbClr val="000000"/>
                </a:solidFill>
                <a:latin typeface="Arial"/>
                <a:ea typeface="Arial"/>
              </a:rPr>
              <a:t>Rotary Foundation Mission</a:t>
            </a:r>
            <a:endParaRPr b="0" lang="en-GB" sz="4400" spc="-1" strike="noStrike">
              <a:latin typeface="Arial"/>
            </a:endParaRPr>
          </a:p>
        </p:txBody>
      </p:sp>
      <p:sp>
        <p:nvSpPr>
          <p:cNvPr id="870" name=""/>
          <p:cNvSpPr/>
          <p:nvPr/>
        </p:nvSpPr>
        <p:spPr>
          <a:xfrm>
            <a:off x="609480" y="1600200"/>
            <a:ext cx="10970640" cy="45237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0000" rIns="90000" tIns="46800" bIns="46800" anchor="t">
            <a:noAutofit/>
          </a:bodyPr>
          <a:p>
            <a:pPr algn="ctr">
              <a:lnSpc>
                <a:spcPct val="100000"/>
              </a:lnSpc>
              <a:spcBef>
                <a:spcPts val="1074"/>
              </a:spcBef>
              <a:spcAft>
                <a:spcPts val="74"/>
              </a:spcAft>
              <a:buNone/>
              <a:tabLst>
                <a:tab algn="l" pos="0"/>
                <a:tab algn="l" pos="566640"/>
                <a:tab algn="l" pos="1481040"/>
                <a:tab algn="l" pos="2395440"/>
                <a:tab algn="l" pos="3309840"/>
                <a:tab algn="l" pos="4224240"/>
                <a:tab algn="l" pos="5138640"/>
                <a:tab algn="l" pos="6053040"/>
                <a:tab algn="l" pos="6967440"/>
                <a:tab algn="l" pos="7881840"/>
                <a:tab algn="l" pos="8796240"/>
                <a:tab algn="l" pos="9710640"/>
                <a:tab algn="l" pos="9880560"/>
                <a:tab algn="l" pos="10329840"/>
                <a:tab algn="l" pos="10779120"/>
                <a:tab algn="l" pos="10780560"/>
                <a:tab algn="l" pos="10782360"/>
              </a:tabLst>
            </a:pPr>
            <a:r>
              <a:rPr b="0" lang="en-US" sz="4000" spc="-1" strike="noStrike">
                <a:solidFill>
                  <a:srgbClr val="000000"/>
                </a:solidFill>
                <a:latin typeface="Arial"/>
                <a:ea typeface="Arial"/>
              </a:rPr>
              <a:t>To enable Rotarians to advance world understanding, goodwill, and peace through the improvement of health, the support of education, and the alleviation of poverty</a:t>
            </a:r>
            <a:endParaRPr b="0" lang="en-GB" sz="4000" spc="-1" strike="noStrike">
              <a:latin typeface="Arial"/>
            </a:endParaRPr>
          </a:p>
          <a:p>
            <a:pPr>
              <a:lnSpc>
                <a:spcPct val="100000"/>
              </a:lnSpc>
              <a:spcBef>
                <a:spcPts val="1074"/>
              </a:spcBef>
              <a:spcAft>
                <a:spcPts val="74"/>
              </a:spcAft>
              <a:buNone/>
              <a:tabLst>
                <a:tab algn="l" pos="0"/>
                <a:tab algn="l" pos="566640"/>
                <a:tab algn="l" pos="1481040"/>
                <a:tab algn="l" pos="2395440"/>
                <a:tab algn="l" pos="3309840"/>
                <a:tab algn="l" pos="4224240"/>
                <a:tab algn="l" pos="5138640"/>
                <a:tab algn="l" pos="6053040"/>
                <a:tab algn="l" pos="6967440"/>
                <a:tab algn="l" pos="7881840"/>
                <a:tab algn="l" pos="8796240"/>
                <a:tab algn="l" pos="9710640"/>
                <a:tab algn="l" pos="9880560"/>
                <a:tab algn="l" pos="10329840"/>
                <a:tab algn="l" pos="10779120"/>
                <a:tab algn="l" pos="10780560"/>
                <a:tab algn="l" pos="10782360"/>
              </a:tabLst>
            </a:pPr>
            <a:endParaRPr b="0" lang="en-GB" sz="4000" spc="-1" strike="noStrike">
              <a:latin typeface="Arial"/>
            </a:endParaRPr>
          </a:p>
        </p:txBody>
      </p:sp>
      <p:pic>
        <p:nvPicPr>
          <p:cNvPr id="871" name="" descr=""/>
          <p:cNvPicPr/>
          <p:nvPr/>
        </p:nvPicPr>
        <p:blipFill>
          <a:blip r:embed="rId1"/>
          <a:stretch/>
        </p:blipFill>
        <p:spPr>
          <a:xfrm>
            <a:off x="1260000" y="4320000"/>
            <a:ext cx="1969200" cy="1618920"/>
          </a:xfrm>
          <a:prstGeom prst="rect">
            <a:avLst/>
          </a:prstGeom>
          <a:ln w="0">
            <a:noFill/>
          </a:ln>
        </p:spPr>
      </p:pic>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72" name="TextBox 1"/>
          <p:cNvSpPr/>
          <p:nvPr/>
        </p:nvSpPr>
        <p:spPr>
          <a:xfrm>
            <a:off x="3833280" y="232560"/>
            <a:ext cx="4931640" cy="546480"/>
          </a:xfrm>
          <a:prstGeom prst="rect">
            <a:avLst/>
          </a:prstGeom>
          <a:noFill/>
          <a:ln w="0">
            <a:noFill/>
          </a:ln>
        </p:spPr>
        <p:style>
          <a:lnRef idx="0"/>
          <a:fillRef idx="0"/>
          <a:effectRef idx="0"/>
          <a:fontRef idx="minor"/>
        </p:style>
        <p:txBody>
          <a:bodyPr wrap="none" lIns="90000" rIns="90000" tIns="45000" bIns="45000" anchor="t">
            <a:spAutoFit/>
          </a:bodyPr>
          <a:p>
            <a:pPr algn="ctr">
              <a:lnSpc>
                <a:spcPct val="100000"/>
              </a:lnSpc>
              <a:buNone/>
            </a:pPr>
            <a:r>
              <a:rPr b="1" lang="en-US" sz="3000" spc="-1" strike="noStrike">
                <a:solidFill>
                  <a:srgbClr val="44546a"/>
                </a:solidFill>
                <a:latin typeface="Poppins"/>
                <a:ea typeface="DejaVu Sans"/>
              </a:rPr>
              <a:t>Highest Rated Charity</a:t>
            </a:r>
            <a:endParaRPr b="0" lang="en-GB" sz="3000" spc="-1" strike="noStrike">
              <a:latin typeface="Arial"/>
            </a:endParaRPr>
          </a:p>
        </p:txBody>
      </p:sp>
      <p:sp>
        <p:nvSpPr>
          <p:cNvPr id="873" name="TextBox 2"/>
          <p:cNvSpPr/>
          <p:nvPr/>
        </p:nvSpPr>
        <p:spPr>
          <a:xfrm>
            <a:off x="4529160" y="787680"/>
            <a:ext cx="3131640" cy="272160"/>
          </a:xfrm>
          <a:prstGeom prst="rect">
            <a:avLst/>
          </a:prstGeom>
          <a:noFill/>
          <a:ln w="0">
            <a:noFill/>
          </a:ln>
        </p:spPr>
        <p:style>
          <a:lnRef idx="0"/>
          <a:fillRef idx="0"/>
          <a:effectRef idx="0"/>
          <a:fontRef idx="minor"/>
        </p:style>
        <p:txBody>
          <a:bodyPr wrap="none" lIns="90000" rIns="90000" tIns="45000" bIns="45000" anchor="t">
            <a:spAutoFit/>
          </a:bodyPr>
          <a:p>
            <a:pPr algn="ctr">
              <a:lnSpc>
                <a:spcPct val="100000"/>
              </a:lnSpc>
              <a:buNone/>
            </a:pPr>
            <a:r>
              <a:rPr b="0" lang="en-US" sz="1200" spc="131" strike="noStrike">
                <a:solidFill>
                  <a:srgbClr val="808080"/>
                </a:solidFill>
                <a:latin typeface="Poppins Light"/>
                <a:ea typeface="DejaVu Sans"/>
              </a:rPr>
              <a:t>Rated in the top 10 in the world</a:t>
            </a:r>
            <a:endParaRPr b="0" lang="en-GB" sz="1200" spc="-1" strike="noStrike">
              <a:latin typeface="Arial"/>
            </a:endParaRPr>
          </a:p>
        </p:txBody>
      </p:sp>
      <p:sp>
        <p:nvSpPr>
          <p:cNvPr id="874" name="Freeform 6"/>
          <p:cNvSpPr/>
          <p:nvPr/>
        </p:nvSpPr>
        <p:spPr>
          <a:xfrm>
            <a:off x="1962360" y="4495320"/>
            <a:ext cx="280440" cy="278640"/>
          </a:xfrm>
          <a:custGeom>
            <a:avLst/>
            <a:gdLst/>
            <a:ahLst/>
            <a:rect l="l" t="t" r="r" b="b"/>
            <a:pathLst>
              <a:path w="753" h="751">
                <a:moveTo>
                  <a:pt x="0" y="750"/>
                </a:moveTo>
                <a:lnTo>
                  <a:pt x="752" y="750"/>
                </a:lnTo>
                <a:lnTo>
                  <a:pt x="752" y="0"/>
                </a:lnTo>
                <a:lnTo>
                  <a:pt x="749" y="0"/>
                </a:lnTo>
                <a:lnTo>
                  <a:pt x="0" y="750"/>
                </a:lnTo>
              </a:path>
            </a:pathLst>
          </a:custGeom>
          <a:solidFill>
            <a:srgbClr val="17458f"/>
          </a:solidFill>
          <a:ln w="0">
            <a:noFill/>
          </a:ln>
        </p:spPr>
        <p:style>
          <a:lnRef idx="0"/>
          <a:fillRef idx="0"/>
          <a:effectRef idx="0"/>
          <a:fontRef idx="minor"/>
        </p:style>
      </p:sp>
      <p:sp>
        <p:nvSpPr>
          <p:cNvPr id="875" name="Freeform 7"/>
          <p:cNvSpPr/>
          <p:nvPr/>
        </p:nvSpPr>
        <p:spPr>
          <a:xfrm>
            <a:off x="3942000" y="4102920"/>
            <a:ext cx="280440" cy="278640"/>
          </a:xfrm>
          <a:custGeom>
            <a:avLst/>
            <a:gdLst/>
            <a:ahLst/>
            <a:rect l="l" t="t" r="r" b="b"/>
            <a:pathLst>
              <a:path w="755" h="751">
                <a:moveTo>
                  <a:pt x="0" y="750"/>
                </a:moveTo>
                <a:lnTo>
                  <a:pt x="754" y="750"/>
                </a:lnTo>
                <a:lnTo>
                  <a:pt x="754" y="0"/>
                </a:lnTo>
                <a:lnTo>
                  <a:pt x="750" y="0"/>
                </a:lnTo>
                <a:lnTo>
                  <a:pt x="0" y="750"/>
                </a:lnTo>
              </a:path>
            </a:pathLst>
          </a:custGeom>
          <a:solidFill>
            <a:srgbClr val="872175"/>
          </a:solidFill>
          <a:ln w="0">
            <a:noFill/>
          </a:ln>
        </p:spPr>
        <p:style>
          <a:lnRef idx="0"/>
          <a:fillRef idx="0"/>
          <a:effectRef idx="0"/>
          <a:fontRef idx="minor"/>
        </p:style>
      </p:sp>
      <p:sp>
        <p:nvSpPr>
          <p:cNvPr id="876" name="Freeform 8"/>
          <p:cNvSpPr/>
          <p:nvPr/>
        </p:nvSpPr>
        <p:spPr>
          <a:xfrm>
            <a:off x="5714280" y="3588120"/>
            <a:ext cx="280440" cy="278640"/>
          </a:xfrm>
          <a:custGeom>
            <a:avLst/>
            <a:gdLst/>
            <a:ahLst/>
            <a:rect l="l" t="t" r="r" b="b"/>
            <a:pathLst>
              <a:path w="753" h="751">
                <a:moveTo>
                  <a:pt x="0" y="750"/>
                </a:moveTo>
                <a:lnTo>
                  <a:pt x="752" y="750"/>
                </a:lnTo>
                <a:lnTo>
                  <a:pt x="752" y="0"/>
                </a:lnTo>
                <a:lnTo>
                  <a:pt x="749" y="0"/>
                </a:lnTo>
                <a:lnTo>
                  <a:pt x="0" y="750"/>
                </a:lnTo>
              </a:path>
            </a:pathLst>
          </a:custGeom>
          <a:solidFill>
            <a:srgbClr val="f7a81b"/>
          </a:solidFill>
          <a:ln w="0">
            <a:noFill/>
          </a:ln>
        </p:spPr>
        <p:style>
          <a:lnRef idx="0"/>
          <a:fillRef idx="0"/>
          <a:effectRef idx="0"/>
          <a:fontRef idx="minor"/>
        </p:style>
      </p:sp>
      <p:sp>
        <p:nvSpPr>
          <p:cNvPr id="877" name="Freeform 15"/>
          <p:cNvSpPr/>
          <p:nvPr/>
        </p:nvSpPr>
        <p:spPr>
          <a:xfrm>
            <a:off x="3451320" y="2590920"/>
            <a:ext cx="307800" cy="194400"/>
          </a:xfrm>
          <a:custGeom>
            <a:avLst/>
            <a:gdLst/>
            <a:ahLst/>
            <a:rect l="l" t="t" r="r" b="b"/>
            <a:pathLst>
              <a:path w="620659" h="393956">
                <a:moveTo>
                  <a:pt x="408053" y="0"/>
                </a:moveTo>
                <a:cubicBezTo>
                  <a:pt x="408053" y="0"/>
                  <a:pt x="442621" y="27823"/>
                  <a:pt x="403544" y="60159"/>
                </a:cubicBezTo>
                <a:cubicBezTo>
                  <a:pt x="365970" y="93246"/>
                  <a:pt x="267526" y="120318"/>
                  <a:pt x="290070" y="141373"/>
                </a:cubicBezTo>
                <a:cubicBezTo>
                  <a:pt x="299088" y="149833"/>
                  <a:pt x="346573" y="151948"/>
                  <a:pt x="369751" y="152477"/>
                </a:cubicBezTo>
                <a:lnTo>
                  <a:pt x="372034" y="152509"/>
                </a:lnTo>
                <a:lnTo>
                  <a:pt x="571766" y="136109"/>
                </a:lnTo>
                <a:cubicBezTo>
                  <a:pt x="609403" y="132349"/>
                  <a:pt x="614672" y="189500"/>
                  <a:pt x="577036" y="192508"/>
                </a:cubicBezTo>
                <a:lnTo>
                  <a:pt x="383978" y="208361"/>
                </a:lnTo>
                <a:lnTo>
                  <a:pt x="384005" y="209417"/>
                </a:lnTo>
                <a:lnTo>
                  <a:pt x="383837" y="215064"/>
                </a:lnTo>
                <a:lnTo>
                  <a:pt x="590715" y="205889"/>
                </a:lnTo>
                <a:cubicBezTo>
                  <a:pt x="628970" y="205142"/>
                  <a:pt x="631220" y="261178"/>
                  <a:pt x="593716" y="262672"/>
                </a:cubicBezTo>
                <a:lnTo>
                  <a:pt x="382070" y="272745"/>
                </a:lnTo>
                <a:lnTo>
                  <a:pt x="381393" y="277934"/>
                </a:lnTo>
                <a:lnTo>
                  <a:pt x="580287" y="277934"/>
                </a:lnTo>
                <a:cubicBezTo>
                  <a:pt x="617981" y="277934"/>
                  <a:pt x="617981" y="333444"/>
                  <a:pt x="580287" y="333444"/>
                </a:cubicBezTo>
                <a:lnTo>
                  <a:pt x="374150" y="333444"/>
                </a:lnTo>
                <a:lnTo>
                  <a:pt x="374048" y="334223"/>
                </a:lnTo>
                <a:lnTo>
                  <a:pt x="372905" y="337820"/>
                </a:lnTo>
                <a:lnTo>
                  <a:pt x="527826" y="339683"/>
                </a:lnTo>
                <a:cubicBezTo>
                  <a:pt x="558432" y="339683"/>
                  <a:pt x="557685" y="386395"/>
                  <a:pt x="527826" y="385665"/>
                </a:cubicBezTo>
                <a:lnTo>
                  <a:pt x="358134" y="384306"/>
                </a:lnTo>
                <a:lnTo>
                  <a:pt x="356952" y="388026"/>
                </a:lnTo>
                <a:cubicBezTo>
                  <a:pt x="356952" y="388026"/>
                  <a:pt x="141278" y="412841"/>
                  <a:pt x="130757" y="360954"/>
                </a:cubicBezTo>
                <a:cubicBezTo>
                  <a:pt x="97692" y="360954"/>
                  <a:pt x="21793" y="360954"/>
                  <a:pt x="0" y="360954"/>
                </a:cubicBezTo>
                <a:lnTo>
                  <a:pt x="12775" y="170701"/>
                </a:lnTo>
                <a:cubicBezTo>
                  <a:pt x="59367" y="166189"/>
                  <a:pt x="99946" y="163181"/>
                  <a:pt x="136017" y="157917"/>
                </a:cubicBezTo>
                <a:cubicBezTo>
                  <a:pt x="168331" y="72191"/>
                  <a:pt x="284810" y="64671"/>
                  <a:pt x="350189" y="30079"/>
                </a:cubicBezTo>
                <a:cubicBezTo>
                  <a:pt x="382503" y="14288"/>
                  <a:pt x="408053" y="0"/>
                  <a:pt x="408053" y="0"/>
                </a:cubicBezTo>
                <a:close/>
              </a:path>
            </a:pathLst>
          </a:custGeom>
          <a:solidFill>
            <a:srgbClr val="f49d56"/>
          </a:solidFill>
          <a:ln w="0">
            <a:noFill/>
          </a:ln>
        </p:spPr>
        <p:style>
          <a:lnRef idx="0"/>
          <a:fillRef idx="0"/>
          <a:effectRef idx="0"/>
          <a:fontRef idx="minor"/>
        </p:style>
      </p:sp>
      <p:sp>
        <p:nvSpPr>
          <p:cNvPr id="878" name="Freeform 16"/>
          <p:cNvSpPr/>
          <p:nvPr/>
        </p:nvSpPr>
        <p:spPr>
          <a:xfrm>
            <a:off x="2832480" y="2336040"/>
            <a:ext cx="694080" cy="599760"/>
          </a:xfrm>
          <a:custGeom>
            <a:avLst/>
            <a:gdLst/>
            <a:ahLst/>
            <a:rect l="l" t="t" r="r" b="b"/>
            <a:pathLst>
              <a:path w="1858" h="1605">
                <a:moveTo>
                  <a:pt x="283" y="0"/>
                </a:moveTo>
                <a:lnTo>
                  <a:pt x="753" y="991"/>
                </a:lnTo>
                <a:lnTo>
                  <a:pt x="1779" y="805"/>
                </a:lnTo>
                <a:lnTo>
                  <a:pt x="1857" y="1258"/>
                </a:lnTo>
                <a:lnTo>
                  <a:pt x="461" y="1604"/>
                </a:lnTo>
                <a:lnTo>
                  <a:pt x="0" y="752"/>
                </a:lnTo>
                <a:lnTo>
                  <a:pt x="283" y="0"/>
                </a:lnTo>
              </a:path>
            </a:pathLst>
          </a:custGeom>
          <a:solidFill>
            <a:srgbClr val="f2f2f2"/>
          </a:solidFill>
          <a:ln w="0">
            <a:noFill/>
          </a:ln>
        </p:spPr>
        <p:style>
          <a:lnRef idx="0"/>
          <a:fillRef idx="0"/>
          <a:effectRef idx="0"/>
          <a:fontRef idx="minor"/>
        </p:style>
      </p:sp>
      <p:sp>
        <p:nvSpPr>
          <p:cNvPr id="879" name="Freeform 18"/>
          <p:cNvSpPr/>
          <p:nvPr/>
        </p:nvSpPr>
        <p:spPr>
          <a:xfrm>
            <a:off x="1057320" y="2632320"/>
            <a:ext cx="650880" cy="723600"/>
          </a:xfrm>
          <a:custGeom>
            <a:avLst/>
            <a:gdLst/>
            <a:ahLst/>
            <a:rect l="l" t="t" r="r" b="b"/>
            <a:pathLst>
              <a:path w="1741" h="1936">
                <a:moveTo>
                  <a:pt x="1740" y="1467"/>
                </a:moveTo>
                <a:lnTo>
                  <a:pt x="1166" y="1906"/>
                </a:lnTo>
                <a:lnTo>
                  <a:pt x="1166" y="1906"/>
                </a:lnTo>
                <a:cubicBezTo>
                  <a:pt x="1130" y="1935"/>
                  <a:pt x="1076" y="1928"/>
                  <a:pt x="1049" y="1890"/>
                </a:cubicBezTo>
                <a:lnTo>
                  <a:pt x="29" y="557"/>
                </a:lnTo>
                <a:lnTo>
                  <a:pt x="29" y="557"/>
                </a:lnTo>
                <a:cubicBezTo>
                  <a:pt x="0" y="520"/>
                  <a:pt x="8" y="468"/>
                  <a:pt x="45" y="439"/>
                </a:cubicBezTo>
                <a:lnTo>
                  <a:pt x="619" y="0"/>
                </a:lnTo>
                <a:lnTo>
                  <a:pt x="619" y="0"/>
                </a:lnTo>
                <a:cubicBezTo>
                  <a:pt x="582" y="29"/>
                  <a:pt x="574" y="82"/>
                  <a:pt x="603" y="119"/>
                </a:cubicBezTo>
                <a:lnTo>
                  <a:pt x="1621" y="1452"/>
                </a:lnTo>
                <a:lnTo>
                  <a:pt x="1621" y="1452"/>
                </a:lnTo>
                <a:cubicBezTo>
                  <a:pt x="1650" y="1489"/>
                  <a:pt x="1703" y="1496"/>
                  <a:pt x="1740" y="1467"/>
                </a:cubicBezTo>
              </a:path>
            </a:pathLst>
          </a:custGeom>
          <a:solidFill>
            <a:srgbClr val="282828"/>
          </a:solidFill>
          <a:ln w="0">
            <a:noFill/>
          </a:ln>
        </p:spPr>
        <p:style>
          <a:lnRef idx="0"/>
          <a:fillRef idx="0"/>
          <a:effectRef idx="0"/>
          <a:fontRef idx="minor"/>
        </p:style>
      </p:sp>
      <p:sp>
        <p:nvSpPr>
          <p:cNvPr id="880" name="Freeform 21"/>
          <p:cNvSpPr/>
          <p:nvPr/>
        </p:nvSpPr>
        <p:spPr>
          <a:xfrm>
            <a:off x="1276560" y="2499120"/>
            <a:ext cx="607320" cy="686880"/>
          </a:xfrm>
          <a:custGeom>
            <a:avLst/>
            <a:gdLst/>
            <a:ahLst/>
            <a:rect l="l" t="t" r="r" b="b"/>
            <a:pathLst>
              <a:path w="1219852" h="1378859">
                <a:moveTo>
                  <a:pt x="827635" y="347519"/>
                </a:moveTo>
                <a:cubicBezTo>
                  <a:pt x="822183" y="346673"/>
                  <a:pt x="816355" y="347990"/>
                  <a:pt x="811843" y="351753"/>
                </a:cubicBezTo>
                <a:lnTo>
                  <a:pt x="736429" y="409315"/>
                </a:lnTo>
                <a:lnTo>
                  <a:pt x="914342" y="642867"/>
                </a:lnTo>
                <a:lnTo>
                  <a:pt x="990065" y="585069"/>
                </a:lnTo>
                <a:cubicBezTo>
                  <a:pt x="999840" y="579048"/>
                  <a:pt x="1001344" y="564748"/>
                  <a:pt x="994577" y="554964"/>
                </a:cubicBezTo>
                <a:lnTo>
                  <a:pt x="841171" y="356269"/>
                </a:lnTo>
                <a:cubicBezTo>
                  <a:pt x="838163" y="351377"/>
                  <a:pt x="833087" y="348366"/>
                  <a:pt x="827635" y="347519"/>
                </a:cubicBezTo>
                <a:close/>
                <a:moveTo>
                  <a:pt x="400856" y="628"/>
                </a:moveTo>
                <a:cubicBezTo>
                  <a:pt x="416971" y="2879"/>
                  <a:pt x="432524" y="11132"/>
                  <a:pt x="443392" y="24637"/>
                </a:cubicBezTo>
                <a:lnTo>
                  <a:pt x="693116" y="352458"/>
                </a:lnTo>
                <a:lnTo>
                  <a:pt x="768980" y="294553"/>
                </a:lnTo>
                <a:cubicBezTo>
                  <a:pt x="809587" y="262942"/>
                  <a:pt x="867491" y="271221"/>
                  <a:pt x="899074" y="311863"/>
                </a:cubicBezTo>
                <a:lnTo>
                  <a:pt x="1052480" y="511311"/>
                </a:lnTo>
                <a:cubicBezTo>
                  <a:pt x="1082559" y="553458"/>
                  <a:pt x="1075039" y="610658"/>
                  <a:pt x="1034432" y="643022"/>
                </a:cubicBezTo>
                <a:lnTo>
                  <a:pt x="958570" y="700926"/>
                </a:lnTo>
                <a:lnTo>
                  <a:pt x="1206410" y="1026273"/>
                </a:lnTo>
                <a:cubicBezTo>
                  <a:pt x="1228147" y="1052533"/>
                  <a:pt x="1222900" y="1093049"/>
                  <a:pt x="1195167" y="1113307"/>
                </a:cubicBezTo>
                <a:lnTo>
                  <a:pt x="865376" y="1365404"/>
                </a:lnTo>
                <a:cubicBezTo>
                  <a:pt x="837643" y="1387162"/>
                  <a:pt x="797918" y="1381910"/>
                  <a:pt x="776182" y="1354149"/>
                </a:cubicBezTo>
                <a:lnTo>
                  <a:pt x="13163" y="354015"/>
                </a:lnTo>
                <a:cubicBezTo>
                  <a:pt x="-8573" y="326254"/>
                  <a:pt x="-2577" y="286489"/>
                  <a:pt x="25156" y="264730"/>
                </a:cubicBezTo>
                <a:lnTo>
                  <a:pt x="354947" y="12633"/>
                </a:lnTo>
                <a:cubicBezTo>
                  <a:pt x="368064" y="2129"/>
                  <a:pt x="384741" y="-1623"/>
                  <a:pt x="400856" y="628"/>
                </a:cubicBezTo>
                <a:close/>
              </a:path>
            </a:pathLst>
          </a:custGeom>
          <a:solidFill>
            <a:srgbClr val="3a3a3a"/>
          </a:solidFill>
          <a:ln w="0">
            <a:noFill/>
          </a:ln>
        </p:spPr>
        <p:style>
          <a:lnRef idx="0"/>
          <a:fillRef idx="0"/>
          <a:effectRef idx="0"/>
          <a:fontRef idx="minor"/>
        </p:style>
      </p:sp>
      <p:sp>
        <p:nvSpPr>
          <p:cNvPr id="881" name="Freeform 27"/>
          <p:cNvSpPr/>
          <p:nvPr/>
        </p:nvSpPr>
        <p:spPr>
          <a:xfrm>
            <a:off x="1662120" y="2407320"/>
            <a:ext cx="561960" cy="388080"/>
          </a:xfrm>
          <a:custGeom>
            <a:avLst/>
            <a:gdLst/>
            <a:ahLst/>
            <a:rect l="l" t="t" r="r" b="b"/>
            <a:pathLst>
              <a:path w="1128985" h="781547">
                <a:moveTo>
                  <a:pt x="869451" y="0"/>
                </a:moveTo>
                <a:lnTo>
                  <a:pt x="1128985" y="139041"/>
                </a:lnTo>
                <a:lnTo>
                  <a:pt x="373635" y="541882"/>
                </a:lnTo>
                <a:lnTo>
                  <a:pt x="372915" y="540159"/>
                </a:lnTo>
                <a:lnTo>
                  <a:pt x="370525" y="541496"/>
                </a:lnTo>
                <a:cubicBezTo>
                  <a:pt x="497845" y="675309"/>
                  <a:pt x="336074" y="744471"/>
                  <a:pt x="308363" y="760258"/>
                </a:cubicBezTo>
                <a:cubicBezTo>
                  <a:pt x="308363" y="760258"/>
                  <a:pt x="285520" y="750109"/>
                  <a:pt x="268576" y="736766"/>
                </a:cubicBezTo>
                <a:lnTo>
                  <a:pt x="260481" y="726745"/>
                </a:lnTo>
                <a:lnTo>
                  <a:pt x="253821" y="732495"/>
                </a:lnTo>
                <a:lnTo>
                  <a:pt x="178622" y="774827"/>
                </a:lnTo>
                <a:cubicBezTo>
                  <a:pt x="135194" y="798639"/>
                  <a:pt x="92613" y="754417"/>
                  <a:pt x="101002" y="716467"/>
                </a:cubicBezTo>
                <a:lnTo>
                  <a:pt x="101849" y="714699"/>
                </a:lnTo>
                <a:lnTo>
                  <a:pt x="73316" y="690524"/>
                </a:lnTo>
                <a:cubicBezTo>
                  <a:pt x="66831" y="679275"/>
                  <a:pt x="64148" y="665931"/>
                  <a:pt x="67006" y="653281"/>
                </a:cubicBezTo>
                <a:lnTo>
                  <a:pt x="68249" y="650682"/>
                </a:lnTo>
                <a:lnTo>
                  <a:pt x="41233" y="628118"/>
                </a:lnTo>
                <a:cubicBezTo>
                  <a:pt x="34586" y="616874"/>
                  <a:pt x="31734" y="603503"/>
                  <a:pt x="34504" y="590723"/>
                </a:cubicBezTo>
                <a:lnTo>
                  <a:pt x="35223" y="589185"/>
                </a:lnTo>
                <a:lnTo>
                  <a:pt x="7701" y="566199"/>
                </a:lnTo>
                <a:cubicBezTo>
                  <a:pt x="-5456" y="544006"/>
                  <a:pt x="-3590" y="513478"/>
                  <a:pt x="27763" y="495873"/>
                </a:cubicBezTo>
                <a:lnTo>
                  <a:pt x="101664" y="455419"/>
                </a:lnTo>
                <a:lnTo>
                  <a:pt x="112337" y="451846"/>
                </a:lnTo>
                <a:lnTo>
                  <a:pt x="110643" y="448278"/>
                </a:lnTo>
                <a:lnTo>
                  <a:pt x="305011" y="340504"/>
                </a:lnTo>
                <a:close/>
              </a:path>
            </a:pathLst>
          </a:custGeom>
          <a:solidFill>
            <a:srgbClr val="f49d56"/>
          </a:solidFill>
          <a:ln w="0">
            <a:noFill/>
          </a:ln>
        </p:spPr>
        <p:style>
          <a:lnRef idx="0"/>
          <a:fillRef idx="0"/>
          <a:effectRef idx="0"/>
          <a:fontRef idx="minor"/>
        </p:style>
      </p:sp>
      <p:sp>
        <p:nvSpPr>
          <p:cNvPr id="882" name="Freeform 28"/>
          <p:cNvSpPr/>
          <p:nvPr/>
        </p:nvSpPr>
        <p:spPr>
          <a:xfrm>
            <a:off x="2185560" y="2179080"/>
            <a:ext cx="799920" cy="1041480"/>
          </a:xfrm>
          <a:custGeom>
            <a:avLst/>
            <a:gdLst/>
            <a:ahLst/>
            <a:rect l="l" t="t" r="r" b="b"/>
            <a:pathLst>
              <a:path w="2138" h="2783">
                <a:moveTo>
                  <a:pt x="0" y="2511"/>
                </a:moveTo>
                <a:lnTo>
                  <a:pt x="0" y="2511"/>
                </a:lnTo>
                <a:cubicBezTo>
                  <a:pt x="0" y="2511"/>
                  <a:pt x="778" y="571"/>
                  <a:pt x="1037" y="311"/>
                </a:cubicBezTo>
                <a:lnTo>
                  <a:pt x="1688" y="0"/>
                </a:lnTo>
                <a:lnTo>
                  <a:pt x="2137" y="396"/>
                </a:lnTo>
                <a:lnTo>
                  <a:pt x="2137" y="396"/>
                </a:lnTo>
                <a:cubicBezTo>
                  <a:pt x="2137" y="396"/>
                  <a:pt x="2011" y="1066"/>
                  <a:pt x="1916" y="1261"/>
                </a:cubicBezTo>
                <a:lnTo>
                  <a:pt x="1181" y="2782"/>
                </a:lnTo>
                <a:lnTo>
                  <a:pt x="0" y="2511"/>
                </a:lnTo>
              </a:path>
            </a:pathLst>
          </a:custGeom>
          <a:solidFill>
            <a:srgbClr val="bfbfbf"/>
          </a:solidFill>
          <a:ln w="0">
            <a:noFill/>
          </a:ln>
        </p:spPr>
        <p:style>
          <a:lnRef idx="0"/>
          <a:fillRef idx="0"/>
          <a:effectRef idx="0"/>
          <a:fontRef idx="minor"/>
        </p:style>
      </p:sp>
      <p:sp>
        <p:nvSpPr>
          <p:cNvPr id="883" name="Freeform 29"/>
          <p:cNvSpPr/>
          <p:nvPr/>
        </p:nvSpPr>
        <p:spPr>
          <a:xfrm>
            <a:off x="2796120" y="1591560"/>
            <a:ext cx="578160" cy="789840"/>
          </a:xfrm>
          <a:custGeom>
            <a:avLst/>
            <a:gdLst/>
            <a:ahLst/>
            <a:rect l="l" t="t" r="r" b="b"/>
            <a:pathLst>
              <a:path w="1549" h="2112">
                <a:moveTo>
                  <a:pt x="6" y="889"/>
                </a:moveTo>
                <a:lnTo>
                  <a:pt x="6" y="889"/>
                </a:lnTo>
                <a:cubicBezTo>
                  <a:pt x="7" y="1108"/>
                  <a:pt x="138" y="1283"/>
                  <a:pt x="137" y="1347"/>
                </a:cubicBezTo>
                <a:lnTo>
                  <a:pt x="137" y="1347"/>
                </a:lnTo>
                <a:cubicBezTo>
                  <a:pt x="135" y="1386"/>
                  <a:pt x="64" y="1562"/>
                  <a:pt x="64" y="1562"/>
                </a:cubicBezTo>
                <a:lnTo>
                  <a:pt x="480" y="2111"/>
                </a:lnTo>
                <a:lnTo>
                  <a:pt x="618" y="1707"/>
                </a:lnTo>
                <a:lnTo>
                  <a:pt x="618" y="1707"/>
                </a:lnTo>
                <a:cubicBezTo>
                  <a:pt x="618" y="1707"/>
                  <a:pt x="715" y="1790"/>
                  <a:pt x="799" y="1819"/>
                </a:cubicBezTo>
                <a:lnTo>
                  <a:pt x="799" y="1819"/>
                </a:lnTo>
                <a:cubicBezTo>
                  <a:pt x="799" y="1819"/>
                  <a:pt x="944" y="1887"/>
                  <a:pt x="996" y="1811"/>
                </a:cubicBezTo>
                <a:lnTo>
                  <a:pt x="996" y="1811"/>
                </a:lnTo>
                <a:cubicBezTo>
                  <a:pt x="1064" y="1589"/>
                  <a:pt x="1084" y="1565"/>
                  <a:pt x="1138" y="1444"/>
                </a:cubicBezTo>
                <a:lnTo>
                  <a:pt x="1138" y="1444"/>
                </a:lnTo>
                <a:cubicBezTo>
                  <a:pt x="1259" y="1427"/>
                  <a:pt x="1293" y="1359"/>
                  <a:pt x="1181" y="1213"/>
                </a:cubicBezTo>
                <a:lnTo>
                  <a:pt x="1181" y="1213"/>
                </a:lnTo>
                <a:cubicBezTo>
                  <a:pt x="1548" y="238"/>
                  <a:pt x="0" y="0"/>
                  <a:pt x="6" y="889"/>
                </a:cubicBezTo>
              </a:path>
            </a:pathLst>
          </a:custGeom>
          <a:solidFill>
            <a:srgbClr val="f49d56"/>
          </a:solidFill>
          <a:ln w="0">
            <a:noFill/>
          </a:ln>
        </p:spPr>
        <p:style>
          <a:lnRef idx="0"/>
          <a:fillRef idx="0"/>
          <a:effectRef idx="0"/>
          <a:fontRef idx="minor"/>
        </p:style>
      </p:sp>
      <p:sp>
        <p:nvSpPr>
          <p:cNvPr id="884" name="Freeform 30"/>
          <p:cNvSpPr/>
          <p:nvPr/>
        </p:nvSpPr>
        <p:spPr>
          <a:xfrm>
            <a:off x="1321920" y="3327120"/>
            <a:ext cx="1209960" cy="1086120"/>
          </a:xfrm>
          <a:custGeom>
            <a:avLst/>
            <a:gdLst/>
            <a:ahLst/>
            <a:rect l="l" t="t" r="r" b="b"/>
            <a:pathLst>
              <a:path w="3234" h="2903">
                <a:moveTo>
                  <a:pt x="2265" y="0"/>
                </a:moveTo>
                <a:lnTo>
                  <a:pt x="2265" y="0"/>
                </a:lnTo>
                <a:cubicBezTo>
                  <a:pt x="2288" y="50"/>
                  <a:pt x="2010" y="1351"/>
                  <a:pt x="2010" y="1351"/>
                </a:cubicBezTo>
                <a:lnTo>
                  <a:pt x="0" y="2433"/>
                </a:lnTo>
                <a:lnTo>
                  <a:pt x="145" y="2902"/>
                </a:lnTo>
                <a:lnTo>
                  <a:pt x="145" y="2902"/>
                </a:lnTo>
                <a:cubicBezTo>
                  <a:pt x="145" y="2902"/>
                  <a:pt x="2750" y="1882"/>
                  <a:pt x="2933" y="1681"/>
                </a:cubicBezTo>
                <a:lnTo>
                  <a:pt x="3233" y="265"/>
                </a:lnTo>
                <a:lnTo>
                  <a:pt x="2265" y="0"/>
                </a:lnTo>
              </a:path>
            </a:pathLst>
          </a:custGeom>
          <a:solidFill>
            <a:srgbClr val="808080"/>
          </a:solidFill>
          <a:ln w="0">
            <a:noFill/>
          </a:ln>
        </p:spPr>
        <p:style>
          <a:lnRef idx="0"/>
          <a:fillRef idx="0"/>
          <a:effectRef idx="0"/>
          <a:fontRef idx="minor"/>
        </p:style>
      </p:sp>
      <p:sp>
        <p:nvSpPr>
          <p:cNvPr id="885" name="Freeform 31"/>
          <p:cNvSpPr/>
          <p:nvPr/>
        </p:nvSpPr>
        <p:spPr>
          <a:xfrm>
            <a:off x="1988640" y="2221920"/>
            <a:ext cx="961920" cy="367920"/>
          </a:xfrm>
          <a:custGeom>
            <a:avLst/>
            <a:gdLst/>
            <a:ahLst/>
            <a:rect l="l" t="t" r="r" b="b"/>
            <a:pathLst>
              <a:path w="2569" h="986">
                <a:moveTo>
                  <a:pt x="0" y="609"/>
                </a:moveTo>
                <a:lnTo>
                  <a:pt x="613" y="171"/>
                </a:lnTo>
                <a:lnTo>
                  <a:pt x="613" y="171"/>
                </a:lnTo>
                <a:cubicBezTo>
                  <a:pt x="613" y="171"/>
                  <a:pt x="1046" y="110"/>
                  <a:pt x="1461" y="80"/>
                </a:cubicBezTo>
                <a:lnTo>
                  <a:pt x="1461" y="80"/>
                </a:lnTo>
                <a:cubicBezTo>
                  <a:pt x="2568" y="0"/>
                  <a:pt x="2360" y="688"/>
                  <a:pt x="2171" y="690"/>
                </a:cubicBezTo>
                <a:lnTo>
                  <a:pt x="748" y="708"/>
                </a:lnTo>
                <a:lnTo>
                  <a:pt x="211" y="985"/>
                </a:lnTo>
                <a:lnTo>
                  <a:pt x="0" y="609"/>
                </a:lnTo>
              </a:path>
            </a:pathLst>
          </a:custGeom>
          <a:solidFill>
            <a:srgbClr val="f2f2f2"/>
          </a:solidFill>
          <a:ln w="0">
            <a:noFill/>
          </a:ln>
        </p:spPr>
        <p:style>
          <a:lnRef idx="0"/>
          <a:fillRef idx="0"/>
          <a:effectRef idx="0"/>
          <a:fontRef idx="minor"/>
        </p:style>
      </p:sp>
      <p:sp>
        <p:nvSpPr>
          <p:cNvPr id="886" name="Freeform 32"/>
          <p:cNvSpPr/>
          <p:nvPr/>
        </p:nvSpPr>
        <p:spPr>
          <a:xfrm>
            <a:off x="2743200" y="1659600"/>
            <a:ext cx="561600" cy="435960"/>
          </a:xfrm>
          <a:custGeom>
            <a:avLst/>
            <a:gdLst/>
            <a:ahLst/>
            <a:rect l="l" t="t" r="r" b="b"/>
            <a:pathLst>
              <a:path w="1503" h="1167">
                <a:moveTo>
                  <a:pt x="1443" y="766"/>
                </a:moveTo>
                <a:lnTo>
                  <a:pt x="883" y="649"/>
                </a:lnTo>
                <a:lnTo>
                  <a:pt x="883" y="649"/>
                </a:lnTo>
                <a:cubicBezTo>
                  <a:pt x="883" y="649"/>
                  <a:pt x="678" y="971"/>
                  <a:pt x="275" y="1166"/>
                </a:cubicBezTo>
                <a:lnTo>
                  <a:pt x="275" y="1166"/>
                </a:lnTo>
                <a:cubicBezTo>
                  <a:pt x="275" y="1166"/>
                  <a:pt x="0" y="799"/>
                  <a:pt x="236" y="380"/>
                </a:cubicBezTo>
                <a:lnTo>
                  <a:pt x="236" y="380"/>
                </a:lnTo>
                <a:cubicBezTo>
                  <a:pt x="236" y="380"/>
                  <a:pt x="434" y="0"/>
                  <a:pt x="940" y="101"/>
                </a:cubicBezTo>
                <a:lnTo>
                  <a:pt x="880" y="171"/>
                </a:lnTo>
                <a:lnTo>
                  <a:pt x="880" y="171"/>
                </a:lnTo>
                <a:cubicBezTo>
                  <a:pt x="880" y="171"/>
                  <a:pt x="867" y="64"/>
                  <a:pt x="1176" y="210"/>
                </a:cubicBezTo>
                <a:lnTo>
                  <a:pt x="1176" y="210"/>
                </a:lnTo>
                <a:cubicBezTo>
                  <a:pt x="1176" y="210"/>
                  <a:pt x="1502" y="386"/>
                  <a:pt x="1443" y="766"/>
                </a:cubicBezTo>
              </a:path>
            </a:pathLst>
          </a:custGeom>
          <a:solidFill>
            <a:srgbClr val="3a3a3a"/>
          </a:solidFill>
          <a:ln w="0">
            <a:noFill/>
          </a:ln>
        </p:spPr>
        <p:style>
          <a:lnRef idx="0"/>
          <a:fillRef idx="0"/>
          <a:effectRef idx="0"/>
          <a:fontRef idx="minor"/>
        </p:style>
      </p:sp>
      <p:sp>
        <p:nvSpPr>
          <p:cNvPr id="887" name="Freeform 33"/>
          <p:cNvSpPr/>
          <p:nvPr/>
        </p:nvSpPr>
        <p:spPr>
          <a:xfrm>
            <a:off x="2898720" y="1940760"/>
            <a:ext cx="100080" cy="124920"/>
          </a:xfrm>
          <a:custGeom>
            <a:avLst/>
            <a:gdLst/>
            <a:ahLst/>
            <a:rect l="l" t="t" r="r" b="b"/>
            <a:pathLst>
              <a:path w="274" h="340">
                <a:moveTo>
                  <a:pt x="273" y="140"/>
                </a:moveTo>
                <a:lnTo>
                  <a:pt x="273" y="140"/>
                </a:lnTo>
                <a:cubicBezTo>
                  <a:pt x="273" y="140"/>
                  <a:pt x="239" y="6"/>
                  <a:pt x="135" y="3"/>
                </a:cubicBezTo>
                <a:lnTo>
                  <a:pt x="135" y="3"/>
                </a:lnTo>
                <a:cubicBezTo>
                  <a:pt x="0" y="0"/>
                  <a:pt x="105" y="335"/>
                  <a:pt x="176" y="339"/>
                </a:cubicBezTo>
                <a:lnTo>
                  <a:pt x="273" y="140"/>
                </a:lnTo>
              </a:path>
            </a:pathLst>
          </a:custGeom>
          <a:solidFill>
            <a:srgbClr val="f49d56"/>
          </a:solidFill>
          <a:ln w="0">
            <a:noFill/>
          </a:ln>
        </p:spPr>
        <p:style>
          <a:lnRef idx="0"/>
          <a:fillRef idx="0"/>
          <a:effectRef idx="0"/>
          <a:fontRef idx="minor"/>
        </p:style>
      </p:sp>
      <p:sp>
        <p:nvSpPr>
          <p:cNvPr id="888" name="Freeform 34"/>
          <p:cNvSpPr/>
          <p:nvPr/>
        </p:nvSpPr>
        <p:spPr>
          <a:xfrm>
            <a:off x="2900160" y="2284920"/>
            <a:ext cx="72000" cy="255600"/>
          </a:xfrm>
          <a:custGeom>
            <a:avLst/>
            <a:gdLst/>
            <a:ahLst/>
            <a:rect l="l" t="t" r="r" b="b"/>
            <a:pathLst>
              <a:path w="199" h="689">
                <a:moveTo>
                  <a:pt x="0" y="0"/>
                </a:moveTo>
                <a:lnTo>
                  <a:pt x="102" y="688"/>
                </a:lnTo>
                <a:lnTo>
                  <a:pt x="198" y="263"/>
                </a:lnTo>
                <a:lnTo>
                  <a:pt x="0" y="0"/>
                </a:lnTo>
              </a:path>
            </a:pathLst>
          </a:custGeom>
          <a:solidFill>
            <a:srgbClr val="f2f2f2"/>
          </a:solidFill>
          <a:ln w="0">
            <a:noFill/>
          </a:ln>
        </p:spPr>
        <p:style>
          <a:lnRef idx="0"/>
          <a:fillRef idx="0"/>
          <a:effectRef idx="0"/>
          <a:fontRef idx="minor"/>
        </p:style>
      </p:sp>
      <p:sp>
        <p:nvSpPr>
          <p:cNvPr id="889" name="Freeform 35"/>
          <p:cNvSpPr/>
          <p:nvPr/>
        </p:nvSpPr>
        <p:spPr>
          <a:xfrm>
            <a:off x="3143520" y="4231800"/>
            <a:ext cx="435960" cy="192600"/>
          </a:xfrm>
          <a:custGeom>
            <a:avLst/>
            <a:gdLst/>
            <a:ahLst/>
            <a:rect l="l" t="t" r="r" b="b"/>
            <a:pathLst>
              <a:path w="1167" h="521">
                <a:moveTo>
                  <a:pt x="5" y="161"/>
                </a:moveTo>
                <a:lnTo>
                  <a:pt x="5" y="161"/>
                </a:lnTo>
                <a:cubicBezTo>
                  <a:pt x="5" y="161"/>
                  <a:pt x="0" y="369"/>
                  <a:pt x="149" y="520"/>
                </a:cubicBezTo>
                <a:lnTo>
                  <a:pt x="1148" y="230"/>
                </a:lnTo>
                <a:lnTo>
                  <a:pt x="1148" y="230"/>
                </a:lnTo>
                <a:cubicBezTo>
                  <a:pt x="1148" y="230"/>
                  <a:pt x="1166" y="0"/>
                  <a:pt x="913" y="54"/>
                </a:cubicBezTo>
                <a:lnTo>
                  <a:pt x="460" y="94"/>
                </a:lnTo>
                <a:lnTo>
                  <a:pt x="336" y="42"/>
                </a:lnTo>
                <a:lnTo>
                  <a:pt x="5" y="161"/>
                </a:lnTo>
              </a:path>
            </a:pathLst>
          </a:custGeom>
          <a:solidFill>
            <a:srgbClr val="4b5c74"/>
          </a:solidFill>
          <a:ln w="0">
            <a:noFill/>
          </a:ln>
        </p:spPr>
        <p:style>
          <a:lnRef idx="0"/>
          <a:fillRef idx="0"/>
          <a:effectRef idx="0"/>
          <a:fontRef idx="minor"/>
        </p:style>
      </p:sp>
      <p:sp>
        <p:nvSpPr>
          <p:cNvPr id="890" name="Freeform 36"/>
          <p:cNvSpPr/>
          <p:nvPr/>
        </p:nvSpPr>
        <p:spPr>
          <a:xfrm>
            <a:off x="1188000" y="4266720"/>
            <a:ext cx="207720" cy="435960"/>
          </a:xfrm>
          <a:custGeom>
            <a:avLst/>
            <a:gdLst/>
            <a:ahLst/>
            <a:rect l="l" t="t" r="r" b="b"/>
            <a:pathLst>
              <a:path w="559" h="1169">
                <a:moveTo>
                  <a:pt x="380" y="0"/>
                </a:moveTo>
                <a:lnTo>
                  <a:pt x="380" y="0"/>
                </a:lnTo>
                <a:cubicBezTo>
                  <a:pt x="380" y="0"/>
                  <a:pt x="146" y="17"/>
                  <a:pt x="0" y="172"/>
                </a:cubicBezTo>
                <a:lnTo>
                  <a:pt x="327" y="1159"/>
                </a:lnTo>
                <a:lnTo>
                  <a:pt x="327" y="1159"/>
                </a:lnTo>
                <a:cubicBezTo>
                  <a:pt x="327" y="1159"/>
                  <a:pt x="558" y="1168"/>
                  <a:pt x="494" y="918"/>
                </a:cubicBezTo>
                <a:lnTo>
                  <a:pt x="438" y="467"/>
                </a:lnTo>
                <a:lnTo>
                  <a:pt x="485" y="340"/>
                </a:lnTo>
                <a:lnTo>
                  <a:pt x="380" y="0"/>
                </a:lnTo>
              </a:path>
            </a:pathLst>
          </a:custGeom>
          <a:solidFill>
            <a:srgbClr val="4b5c74"/>
          </a:solidFill>
          <a:ln w="0">
            <a:noFill/>
          </a:ln>
        </p:spPr>
        <p:style>
          <a:lnRef idx="0"/>
          <a:fillRef idx="0"/>
          <a:effectRef idx="0"/>
          <a:fontRef idx="minor"/>
        </p:style>
      </p:sp>
      <p:sp>
        <p:nvSpPr>
          <p:cNvPr id="891" name="Freeform 37"/>
          <p:cNvSpPr/>
          <p:nvPr/>
        </p:nvSpPr>
        <p:spPr>
          <a:xfrm>
            <a:off x="2938320" y="2336040"/>
            <a:ext cx="43920" cy="83520"/>
          </a:xfrm>
          <a:custGeom>
            <a:avLst/>
            <a:gdLst/>
            <a:ahLst/>
            <a:rect l="l" t="t" r="r" b="b"/>
            <a:pathLst>
              <a:path w="122" h="230">
                <a:moveTo>
                  <a:pt x="0" y="0"/>
                </a:moveTo>
                <a:lnTo>
                  <a:pt x="121" y="67"/>
                </a:lnTo>
                <a:lnTo>
                  <a:pt x="86" y="229"/>
                </a:lnTo>
                <a:lnTo>
                  <a:pt x="0" y="0"/>
                </a:lnTo>
              </a:path>
            </a:pathLst>
          </a:custGeom>
          <a:solidFill>
            <a:srgbClr val="17458f"/>
          </a:solidFill>
          <a:ln w="0">
            <a:noFill/>
          </a:ln>
        </p:spPr>
        <p:style>
          <a:lnRef idx="0"/>
          <a:fillRef idx="0"/>
          <a:effectRef idx="0"/>
          <a:fontRef idx="minor"/>
        </p:style>
      </p:sp>
      <p:sp>
        <p:nvSpPr>
          <p:cNvPr id="892" name="Freeform 47"/>
          <p:cNvSpPr/>
          <p:nvPr/>
        </p:nvSpPr>
        <p:spPr>
          <a:xfrm>
            <a:off x="2840760" y="2382480"/>
            <a:ext cx="126360" cy="444240"/>
          </a:xfrm>
          <a:custGeom>
            <a:avLst/>
            <a:gdLst/>
            <a:ahLst/>
            <a:rect l="l" t="t" r="r" b="b"/>
            <a:pathLst>
              <a:path w="346" h="1190">
                <a:moveTo>
                  <a:pt x="308" y="0"/>
                </a:moveTo>
                <a:lnTo>
                  <a:pt x="0" y="935"/>
                </a:lnTo>
                <a:lnTo>
                  <a:pt x="83" y="1189"/>
                </a:lnTo>
                <a:lnTo>
                  <a:pt x="215" y="1076"/>
                </a:lnTo>
                <a:lnTo>
                  <a:pt x="345" y="102"/>
                </a:lnTo>
                <a:lnTo>
                  <a:pt x="308" y="0"/>
                </a:lnTo>
              </a:path>
            </a:pathLst>
          </a:custGeom>
          <a:solidFill>
            <a:srgbClr val="17458f"/>
          </a:solidFill>
          <a:ln w="0">
            <a:noFill/>
          </a:ln>
        </p:spPr>
        <p:style>
          <a:lnRef idx="0"/>
          <a:fillRef idx="0"/>
          <a:effectRef idx="0"/>
          <a:fontRef idx="minor"/>
        </p:style>
      </p:sp>
      <p:sp>
        <p:nvSpPr>
          <p:cNvPr id="893" name="Freeform 48"/>
          <p:cNvSpPr/>
          <p:nvPr/>
        </p:nvSpPr>
        <p:spPr>
          <a:xfrm>
            <a:off x="2140920" y="3120120"/>
            <a:ext cx="1183680" cy="1193760"/>
          </a:xfrm>
          <a:custGeom>
            <a:avLst/>
            <a:gdLst/>
            <a:ahLst/>
            <a:rect l="l" t="t" r="r" b="b"/>
            <a:pathLst>
              <a:path w="3160" h="3189">
                <a:moveTo>
                  <a:pt x="118" y="0"/>
                </a:moveTo>
                <a:lnTo>
                  <a:pt x="118" y="0"/>
                </a:lnTo>
                <a:cubicBezTo>
                  <a:pt x="0" y="240"/>
                  <a:pt x="13" y="553"/>
                  <a:pt x="209" y="747"/>
                </a:cubicBezTo>
                <a:lnTo>
                  <a:pt x="209" y="747"/>
                </a:lnTo>
                <a:cubicBezTo>
                  <a:pt x="496" y="1029"/>
                  <a:pt x="2340" y="853"/>
                  <a:pt x="2340" y="853"/>
                </a:cubicBezTo>
                <a:lnTo>
                  <a:pt x="2340" y="853"/>
                </a:lnTo>
                <a:cubicBezTo>
                  <a:pt x="2340" y="853"/>
                  <a:pt x="2455" y="2614"/>
                  <a:pt x="2604" y="3188"/>
                </a:cubicBezTo>
                <a:lnTo>
                  <a:pt x="3159" y="3006"/>
                </a:lnTo>
                <a:lnTo>
                  <a:pt x="3159" y="3006"/>
                </a:lnTo>
                <a:cubicBezTo>
                  <a:pt x="3159" y="3006"/>
                  <a:pt x="3068" y="234"/>
                  <a:pt x="2861" y="101"/>
                </a:cubicBezTo>
                <a:lnTo>
                  <a:pt x="118" y="0"/>
                </a:lnTo>
              </a:path>
            </a:pathLst>
          </a:custGeom>
          <a:solidFill>
            <a:srgbClr val="a6a6a6"/>
          </a:solidFill>
          <a:ln w="0">
            <a:noFill/>
          </a:ln>
        </p:spPr>
        <p:style>
          <a:lnRef idx="0"/>
          <a:fillRef idx="0"/>
          <a:effectRef idx="0"/>
          <a:fontRef idx="minor"/>
        </p:style>
      </p:sp>
      <p:sp>
        <p:nvSpPr>
          <p:cNvPr id="894" name="Freeform 49"/>
          <p:cNvSpPr/>
          <p:nvPr/>
        </p:nvSpPr>
        <p:spPr>
          <a:xfrm>
            <a:off x="6139800" y="1661760"/>
            <a:ext cx="581400" cy="574920"/>
          </a:xfrm>
          <a:custGeom>
            <a:avLst/>
            <a:gdLst/>
            <a:ahLst/>
            <a:rect l="l" t="t" r="r" b="b"/>
            <a:pathLst>
              <a:path w="1556" h="1538">
                <a:moveTo>
                  <a:pt x="1555" y="768"/>
                </a:moveTo>
                <a:lnTo>
                  <a:pt x="765" y="1537"/>
                </a:lnTo>
                <a:lnTo>
                  <a:pt x="651" y="1419"/>
                </a:lnTo>
                <a:lnTo>
                  <a:pt x="987" y="1093"/>
                </a:lnTo>
                <a:lnTo>
                  <a:pt x="0" y="1093"/>
                </a:lnTo>
                <a:lnTo>
                  <a:pt x="0" y="445"/>
                </a:lnTo>
                <a:lnTo>
                  <a:pt x="987" y="445"/>
                </a:lnTo>
                <a:lnTo>
                  <a:pt x="651" y="117"/>
                </a:lnTo>
                <a:lnTo>
                  <a:pt x="765" y="0"/>
                </a:lnTo>
                <a:lnTo>
                  <a:pt x="1555" y="768"/>
                </a:lnTo>
              </a:path>
            </a:pathLst>
          </a:custGeom>
          <a:solidFill>
            <a:srgbClr val="f7a81b"/>
          </a:solidFill>
          <a:ln w="0">
            <a:noFill/>
          </a:ln>
        </p:spPr>
        <p:style>
          <a:lnRef idx="0"/>
          <a:fillRef idx="0"/>
          <a:effectRef idx="0"/>
          <a:fontRef idx="minor"/>
        </p:style>
      </p:sp>
      <p:sp>
        <p:nvSpPr>
          <p:cNvPr id="895" name="Freeform 50"/>
          <p:cNvSpPr/>
          <p:nvPr/>
        </p:nvSpPr>
        <p:spPr>
          <a:xfrm>
            <a:off x="7322400" y="1685880"/>
            <a:ext cx="581400" cy="574920"/>
          </a:xfrm>
          <a:custGeom>
            <a:avLst/>
            <a:gdLst/>
            <a:ahLst/>
            <a:rect l="l" t="t" r="r" b="b"/>
            <a:pathLst>
              <a:path w="1555" h="1538">
                <a:moveTo>
                  <a:pt x="1554" y="768"/>
                </a:moveTo>
                <a:lnTo>
                  <a:pt x="765" y="1537"/>
                </a:lnTo>
                <a:lnTo>
                  <a:pt x="650" y="1419"/>
                </a:lnTo>
                <a:lnTo>
                  <a:pt x="986" y="1093"/>
                </a:lnTo>
                <a:lnTo>
                  <a:pt x="0" y="1093"/>
                </a:lnTo>
                <a:lnTo>
                  <a:pt x="0" y="445"/>
                </a:lnTo>
                <a:lnTo>
                  <a:pt x="986" y="445"/>
                </a:lnTo>
                <a:lnTo>
                  <a:pt x="650" y="117"/>
                </a:lnTo>
                <a:lnTo>
                  <a:pt x="765" y="0"/>
                </a:lnTo>
                <a:lnTo>
                  <a:pt x="1554" y="768"/>
                </a:lnTo>
              </a:path>
            </a:pathLst>
          </a:custGeom>
          <a:solidFill>
            <a:srgbClr val="ff7600"/>
          </a:solidFill>
          <a:ln w="0">
            <a:noFill/>
          </a:ln>
        </p:spPr>
        <p:style>
          <a:lnRef idx="0"/>
          <a:fillRef idx="0"/>
          <a:effectRef idx="0"/>
          <a:fontRef idx="minor"/>
        </p:style>
      </p:sp>
      <p:sp>
        <p:nvSpPr>
          <p:cNvPr id="896" name="Freeform 51"/>
          <p:cNvSpPr/>
          <p:nvPr/>
        </p:nvSpPr>
        <p:spPr>
          <a:xfrm>
            <a:off x="5048640" y="1644480"/>
            <a:ext cx="581400" cy="574920"/>
          </a:xfrm>
          <a:custGeom>
            <a:avLst/>
            <a:gdLst/>
            <a:ahLst/>
            <a:rect l="l" t="t" r="r" b="b"/>
            <a:pathLst>
              <a:path w="1556" h="1538">
                <a:moveTo>
                  <a:pt x="1555" y="768"/>
                </a:moveTo>
                <a:lnTo>
                  <a:pt x="765" y="1537"/>
                </a:lnTo>
                <a:lnTo>
                  <a:pt x="651" y="1419"/>
                </a:lnTo>
                <a:lnTo>
                  <a:pt x="987" y="1093"/>
                </a:lnTo>
                <a:lnTo>
                  <a:pt x="0" y="1093"/>
                </a:lnTo>
                <a:lnTo>
                  <a:pt x="0" y="445"/>
                </a:lnTo>
                <a:lnTo>
                  <a:pt x="987" y="445"/>
                </a:lnTo>
                <a:lnTo>
                  <a:pt x="651" y="117"/>
                </a:lnTo>
                <a:lnTo>
                  <a:pt x="765" y="0"/>
                </a:lnTo>
                <a:lnTo>
                  <a:pt x="1555" y="768"/>
                </a:lnTo>
              </a:path>
            </a:pathLst>
          </a:custGeom>
          <a:solidFill>
            <a:srgbClr val="872175"/>
          </a:solidFill>
          <a:ln w="0">
            <a:noFill/>
          </a:ln>
        </p:spPr>
        <p:style>
          <a:lnRef idx="0"/>
          <a:fillRef idx="0"/>
          <a:effectRef idx="0"/>
          <a:fontRef idx="minor"/>
        </p:style>
      </p:sp>
      <p:sp>
        <p:nvSpPr>
          <p:cNvPr id="897" name="Freeform 52"/>
          <p:cNvSpPr/>
          <p:nvPr/>
        </p:nvSpPr>
        <p:spPr>
          <a:xfrm>
            <a:off x="3882600" y="1601280"/>
            <a:ext cx="581400" cy="574920"/>
          </a:xfrm>
          <a:custGeom>
            <a:avLst/>
            <a:gdLst/>
            <a:ahLst/>
            <a:rect l="l" t="t" r="r" b="b"/>
            <a:pathLst>
              <a:path w="1555" h="1538">
                <a:moveTo>
                  <a:pt x="1554" y="768"/>
                </a:moveTo>
                <a:lnTo>
                  <a:pt x="765" y="1537"/>
                </a:lnTo>
                <a:lnTo>
                  <a:pt x="650" y="1419"/>
                </a:lnTo>
                <a:lnTo>
                  <a:pt x="986" y="1093"/>
                </a:lnTo>
                <a:lnTo>
                  <a:pt x="0" y="1093"/>
                </a:lnTo>
                <a:lnTo>
                  <a:pt x="0" y="445"/>
                </a:lnTo>
                <a:lnTo>
                  <a:pt x="986" y="445"/>
                </a:lnTo>
                <a:lnTo>
                  <a:pt x="650" y="117"/>
                </a:lnTo>
                <a:lnTo>
                  <a:pt x="765" y="0"/>
                </a:lnTo>
                <a:lnTo>
                  <a:pt x="1554" y="768"/>
                </a:lnTo>
              </a:path>
            </a:pathLst>
          </a:custGeom>
          <a:solidFill>
            <a:srgbClr val="17458f"/>
          </a:solidFill>
          <a:ln w="0">
            <a:noFill/>
          </a:ln>
        </p:spPr>
        <p:style>
          <a:lnRef idx="0"/>
          <a:fillRef idx="0"/>
          <a:effectRef idx="0"/>
          <a:fontRef idx="minor"/>
        </p:style>
      </p:sp>
      <p:sp>
        <p:nvSpPr>
          <p:cNvPr id="898" name="L-Shape 7"/>
          <p:cNvSpPr/>
          <p:nvPr/>
        </p:nvSpPr>
        <p:spPr>
          <a:xfrm flipH="1" rot="10800000">
            <a:off x="468360" y="4850640"/>
            <a:ext cx="1772640" cy="1142280"/>
          </a:xfrm>
          <a:prstGeom prst="corner">
            <a:avLst>
              <a:gd name="adj1" fmla="val 17009"/>
              <a:gd name="adj2" fmla="val 16638"/>
            </a:avLst>
          </a:prstGeom>
          <a:solidFill>
            <a:srgbClr val="17458f"/>
          </a:solidFill>
          <a:ln w="12600">
            <a:noFill/>
          </a:ln>
        </p:spPr>
        <p:style>
          <a:lnRef idx="0"/>
          <a:fillRef idx="0"/>
          <a:effectRef idx="0"/>
          <a:fontRef idx="minor"/>
        </p:style>
      </p:sp>
      <p:sp>
        <p:nvSpPr>
          <p:cNvPr id="899" name="L-Shape 8"/>
          <p:cNvSpPr/>
          <p:nvPr/>
        </p:nvSpPr>
        <p:spPr>
          <a:xfrm flipH="1" rot="10800000">
            <a:off x="2329920" y="4468320"/>
            <a:ext cx="1883160" cy="1142280"/>
          </a:xfrm>
          <a:prstGeom prst="corner">
            <a:avLst>
              <a:gd name="adj1" fmla="val 17009"/>
              <a:gd name="adj2" fmla="val 16638"/>
            </a:avLst>
          </a:prstGeom>
          <a:solidFill>
            <a:srgbClr val="872175"/>
          </a:solidFill>
          <a:ln w="12600">
            <a:noFill/>
          </a:ln>
        </p:spPr>
        <p:style>
          <a:lnRef idx="0"/>
          <a:fillRef idx="0"/>
          <a:effectRef idx="0"/>
          <a:fontRef idx="minor"/>
        </p:style>
      </p:sp>
      <p:sp>
        <p:nvSpPr>
          <p:cNvPr id="900" name="Freeform 53"/>
          <p:cNvSpPr/>
          <p:nvPr/>
        </p:nvSpPr>
        <p:spPr>
          <a:xfrm>
            <a:off x="7606800" y="3088800"/>
            <a:ext cx="280440" cy="278640"/>
          </a:xfrm>
          <a:custGeom>
            <a:avLst/>
            <a:gdLst/>
            <a:ahLst/>
            <a:rect l="l" t="t" r="r" b="b"/>
            <a:pathLst>
              <a:path w="753" h="751">
                <a:moveTo>
                  <a:pt x="0" y="750"/>
                </a:moveTo>
                <a:lnTo>
                  <a:pt x="752" y="750"/>
                </a:lnTo>
                <a:lnTo>
                  <a:pt x="752" y="0"/>
                </a:lnTo>
                <a:lnTo>
                  <a:pt x="749" y="0"/>
                </a:lnTo>
                <a:lnTo>
                  <a:pt x="0" y="750"/>
                </a:lnTo>
              </a:path>
            </a:pathLst>
          </a:custGeom>
          <a:solidFill>
            <a:srgbClr val="ff7600"/>
          </a:solidFill>
          <a:ln w="0">
            <a:noFill/>
          </a:ln>
        </p:spPr>
        <p:style>
          <a:lnRef idx="0"/>
          <a:fillRef idx="0"/>
          <a:effectRef idx="0"/>
          <a:fontRef idx="minor"/>
        </p:style>
      </p:sp>
      <p:sp>
        <p:nvSpPr>
          <p:cNvPr id="901" name="L-Shape 9"/>
          <p:cNvSpPr/>
          <p:nvPr/>
        </p:nvSpPr>
        <p:spPr>
          <a:xfrm flipH="1" rot="10800000">
            <a:off x="6098400" y="3397680"/>
            <a:ext cx="1826280" cy="1142280"/>
          </a:xfrm>
          <a:prstGeom prst="corner">
            <a:avLst>
              <a:gd name="adj1" fmla="val 17009"/>
              <a:gd name="adj2" fmla="val 16638"/>
            </a:avLst>
          </a:prstGeom>
          <a:solidFill>
            <a:srgbClr val="ff7600"/>
          </a:solidFill>
          <a:ln w="12600">
            <a:noFill/>
          </a:ln>
        </p:spPr>
        <p:style>
          <a:lnRef idx="0"/>
          <a:fillRef idx="0"/>
          <a:effectRef idx="0"/>
          <a:fontRef idx="minor"/>
        </p:style>
      </p:sp>
      <p:sp>
        <p:nvSpPr>
          <p:cNvPr id="902" name="L-Shape 10"/>
          <p:cNvSpPr/>
          <p:nvPr/>
        </p:nvSpPr>
        <p:spPr>
          <a:xfrm flipH="1" rot="10800000">
            <a:off x="10005480" y="2130840"/>
            <a:ext cx="1959120" cy="1142280"/>
          </a:xfrm>
          <a:prstGeom prst="corner">
            <a:avLst>
              <a:gd name="adj1" fmla="val 17009"/>
              <a:gd name="adj2" fmla="val 16638"/>
            </a:avLst>
          </a:prstGeom>
          <a:solidFill>
            <a:srgbClr val="c6bcd0"/>
          </a:solidFill>
          <a:ln w="12600">
            <a:noFill/>
          </a:ln>
        </p:spPr>
        <p:style>
          <a:lnRef idx="0"/>
          <a:fillRef idx="0"/>
          <a:effectRef idx="0"/>
          <a:fontRef idx="minor"/>
        </p:style>
      </p:sp>
      <p:sp>
        <p:nvSpPr>
          <p:cNvPr id="903" name="L-Shape 11"/>
          <p:cNvSpPr/>
          <p:nvPr/>
        </p:nvSpPr>
        <p:spPr>
          <a:xfrm flipH="1" rot="10800000">
            <a:off x="4314600" y="3943800"/>
            <a:ext cx="1697400" cy="1142280"/>
          </a:xfrm>
          <a:prstGeom prst="corner">
            <a:avLst>
              <a:gd name="adj1" fmla="val 17009"/>
              <a:gd name="adj2" fmla="val 16638"/>
            </a:avLst>
          </a:prstGeom>
          <a:solidFill>
            <a:srgbClr val="f7a81b"/>
          </a:solidFill>
          <a:ln w="12600">
            <a:noFill/>
          </a:ln>
        </p:spPr>
        <p:style>
          <a:lnRef idx="0"/>
          <a:fillRef idx="0"/>
          <a:effectRef idx="0"/>
          <a:fontRef idx="minor"/>
        </p:style>
      </p:sp>
      <p:sp>
        <p:nvSpPr>
          <p:cNvPr id="904" name="TextBox 10"/>
          <p:cNvSpPr/>
          <p:nvPr/>
        </p:nvSpPr>
        <p:spPr>
          <a:xfrm>
            <a:off x="470520" y="5053680"/>
            <a:ext cx="1955160" cy="576000"/>
          </a:xfrm>
          <a:prstGeom prst="rect">
            <a:avLst/>
          </a:prstGeom>
          <a:noFill/>
          <a:ln w="0">
            <a:noFill/>
          </a:ln>
        </p:spPr>
        <p:style>
          <a:lnRef idx="0"/>
          <a:fillRef idx="0"/>
          <a:effectRef idx="0"/>
          <a:fontRef idx="minor"/>
        </p:style>
        <p:txBody>
          <a:bodyPr wrap="none" lIns="90000" rIns="90000" tIns="45000" bIns="45000" anchor="ctr">
            <a:spAutoFit/>
          </a:bodyPr>
          <a:p>
            <a:pPr algn="ctr">
              <a:lnSpc>
                <a:spcPct val="100000"/>
              </a:lnSpc>
              <a:buNone/>
            </a:pPr>
            <a:r>
              <a:rPr b="1" lang="en-US" sz="1600" spc="-1" strike="noStrike">
                <a:solidFill>
                  <a:srgbClr val="44546a"/>
                </a:solidFill>
                <a:latin typeface="Poppins"/>
                <a:ea typeface="League Spartan"/>
              </a:rPr>
              <a:t>Low</a:t>
            </a:r>
            <a:endParaRPr b="0" lang="en-GB" sz="1600" spc="-1" strike="noStrike">
              <a:latin typeface="Arial"/>
            </a:endParaRPr>
          </a:p>
          <a:p>
            <a:pPr algn="ctr">
              <a:lnSpc>
                <a:spcPct val="100000"/>
              </a:lnSpc>
              <a:buNone/>
            </a:pPr>
            <a:r>
              <a:rPr b="1" lang="en-US" sz="1600" spc="-1" strike="noStrike">
                <a:solidFill>
                  <a:srgbClr val="44546a"/>
                </a:solidFill>
                <a:latin typeface="Poppins"/>
                <a:ea typeface="League Spartan"/>
              </a:rPr>
              <a:t> </a:t>
            </a:r>
            <a:r>
              <a:rPr b="1" lang="en-US" sz="1600" spc="-1" strike="noStrike">
                <a:solidFill>
                  <a:srgbClr val="44546a"/>
                </a:solidFill>
                <a:latin typeface="Poppins"/>
                <a:ea typeface="League Spartan"/>
              </a:rPr>
              <a:t>Administration</a:t>
            </a:r>
            <a:endParaRPr b="0" lang="en-GB" sz="1600" spc="-1" strike="noStrike">
              <a:latin typeface="Arial"/>
            </a:endParaRPr>
          </a:p>
        </p:txBody>
      </p:sp>
      <p:sp>
        <p:nvSpPr>
          <p:cNvPr id="905" name="Subtitle 2"/>
          <p:cNvSpPr/>
          <p:nvPr/>
        </p:nvSpPr>
        <p:spPr>
          <a:xfrm>
            <a:off x="669240" y="5610600"/>
            <a:ext cx="1685520" cy="712080"/>
          </a:xfrm>
          <a:prstGeom prst="rect">
            <a:avLst/>
          </a:prstGeom>
          <a:noFill/>
          <a:ln w="0">
            <a:noFill/>
          </a:ln>
        </p:spPr>
        <p:style>
          <a:lnRef idx="0"/>
          <a:fillRef idx="0"/>
          <a:effectRef idx="0"/>
          <a:fontRef idx="minor"/>
        </p:style>
        <p:txBody>
          <a:bodyPr lIns="45720" rIns="45720" tIns="23040" bIns="23040" anchor="t">
            <a:spAutoFit/>
          </a:bodyPr>
          <a:p>
            <a:pPr algn="ctr">
              <a:lnSpc>
                <a:spcPts val="1749"/>
              </a:lnSpc>
              <a:spcBef>
                <a:spcPts val="241"/>
              </a:spcBef>
              <a:buNone/>
              <a:tabLst>
                <a:tab algn="l" pos="0"/>
              </a:tabLst>
            </a:pPr>
            <a:r>
              <a:rPr b="0" lang="en-US" sz="1200" spc="-1" strike="noStrike">
                <a:solidFill>
                  <a:srgbClr val="000000"/>
                </a:solidFill>
                <a:latin typeface="Lato Light"/>
                <a:ea typeface="Lato Light"/>
              </a:rPr>
              <a:t>9% for Administration and Fundraising cost</a:t>
            </a:r>
            <a:endParaRPr b="0" lang="en-GB" sz="1200" spc="-1" strike="noStrike">
              <a:latin typeface="Arial"/>
            </a:endParaRPr>
          </a:p>
        </p:txBody>
      </p:sp>
      <p:sp>
        <p:nvSpPr>
          <p:cNvPr id="906" name="TextBox 11"/>
          <p:cNvSpPr/>
          <p:nvPr/>
        </p:nvSpPr>
        <p:spPr>
          <a:xfrm>
            <a:off x="2484720" y="4709160"/>
            <a:ext cx="1616760" cy="576000"/>
          </a:xfrm>
          <a:prstGeom prst="rect">
            <a:avLst/>
          </a:prstGeom>
          <a:noFill/>
          <a:ln w="0">
            <a:noFill/>
          </a:ln>
        </p:spPr>
        <p:style>
          <a:lnRef idx="0"/>
          <a:fillRef idx="0"/>
          <a:effectRef idx="0"/>
          <a:fontRef idx="minor"/>
        </p:style>
        <p:txBody>
          <a:bodyPr wrap="none" lIns="90000" rIns="90000" tIns="45000" bIns="45000" anchor="ctr">
            <a:spAutoFit/>
          </a:bodyPr>
          <a:p>
            <a:pPr algn="ctr">
              <a:lnSpc>
                <a:spcPct val="100000"/>
              </a:lnSpc>
              <a:buNone/>
            </a:pPr>
            <a:r>
              <a:rPr b="1" lang="en-US" sz="1600" spc="-1" strike="noStrike">
                <a:solidFill>
                  <a:srgbClr val="44546a"/>
                </a:solidFill>
                <a:latin typeface="Poppins"/>
                <a:ea typeface="League Spartan"/>
              </a:rPr>
              <a:t>Community</a:t>
            </a:r>
            <a:endParaRPr b="0" lang="en-GB" sz="1600" spc="-1" strike="noStrike">
              <a:latin typeface="Arial"/>
            </a:endParaRPr>
          </a:p>
          <a:p>
            <a:pPr algn="ctr">
              <a:lnSpc>
                <a:spcPct val="100000"/>
              </a:lnSpc>
              <a:buNone/>
            </a:pPr>
            <a:r>
              <a:rPr b="1" lang="en-US" sz="1600" spc="-1" strike="noStrike">
                <a:solidFill>
                  <a:srgbClr val="44546a"/>
                </a:solidFill>
                <a:latin typeface="Poppins"/>
                <a:ea typeface="League Spartan"/>
              </a:rPr>
              <a:t> </a:t>
            </a:r>
            <a:r>
              <a:rPr b="1" lang="en-US" sz="1600" spc="-1" strike="noStrike">
                <a:solidFill>
                  <a:srgbClr val="44546a"/>
                </a:solidFill>
                <a:latin typeface="Poppins"/>
                <a:ea typeface="League Spartan"/>
              </a:rPr>
              <a:t>Assessment</a:t>
            </a:r>
            <a:endParaRPr b="0" lang="en-GB" sz="1600" spc="-1" strike="noStrike">
              <a:latin typeface="Arial"/>
            </a:endParaRPr>
          </a:p>
        </p:txBody>
      </p:sp>
      <p:sp>
        <p:nvSpPr>
          <p:cNvPr id="907" name="Subtitle 8"/>
          <p:cNvSpPr/>
          <p:nvPr/>
        </p:nvSpPr>
        <p:spPr>
          <a:xfrm>
            <a:off x="2600280" y="5174640"/>
            <a:ext cx="1685520" cy="712080"/>
          </a:xfrm>
          <a:prstGeom prst="rect">
            <a:avLst/>
          </a:prstGeom>
          <a:noFill/>
          <a:ln w="0">
            <a:noFill/>
          </a:ln>
        </p:spPr>
        <p:style>
          <a:lnRef idx="0"/>
          <a:fillRef idx="0"/>
          <a:effectRef idx="0"/>
          <a:fontRef idx="minor"/>
        </p:style>
        <p:txBody>
          <a:bodyPr lIns="45720" rIns="45720" tIns="23040" bIns="23040" anchor="t">
            <a:spAutoFit/>
          </a:bodyPr>
          <a:p>
            <a:pPr algn="ctr">
              <a:lnSpc>
                <a:spcPts val="1749"/>
              </a:lnSpc>
              <a:spcBef>
                <a:spcPts val="241"/>
              </a:spcBef>
              <a:buNone/>
              <a:tabLst>
                <a:tab algn="l" pos="0"/>
              </a:tabLst>
            </a:pPr>
            <a:r>
              <a:rPr b="0" lang="en-US" sz="1200" spc="-1" strike="noStrike">
                <a:solidFill>
                  <a:srgbClr val="000000"/>
                </a:solidFill>
                <a:latin typeface="Lato Light"/>
                <a:ea typeface="Lato Light"/>
              </a:rPr>
              <a:t>Projects based on NEED, not perception</a:t>
            </a:r>
            <a:endParaRPr b="0" lang="en-GB" sz="1200" spc="-1" strike="noStrike">
              <a:latin typeface="Arial"/>
            </a:endParaRPr>
          </a:p>
        </p:txBody>
      </p:sp>
      <p:sp>
        <p:nvSpPr>
          <p:cNvPr id="908" name="TextBox 12"/>
          <p:cNvSpPr/>
          <p:nvPr/>
        </p:nvSpPr>
        <p:spPr>
          <a:xfrm>
            <a:off x="4423320" y="4234320"/>
            <a:ext cx="1762920" cy="332640"/>
          </a:xfrm>
          <a:prstGeom prst="rect">
            <a:avLst/>
          </a:prstGeom>
          <a:noFill/>
          <a:ln w="0">
            <a:noFill/>
          </a:ln>
        </p:spPr>
        <p:style>
          <a:lnRef idx="0"/>
          <a:fillRef idx="0"/>
          <a:effectRef idx="0"/>
          <a:fontRef idx="minor"/>
        </p:style>
        <p:txBody>
          <a:bodyPr wrap="none" lIns="90000" rIns="90000" tIns="45000" bIns="45000" anchor="ctr">
            <a:spAutoFit/>
          </a:bodyPr>
          <a:p>
            <a:pPr>
              <a:lnSpc>
                <a:spcPct val="100000"/>
              </a:lnSpc>
              <a:buNone/>
            </a:pPr>
            <a:r>
              <a:rPr b="1" lang="en-US" sz="1600" spc="-1" strike="noStrike">
                <a:solidFill>
                  <a:srgbClr val="44546a"/>
                </a:solidFill>
                <a:latin typeface="Poppins"/>
                <a:ea typeface="League Spartan"/>
              </a:rPr>
              <a:t>Sustainability</a:t>
            </a:r>
            <a:endParaRPr b="0" lang="en-GB" sz="1600" spc="-1" strike="noStrike">
              <a:latin typeface="Arial"/>
            </a:endParaRPr>
          </a:p>
        </p:txBody>
      </p:sp>
      <p:sp>
        <p:nvSpPr>
          <p:cNvPr id="909" name="Subtitle 9"/>
          <p:cNvSpPr/>
          <p:nvPr/>
        </p:nvSpPr>
        <p:spPr>
          <a:xfrm>
            <a:off x="4408200" y="4513320"/>
            <a:ext cx="1685520" cy="712080"/>
          </a:xfrm>
          <a:prstGeom prst="rect">
            <a:avLst/>
          </a:prstGeom>
          <a:noFill/>
          <a:ln w="0">
            <a:noFill/>
          </a:ln>
        </p:spPr>
        <p:style>
          <a:lnRef idx="0"/>
          <a:fillRef idx="0"/>
          <a:effectRef idx="0"/>
          <a:fontRef idx="minor"/>
        </p:style>
        <p:txBody>
          <a:bodyPr lIns="45720" rIns="45720" tIns="23040" bIns="23040" anchor="t">
            <a:spAutoFit/>
          </a:bodyPr>
          <a:p>
            <a:pPr algn="ctr">
              <a:lnSpc>
                <a:spcPts val="1749"/>
              </a:lnSpc>
              <a:spcBef>
                <a:spcPts val="241"/>
              </a:spcBef>
              <a:buNone/>
              <a:tabLst>
                <a:tab algn="l" pos="0"/>
              </a:tabLst>
            </a:pPr>
            <a:r>
              <a:rPr b="0" lang="en-US" sz="1200" spc="-1" strike="noStrike">
                <a:solidFill>
                  <a:srgbClr val="000000"/>
                </a:solidFill>
                <a:latin typeface="Lato Light"/>
                <a:ea typeface="Lato Light"/>
              </a:rPr>
              <a:t>Delivering long term community outcomes</a:t>
            </a:r>
            <a:endParaRPr b="0" lang="en-GB" sz="1200" spc="-1" strike="noStrike">
              <a:latin typeface="Arial"/>
            </a:endParaRPr>
          </a:p>
        </p:txBody>
      </p:sp>
      <p:sp>
        <p:nvSpPr>
          <p:cNvPr id="910" name="TextBox 13"/>
          <p:cNvSpPr/>
          <p:nvPr/>
        </p:nvSpPr>
        <p:spPr>
          <a:xfrm>
            <a:off x="6379920" y="3742200"/>
            <a:ext cx="1688400" cy="576000"/>
          </a:xfrm>
          <a:prstGeom prst="rect">
            <a:avLst/>
          </a:prstGeom>
          <a:noFill/>
          <a:ln w="0">
            <a:noFill/>
          </a:ln>
        </p:spPr>
        <p:style>
          <a:lnRef idx="0"/>
          <a:fillRef idx="0"/>
          <a:effectRef idx="0"/>
          <a:fontRef idx="minor"/>
        </p:style>
        <p:txBody>
          <a:bodyPr wrap="none" lIns="90000" rIns="90000" tIns="45000" bIns="45000" anchor="ctr">
            <a:spAutoFit/>
          </a:bodyPr>
          <a:p>
            <a:pPr algn="ctr">
              <a:lnSpc>
                <a:spcPct val="100000"/>
              </a:lnSpc>
              <a:buNone/>
            </a:pPr>
            <a:r>
              <a:rPr b="1" lang="en-US" sz="1600" spc="-1" strike="noStrike">
                <a:solidFill>
                  <a:srgbClr val="44546a"/>
                </a:solidFill>
                <a:latin typeface="Poppins"/>
                <a:ea typeface="League Spartan"/>
              </a:rPr>
              <a:t>Rotarian</a:t>
            </a:r>
            <a:endParaRPr b="0" lang="en-GB" sz="1600" spc="-1" strike="noStrike">
              <a:latin typeface="Arial"/>
            </a:endParaRPr>
          </a:p>
          <a:p>
            <a:pPr algn="ctr">
              <a:lnSpc>
                <a:spcPct val="100000"/>
              </a:lnSpc>
              <a:buNone/>
            </a:pPr>
            <a:r>
              <a:rPr b="1" lang="en-US" sz="1600" spc="-1" strike="noStrike">
                <a:solidFill>
                  <a:srgbClr val="44546a"/>
                </a:solidFill>
                <a:latin typeface="Poppins"/>
                <a:ea typeface="League Spartan"/>
              </a:rPr>
              <a:t> </a:t>
            </a:r>
            <a:r>
              <a:rPr b="1" lang="en-US" sz="1600" spc="-1" strike="noStrike">
                <a:solidFill>
                  <a:srgbClr val="44546a"/>
                </a:solidFill>
                <a:latin typeface="Poppins"/>
                <a:ea typeface="League Spartan"/>
              </a:rPr>
              <a:t>Engagement</a:t>
            </a:r>
            <a:endParaRPr b="0" lang="en-GB" sz="1600" spc="-1" strike="noStrike">
              <a:latin typeface="Arial"/>
            </a:endParaRPr>
          </a:p>
        </p:txBody>
      </p:sp>
      <p:sp>
        <p:nvSpPr>
          <p:cNvPr id="911" name="Subtitle 10"/>
          <p:cNvSpPr/>
          <p:nvPr/>
        </p:nvSpPr>
        <p:spPr>
          <a:xfrm>
            <a:off x="6405120" y="4375440"/>
            <a:ext cx="1685520" cy="489960"/>
          </a:xfrm>
          <a:prstGeom prst="rect">
            <a:avLst/>
          </a:prstGeom>
          <a:noFill/>
          <a:ln w="0">
            <a:noFill/>
          </a:ln>
        </p:spPr>
        <p:style>
          <a:lnRef idx="0"/>
          <a:fillRef idx="0"/>
          <a:effectRef idx="0"/>
          <a:fontRef idx="minor"/>
        </p:style>
        <p:txBody>
          <a:bodyPr lIns="45720" rIns="45720" tIns="23040" bIns="23040" anchor="t">
            <a:spAutoFit/>
          </a:bodyPr>
          <a:p>
            <a:pPr algn="ctr">
              <a:lnSpc>
                <a:spcPts val="1749"/>
              </a:lnSpc>
              <a:spcBef>
                <a:spcPts val="241"/>
              </a:spcBef>
              <a:buNone/>
              <a:tabLst>
                <a:tab algn="l" pos="0"/>
              </a:tabLst>
            </a:pPr>
            <a:r>
              <a:rPr b="0" lang="en-US" sz="1200" spc="-1" strike="noStrike">
                <a:solidFill>
                  <a:srgbClr val="000000"/>
                </a:solidFill>
                <a:latin typeface="Lato Light"/>
                <a:ea typeface="Lato Light"/>
              </a:rPr>
              <a:t>Planning and technical support</a:t>
            </a:r>
            <a:endParaRPr b="0" lang="en-GB" sz="1200" spc="-1" strike="noStrike">
              <a:latin typeface="Arial"/>
            </a:endParaRPr>
          </a:p>
        </p:txBody>
      </p:sp>
      <p:sp>
        <p:nvSpPr>
          <p:cNvPr id="912" name="TextBox 14"/>
          <p:cNvSpPr/>
          <p:nvPr/>
        </p:nvSpPr>
        <p:spPr>
          <a:xfrm>
            <a:off x="10207080" y="2411280"/>
            <a:ext cx="1743480" cy="576000"/>
          </a:xfrm>
          <a:prstGeom prst="rect">
            <a:avLst/>
          </a:prstGeom>
          <a:noFill/>
          <a:ln w="0">
            <a:noFill/>
          </a:ln>
        </p:spPr>
        <p:style>
          <a:lnRef idx="0"/>
          <a:fillRef idx="0"/>
          <a:effectRef idx="0"/>
          <a:fontRef idx="minor"/>
        </p:style>
        <p:txBody>
          <a:bodyPr wrap="none" lIns="90000" rIns="90000" tIns="45000" bIns="45000" anchor="ctr">
            <a:spAutoFit/>
          </a:bodyPr>
          <a:p>
            <a:pPr algn="ctr">
              <a:lnSpc>
                <a:spcPct val="100000"/>
              </a:lnSpc>
              <a:buNone/>
            </a:pPr>
            <a:r>
              <a:rPr b="1" lang="en-US" sz="1600" spc="-1" strike="noStrike">
                <a:solidFill>
                  <a:srgbClr val="44546a"/>
                </a:solidFill>
                <a:latin typeface="Poppins"/>
                <a:ea typeface="League Spartan"/>
              </a:rPr>
              <a:t>Financial</a:t>
            </a:r>
            <a:endParaRPr b="0" lang="en-GB" sz="1600" spc="-1" strike="noStrike">
              <a:latin typeface="Arial"/>
            </a:endParaRPr>
          </a:p>
          <a:p>
            <a:pPr algn="ctr">
              <a:lnSpc>
                <a:spcPct val="100000"/>
              </a:lnSpc>
              <a:buNone/>
            </a:pPr>
            <a:r>
              <a:rPr b="1" lang="en-US" sz="1600" spc="-1" strike="noStrike">
                <a:solidFill>
                  <a:srgbClr val="44546a"/>
                </a:solidFill>
                <a:latin typeface="Poppins"/>
                <a:ea typeface="League Spartan"/>
              </a:rPr>
              <a:t> </a:t>
            </a:r>
            <a:r>
              <a:rPr b="1" lang="en-US" sz="1600" spc="-1" strike="noStrike">
                <a:solidFill>
                  <a:srgbClr val="44546a"/>
                </a:solidFill>
                <a:latin typeface="Poppins"/>
                <a:ea typeface="League Spartan"/>
              </a:rPr>
              <a:t>Management</a:t>
            </a:r>
            <a:endParaRPr b="0" lang="en-GB" sz="1600" spc="-1" strike="noStrike">
              <a:latin typeface="Arial"/>
            </a:endParaRPr>
          </a:p>
        </p:txBody>
      </p:sp>
      <p:sp>
        <p:nvSpPr>
          <p:cNvPr id="913" name="Subtitle 11"/>
          <p:cNvSpPr/>
          <p:nvPr/>
        </p:nvSpPr>
        <p:spPr>
          <a:xfrm>
            <a:off x="10238760" y="2968920"/>
            <a:ext cx="1685520" cy="489960"/>
          </a:xfrm>
          <a:prstGeom prst="rect">
            <a:avLst/>
          </a:prstGeom>
          <a:noFill/>
          <a:ln w="0">
            <a:noFill/>
          </a:ln>
        </p:spPr>
        <p:style>
          <a:lnRef idx="0"/>
          <a:fillRef idx="0"/>
          <a:effectRef idx="0"/>
          <a:fontRef idx="minor"/>
        </p:style>
        <p:txBody>
          <a:bodyPr lIns="45720" rIns="45720" tIns="23040" bIns="23040" anchor="t">
            <a:spAutoFit/>
          </a:bodyPr>
          <a:p>
            <a:pPr algn="ctr">
              <a:lnSpc>
                <a:spcPts val="1749"/>
              </a:lnSpc>
              <a:spcBef>
                <a:spcPts val="241"/>
              </a:spcBef>
              <a:buNone/>
              <a:tabLst>
                <a:tab algn="l" pos="0"/>
              </a:tabLst>
            </a:pPr>
            <a:r>
              <a:rPr b="0" lang="en-US" sz="1200" spc="-1" strike="noStrike">
                <a:solidFill>
                  <a:srgbClr val="000000"/>
                </a:solidFill>
                <a:latin typeface="Lato Light"/>
                <a:ea typeface="Lato Light"/>
              </a:rPr>
              <a:t>Strict reporting processed in place</a:t>
            </a:r>
            <a:endParaRPr b="0" lang="en-GB" sz="1200" spc="-1" strike="noStrike">
              <a:latin typeface="Arial"/>
            </a:endParaRPr>
          </a:p>
        </p:txBody>
      </p:sp>
      <p:sp>
        <p:nvSpPr>
          <p:cNvPr id="914" name="Freeform 54"/>
          <p:cNvSpPr/>
          <p:nvPr/>
        </p:nvSpPr>
        <p:spPr>
          <a:xfrm>
            <a:off x="1389960" y="2837520"/>
            <a:ext cx="167760" cy="174600"/>
          </a:xfrm>
          <a:custGeom>
            <a:avLst/>
            <a:gdLst/>
            <a:ahLst/>
            <a:rect l="l" t="t" r="r" b="b"/>
            <a:pathLst>
              <a:path w="453" h="471">
                <a:moveTo>
                  <a:pt x="248" y="462"/>
                </a:moveTo>
                <a:lnTo>
                  <a:pt x="248" y="462"/>
                </a:lnTo>
                <a:cubicBezTo>
                  <a:pt x="237" y="470"/>
                  <a:pt x="223" y="469"/>
                  <a:pt x="215" y="457"/>
                </a:cubicBezTo>
                <a:lnTo>
                  <a:pt x="9" y="188"/>
                </a:lnTo>
                <a:lnTo>
                  <a:pt x="9" y="188"/>
                </a:lnTo>
                <a:cubicBezTo>
                  <a:pt x="0" y="178"/>
                  <a:pt x="3" y="163"/>
                  <a:pt x="13" y="155"/>
                </a:cubicBezTo>
                <a:lnTo>
                  <a:pt x="204" y="9"/>
                </a:lnTo>
                <a:lnTo>
                  <a:pt x="204" y="9"/>
                </a:lnTo>
                <a:cubicBezTo>
                  <a:pt x="215" y="0"/>
                  <a:pt x="230" y="3"/>
                  <a:pt x="237" y="13"/>
                </a:cubicBezTo>
                <a:lnTo>
                  <a:pt x="443" y="282"/>
                </a:lnTo>
                <a:lnTo>
                  <a:pt x="443" y="282"/>
                </a:lnTo>
                <a:cubicBezTo>
                  <a:pt x="452" y="294"/>
                  <a:pt x="449" y="308"/>
                  <a:pt x="439" y="315"/>
                </a:cubicBezTo>
                <a:lnTo>
                  <a:pt x="248" y="462"/>
                </a:lnTo>
              </a:path>
            </a:pathLst>
          </a:custGeom>
          <a:solidFill>
            <a:srgbClr val="88afec"/>
          </a:solidFill>
          <a:ln w="0">
            <a:noFill/>
          </a:ln>
        </p:spPr>
        <p:style>
          <a:lnRef idx="0"/>
          <a:fillRef idx="0"/>
          <a:effectRef idx="0"/>
          <a:fontRef idx="minor"/>
        </p:style>
      </p:sp>
      <p:pic>
        <p:nvPicPr>
          <p:cNvPr id="915" name="Picture 3" descr=""/>
          <p:cNvPicPr/>
          <p:nvPr/>
        </p:nvPicPr>
        <p:blipFill>
          <a:blip r:embed="rId1"/>
          <a:stretch/>
        </p:blipFill>
        <p:spPr>
          <a:xfrm>
            <a:off x="9776880" y="235440"/>
            <a:ext cx="2464920" cy="1845360"/>
          </a:xfrm>
          <a:prstGeom prst="rect">
            <a:avLst/>
          </a:prstGeom>
          <a:ln w="0">
            <a:noFill/>
          </a:ln>
        </p:spPr>
      </p:pic>
      <p:pic>
        <p:nvPicPr>
          <p:cNvPr id="916" name="Picture 4" descr=""/>
          <p:cNvPicPr/>
          <p:nvPr/>
        </p:nvPicPr>
        <p:blipFill>
          <a:blip r:embed="rId2"/>
          <a:stretch/>
        </p:blipFill>
        <p:spPr>
          <a:xfrm>
            <a:off x="931680" y="180000"/>
            <a:ext cx="1945800" cy="731880"/>
          </a:xfrm>
          <a:prstGeom prst="rect">
            <a:avLst/>
          </a:prstGeom>
          <a:ln w="0">
            <a:noFill/>
          </a:ln>
        </p:spPr>
      </p:pic>
      <p:pic>
        <p:nvPicPr>
          <p:cNvPr id="917" name="Picture 5" descr=""/>
          <p:cNvPicPr/>
          <p:nvPr/>
        </p:nvPicPr>
        <p:blipFill>
          <a:blip r:embed="rId3"/>
          <a:stretch/>
        </p:blipFill>
        <p:spPr>
          <a:xfrm>
            <a:off x="2937600" y="5720760"/>
            <a:ext cx="820800" cy="1046160"/>
          </a:xfrm>
          <a:prstGeom prst="rect">
            <a:avLst/>
          </a:prstGeom>
          <a:ln w="0">
            <a:noFill/>
          </a:ln>
        </p:spPr>
      </p:pic>
      <p:pic>
        <p:nvPicPr>
          <p:cNvPr id="918" name="Picture 6" descr=""/>
          <p:cNvPicPr/>
          <p:nvPr/>
        </p:nvPicPr>
        <p:blipFill>
          <a:blip r:embed="rId4"/>
          <a:stretch/>
        </p:blipFill>
        <p:spPr>
          <a:xfrm>
            <a:off x="771840" y="6064200"/>
            <a:ext cx="1254960" cy="823680"/>
          </a:xfrm>
          <a:prstGeom prst="rect">
            <a:avLst/>
          </a:prstGeom>
          <a:ln w="0">
            <a:noFill/>
          </a:ln>
        </p:spPr>
      </p:pic>
      <p:pic>
        <p:nvPicPr>
          <p:cNvPr id="919" name="Picture 11" descr=""/>
          <p:cNvPicPr/>
          <p:nvPr/>
        </p:nvPicPr>
        <p:blipFill>
          <a:blip r:embed="rId5"/>
          <a:stretch/>
        </p:blipFill>
        <p:spPr>
          <a:xfrm>
            <a:off x="4683600" y="5099400"/>
            <a:ext cx="1064160" cy="1064160"/>
          </a:xfrm>
          <a:prstGeom prst="rect">
            <a:avLst/>
          </a:prstGeom>
          <a:ln w="0">
            <a:noFill/>
          </a:ln>
        </p:spPr>
      </p:pic>
      <p:pic>
        <p:nvPicPr>
          <p:cNvPr id="920" name="Picture 12" descr=""/>
          <p:cNvPicPr/>
          <p:nvPr/>
        </p:nvPicPr>
        <p:blipFill>
          <a:blip r:embed="rId6"/>
          <a:stretch/>
        </p:blipFill>
        <p:spPr>
          <a:xfrm>
            <a:off x="6552000" y="5028840"/>
            <a:ext cx="1266120" cy="473760"/>
          </a:xfrm>
          <a:prstGeom prst="rect">
            <a:avLst/>
          </a:prstGeom>
          <a:ln w="0">
            <a:noFill/>
          </a:ln>
        </p:spPr>
      </p:pic>
      <p:pic>
        <p:nvPicPr>
          <p:cNvPr id="921" name="Picture 13" descr=""/>
          <p:cNvPicPr/>
          <p:nvPr/>
        </p:nvPicPr>
        <p:blipFill>
          <a:blip r:embed="rId7"/>
          <a:stretch/>
        </p:blipFill>
        <p:spPr>
          <a:xfrm>
            <a:off x="10559880" y="3533760"/>
            <a:ext cx="1277280" cy="1277280"/>
          </a:xfrm>
          <a:prstGeom prst="rect">
            <a:avLst/>
          </a:prstGeom>
          <a:ln w="0">
            <a:noFill/>
          </a:ln>
        </p:spPr>
      </p:pic>
      <p:sp>
        <p:nvSpPr>
          <p:cNvPr id="922" name="L-Shape 12"/>
          <p:cNvSpPr/>
          <p:nvPr/>
        </p:nvSpPr>
        <p:spPr>
          <a:xfrm flipH="1" rot="10800000">
            <a:off x="7953480" y="2764440"/>
            <a:ext cx="1959120" cy="1142280"/>
          </a:xfrm>
          <a:prstGeom prst="corner">
            <a:avLst>
              <a:gd name="adj1" fmla="val 17009"/>
              <a:gd name="adj2" fmla="val 16638"/>
            </a:avLst>
          </a:prstGeom>
          <a:solidFill>
            <a:srgbClr val="ff0000"/>
          </a:solidFill>
          <a:ln w="12600">
            <a:noFill/>
          </a:ln>
        </p:spPr>
        <p:style>
          <a:lnRef idx="0"/>
          <a:fillRef idx="0"/>
          <a:effectRef idx="0"/>
          <a:fontRef idx="minor"/>
        </p:style>
      </p:sp>
      <p:sp>
        <p:nvSpPr>
          <p:cNvPr id="923" name="TextBox 15"/>
          <p:cNvSpPr/>
          <p:nvPr/>
        </p:nvSpPr>
        <p:spPr>
          <a:xfrm>
            <a:off x="8232120" y="2953080"/>
            <a:ext cx="1552680" cy="576000"/>
          </a:xfrm>
          <a:prstGeom prst="rect">
            <a:avLst/>
          </a:prstGeom>
          <a:noFill/>
          <a:ln w="0">
            <a:noFill/>
          </a:ln>
        </p:spPr>
        <p:style>
          <a:lnRef idx="0"/>
          <a:fillRef idx="0"/>
          <a:effectRef idx="0"/>
          <a:fontRef idx="minor"/>
        </p:style>
        <p:txBody>
          <a:bodyPr wrap="none" lIns="90000" rIns="90000" tIns="45000" bIns="45000" anchor="ctr">
            <a:spAutoFit/>
          </a:bodyPr>
          <a:p>
            <a:pPr algn="ctr">
              <a:lnSpc>
                <a:spcPct val="100000"/>
              </a:lnSpc>
              <a:buNone/>
            </a:pPr>
            <a:r>
              <a:rPr b="1" lang="en-US" sz="1600" spc="-1" strike="noStrike">
                <a:solidFill>
                  <a:srgbClr val="44546a"/>
                </a:solidFill>
                <a:latin typeface="Poppins"/>
                <a:ea typeface="League Spartan"/>
              </a:rPr>
              <a:t>World Fund </a:t>
            </a:r>
            <a:endParaRPr b="0" lang="en-GB" sz="1600" spc="-1" strike="noStrike">
              <a:latin typeface="Arial"/>
            </a:endParaRPr>
          </a:p>
          <a:p>
            <a:pPr algn="ctr">
              <a:lnSpc>
                <a:spcPct val="100000"/>
              </a:lnSpc>
              <a:buNone/>
            </a:pPr>
            <a:r>
              <a:rPr b="1" lang="en-US" sz="1600" spc="-1" strike="noStrike">
                <a:solidFill>
                  <a:srgbClr val="44546a"/>
                </a:solidFill>
                <a:latin typeface="Poppins"/>
                <a:ea typeface="League Spartan"/>
              </a:rPr>
              <a:t>Match</a:t>
            </a:r>
            <a:endParaRPr b="0" lang="en-GB" sz="1600" spc="-1" strike="noStrike">
              <a:latin typeface="Arial"/>
            </a:endParaRPr>
          </a:p>
        </p:txBody>
      </p:sp>
      <p:sp>
        <p:nvSpPr>
          <p:cNvPr id="924" name="Subtitle 12"/>
          <p:cNvSpPr/>
          <p:nvPr/>
        </p:nvSpPr>
        <p:spPr>
          <a:xfrm>
            <a:off x="8248320" y="3504960"/>
            <a:ext cx="1685520" cy="267840"/>
          </a:xfrm>
          <a:prstGeom prst="rect">
            <a:avLst/>
          </a:prstGeom>
          <a:noFill/>
          <a:ln w="0">
            <a:noFill/>
          </a:ln>
        </p:spPr>
        <p:style>
          <a:lnRef idx="0"/>
          <a:fillRef idx="0"/>
          <a:effectRef idx="0"/>
          <a:fontRef idx="minor"/>
        </p:style>
        <p:txBody>
          <a:bodyPr lIns="45720" rIns="45720" tIns="23040" bIns="23040" anchor="t">
            <a:spAutoFit/>
          </a:bodyPr>
          <a:p>
            <a:pPr algn="ctr">
              <a:lnSpc>
                <a:spcPts val="1749"/>
              </a:lnSpc>
              <a:spcBef>
                <a:spcPts val="241"/>
              </a:spcBef>
              <a:buNone/>
              <a:tabLst>
                <a:tab algn="l" pos="0"/>
              </a:tabLst>
            </a:pPr>
            <a:r>
              <a:rPr b="0" lang="en-US" sz="1200" spc="-1" strike="noStrike">
                <a:solidFill>
                  <a:srgbClr val="000000"/>
                </a:solidFill>
                <a:latin typeface="Lato Light"/>
                <a:ea typeface="Lato Light"/>
              </a:rPr>
              <a:t>DDF matched 100%</a:t>
            </a:r>
            <a:endParaRPr b="0" lang="en-GB" sz="1200" spc="-1" strike="noStrike">
              <a:latin typeface="Arial"/>
            </a:endParaRPr>
          </a:p>
        </p:txBody>
      </p:sp>
      <p:sp>
        <p:nvSpPr>
          <p:cNvPr id="925" name="Freeform 55"/>
          <p:cNvSpPr/>
          <p:nvPr/>
        </p:nvSpPr>
        <p:spPr>
          <a:xfrm>
            <a:off x="9635400" y="2450160"/>
            <a:ext cx="280440" cy="278640"/>
          </a:xfrm>
          <a:custGeom>
            <a:avLst/>
            <a:gdLst/>
            <a:ahLst/>
            <a:rect l="l" t="t" r="r" b="b"/>
            <a:pathLst>
              <a:path w="753" h="751">
                <a:moveTo>
                  <a:pt x="0" y="750"/>
                </a:moveTo>
                <a:lnTo>
                  <a:pt x="752" y="750"/>
                </a:lnTo>
                <a:lnTo>
                  <a:pt x="752" y="0"/>
                </a:lnTo>
                <a:lnTo>
                  <a:pt x="749" y="0"/>
                </a:lnTo>
                <a:lnTo>
                  <a:pt x="0" y="750"/>
                </a:lnTo>
              </a:path>
            </a:pathLst>
          </a:custGeom>
          <a:solidFill>
            <a:srgbClr val="ff0000"/>
          </a:solidFill>
          <a:ln w="0">
            <a:noFill/>
          </a:ln>
        </p:spPr>
        <p:style>
          <a:lnRef idx="0"/>
          <a:fillRef idx="0"/>
          <a:effectRef idx="0"/>
          <a:fontRef idx="minor"/>
        </p:style>
      </p:sp>
      <p:sp>
        <p:nvSpPr>
          <p:cNvPr id="926" name="Freeform 56"/>
          <p:cNvSpPr/>
          <p:nvPr/>
        </p:nvSpPr>
        <p:spPr>
          <a:xfrm>
            <a:off x="8444880" y="1652040"/>
            <a:ext cx="581400" cy="574920"/>
          </a:xfrm>
          <a:custGeom>
            <a:avLst/>
            <a:gdLst/>
            <a:ahLst/>
            <a:rect l="l" t="t" r="r" b="b"/>
            <a:pathLst>
              <a:path w="1555" h="1538">
                <a:moveTo>
                  <a:pt x="1554" y="768"/>
                </a:moveTo>
                <a:lnTo>
                  <a:pt x="765" y="1537"/>
                </a:lnTo>
                <a:lnTo>
                  <a:pt x="650" y="1419"/>
                </a:lnTo>
                <a:lnTo>
                  <a:pt x="986" y="1093"/>
                </a:lnTo>
                <a:lnTo>
                  <a:pt x="0" y="1093"/>
                </a:lnTo>
                <a:lnTo>
                  <a:pt x="0" y="445"/>
                </a:lnTo>
                <a:lnTo>
                  <a:pt x="986" y="445"/>
                </a:lnTo>
                <a:lnTo>
                  <a:pt x="650" y="117"/>
                </a:lnTo>
                <a:lnTo>
                  <a:pt x="765" y="0"/>
                </a:lnTo>
                <a:lnTo>
                  <a:pt x="1554" y="768"/>
                </a:lnTo>
              </a:path>
            </a:pathLst>
          </a:custGeom>
          <a:solidFill>
            <a:srgbClr val="ff0000"/>
          </a:solidFill>
          <a:ln w="0">
            <a:noFill/>
          </a:ln>
        </p:spPr>
        <p:style>
          <a:lnRef idx="0"/>
          <a:fillRef idx="0"/>
          <a:effectRef idx="0"/>
          <a:fontRef idx="minor"/>
        </p:style>
      </p:sp>
      <p:pic>
        <p:nvPicPr>
          <p:cNvPr id="927" name="Picture 14" descr=""/>
          <p:cNvPicPr/>
          <p:nvPr/>
        </p:nvPicPr>
        <p:blipFill>
          <a:blip r:embed="rId8"/>
          <a:stretch/>
        </p:blipFill>
        <p:spPr>
          <a:xfrm>
            <a:off x="8484840" y="4129200"/>
            <a:ext cx="1556640" cy="816120"/>
          </a:xfrm>
          <a:prstGeom prst="rect">
            <a:avLst/>
          </a:prstGeom>
          <a:ln w="0">
            <a:noFill/>
          </a:ln>
        </p:spPr>
      </p:pic>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928" name=""/>
          <p:cNvSpPr/>
          <p:nvPr/>
        </p:nvSpPr>
        <p:spPr>
          <a:xfrm>
            <a:off x="547560" y="431640"/>
            <a:ext cx="10970640" cy="129348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0000" rIns="90000" tIns="46800" bIns="46800" anchor="ctr">
            <a:noAutofit/>
          </a:bodyPr>
          <a:p>
            <a:pPr algn="ctr">
              <a:lnSpc>
                <a:spcPct val="100000"/>
              </a:lnSpc>
              <a:spcBef>
                <a:spcPts val="74"/>
              </a:spcBef>
              <a:spcAft>
                <a:spcPts val="74"/>
              </a:spcAft>
              <a:buNone/>
              <a:tabLst>
                <a:tab algn="l" pos="0"/>
                <a:tab algn="l" pos="914400"/>
                <a:tab algn="l" pos="1828800"/>
                <a:tab algn="l" pos="2743200"/>
                <a:tab algn="l" pos="3657600"/>
                <a:tab algn="l" pos="4572000"/>
                <a:tab algn="l" pos="5486400"/>
                <a:tab algn="l" pos="6400800"/>
                <a:tab algn="l" pos="7315200"/>
                <a:tab algn="l" pos="8229600"/>
                <a:tab algn="l" pos="9144000"/>
                <a:tab algn="l" pos="10058400"/>
                <a:tab algn="l" pos="10329840"/>
                <a:tab algn="l" pos="10779120"/>
                <a:tab algn="l" pos="10780560"/>
                <a:tab algn="l" pos="10782360"/>
              </a:tabLst>
            </a:pPr>
            <a:r>
              <a:rPr b="0" lang="en-NZ" sz="4400" spc="-1" strike="noStrike">
                <a:solidFill>
                  <a:srgbClr val="000000"/>
                </a:solidFill>
                <a:latin typeface="Arial"/>
                <a:ea typeface="Arial"/>
              </a:rPr>
              <a:t>Programmes of the Rotary Foundation </a:t>
            </a:r>
            <a:endParaRPr b="0" lang="en-GB" sz="4400" spc="-1" strike="noStrike">
              <a:latin typeface="Arial"/>
            </a:endParaRPr>
          </a:p>
        </p:txBody>
      </p:sp>
      <p:sp>
        <p:nvSpPr>
          <p:cNvPr id="929" name=""/>
          <p:cNvSpPr/>
          <p:nvPr/>
        </p:nvSpPr>
        <p:spPr>
          <a:xfrm>
            <a:off x="720720" y="1830240"/>
            <a:ext cx="10767600" cy="41079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0000" rIns="90000" tIns="46800" bIns="46800" anchor="t">
            <a:noAutofit/>
          </a:bodyPr>
          <a:p>
            <a:pPr marL="338040" indent="-338040">
              <a:lnSpc>
                <a:spcPct val="100000"/>
              </a:lnSpc>
              <a:spcBef>
                <a:spcPts val="876"/>
              </a:spcBef>
              <a:spcAft>
                <a:spcPts val="74"/>
              </a:spcAft>
              <a:buClr>
                <a:srgbClr val="000000"/>
              </a:buClr>
              <a:buFont typeface="Arial"/>
              <a:buChar char="•"/>
              <a:tabLst>
                <a:tab algn="l" pos="907920"/>
                <a:tab algn="l" pos="1822320"/>
                <a:tab algn="l" pos="2736720"/>
                <a:tab algn="l" pos="3651120"/>
                <a:tab algn="l" pos="4565520"/>
                <a:tab algn="l" pos="5479920"/>
                <a:tab algn="l" pos="6394320"/>
                <a:tab algn="l" pos="7308720"/>
                <a:tab algn="l" pos="8223120"/>
                <a:tab algn="l" pos="9137520"/>
                <a:tab algn="l" pos="10051920"/>
                <a:tab algn="l" pos="10329840"/>
                <a:tab algn="l" pos="10779120"/>
                <a:tab algn="l" pos="10780560"/>
                <a:tab algn="l" pos="10782360"/>
              </a:tabLst>
            </a:pPr>
            <a:r>
              <a:rPr b="0" lang="en-US" sz="2800" spc="-1" strike="noStrike">
                <a:solidFill>
                  <a:srgbClr val="000000"/>
                </a:solidFill>
                <a:latin typeface="Ubuntu"/>
                <a:ea typeface="Arial"/>
              </a:rPr>
              <a:t>Polio Plus </a:t>
            </a:r>
            <a:endParaRPr b="0" lang="en-GB" sz="2800" spc="-1" strike="noStrike">
              <a:latin typeface="Arial"/>
            </a:endParaRPr>
          </a:p>
          <a:p>
            <a:pPr marL="338040" indent="-338040">
              <a:lnSpc>
                <a:spcPct val="100000"/>
              </a:lnSpc>
              <a:spcBef>
                <a:spcPts val="876"/>
              </a:spcBef>
              <a:spcAft>
                <a:spcPts val="74"/>
              </a:spcAft>
              <a:buClr>
                <a:srgbClr val="000000"/>
              </a:buClr>
              <a:buFont typeface="Arial"/>
              <a:buChar char="•"/>
              <a:tabLst>
                <a:tab algn="l" pos="907920"/>
                <a:tab algn="l" pos="1822320"/>
                <a:tab algn="l" pos="2736720"/>
                <a:tab algn="l" pos="3651120"/>
                <a:tab algn="l" pos="4565520"/>
                <a:tab algn="l" pos="5479920"/>
                <a:tab algn="l" pos="6394320"/>
                <a:tab algn="l" pos="7308720"/>
                <a:tab algn="l" pos="8223120"/>
                <a:tab algn="l" pos="9137520"/>
                <a:tab algn="l" pos="10051920"/>
                <a:tab algn="l" pos="10329840"/>
                <a:tab algn="l" pos="10779120"/>
                <a:tab algn="l" pos="10780560"/>
                <a:tab algn="l" pos="10782360"/>
              </a:tabLst>
            </a:pPr>
            <a:r>
              <a:rPr b="0" lang="en-US" sz="2800" spc="-1" strike="noStrike">
                <a:solidFill>
                  <a:srgbClr val="000000"/>
                </a:solidFill>
                <a:latin typeface="Ubuntu"/>
                <a:ea typeface="Arial"/>
              </a:rPr>
              <a:t>Grants – District &amp; Global grants, Disaster grants and Programmes of Scale  </a:t>
            </a:r>
            <a:endParaRPr b="0" lang="en-GB" sz="2800" spc="-1" strike="noStrike">
              <a:latin typeface="Arial"/>
            </a:endParaRPr>
          </a:p>
          <a:p>
            <a:pPr marL="338040" indent="-338040">
              <a:lnSpc>
                <a:spcPct val="100000"/>
              </a:lnSpc>
              <a:spcBef>
                <a:spcPts val="876"/>
              </a:spcBef>
              <a:spcAft>
                <a:spcPts val="74"/>
              </a:spcAft>
              <a:buClr>
                <a:srgbClr val="000000"/>
              </a:buClr>
              <a:buFont typeface="Arial"/>
              <a:buChar char="•"/>
              <a:tabLst>
                <a:tab algn="l" pos="907920"/>
                <a:tab algn="l" pos="1822320"/>
                <a:tab algn="l" pos="2736720"/>
                <a:tab algn="l" pos="3651120"/>
                <a:tab algn="l" pos="4565520"/>
                <a:tab algn="l" pos="5479920"/>
                <a:tab algn="l" pos="6394320"/>
                <a:tab algn="l" pos="7308720"/>
                <a:tab algn="l" pos="8223120"/>
                <a:tab algn="l" pos="9137520"/>
                <a:tab algn="l" pos="10051920"/>
                <a:tab algn="l" pos="10329840"/>
                <a:tab algn="l" pos="10779120"/>
                <a:tab algn="l" pos="10780560"/>
                <a:tab algn="l" pos="10782360"/>
              </a:tabLst>
            </a:pPr>
            <a:r>
              <a:rPr b="0" lang="en-US" sz="2800" spc="-1" strike="noStrike">
                <a:solidFill>
                  <a:srgbClr val="000000"/>
                </a:solidFill>
                <a:latin typeface="Ubuntu"/>
                <a:ea typeface="Arial"/>
              </a:rPr>
              <a:t>Peace Fellowships </a:t>
            </a:r>
            <a:endParaRPr b="0" lang="en-GB" sz="2800" spc="-1" strike="noStrike">
              <a:latin typeface="Arial"/>
            </a:endParaRPr>
          </a:p>
          <a:p>
            <a:pPr marL="338040" indent="-338040">
              <a:lnSpc>
                <a:spcPct val="100000"/>
              </a:lnSpc>
              <a:spcBef>
                <a:spcPts val="876"/>
              </a:spcBef>
              <a:spcAft>
                <a:spcPts val="74"/>
              </a:spcAft>
              <a:buNone/>
              <a:tabLst>
                <a:tab algn="l" pos="0"/>
              </a:tabLst>
            </a:pPr>
            <a:endParaRPr b="0" lang="en-GB" sz="2800" spc="-1" strike="noStrike">
              <a:latin typeface="Arial"/>
            </a:endParaRPr>
          </a:p>
          <a:p>
            <a:pPr marL="338040" indent="-338040">
              <a:lnSpc>
                <a:spcPct val="100000"/>
              </a:lnSpc>
              <a:spcBef>
                <a:spcPts val="876"/>
              </a:spcBef>
              <a:spcAft>
                <a:spcPts val="74"/>
              </a:spcAft>
              <a:buNone/>
              <a:tabLst>
                <a:tab algn="l" pos="0"/>
              </a:tabLst>
            </a:pPr>
            <a:endParaRPr b="0" lang="en-GB" sz="3200" spc="-1" strike="noStrike">
              <a:latin typeface="Arial"/>
            </a:endParaRPr>
          </a:p>
          <a:p>
            <a:pPr marL="338040" indent="-338040">
              <a:lnSpc>
                <a:spcPct val="100000"/>
              </a:lnSpc>
              <a:spcBef>
                <a:spcPts val="876"/>
              </a:spcBef>
              <a:spcAft>
                <a:spcPts val="74"/>
              </a:spcAft>
              <a:buNone/>
              <a:tabLst>
                <a:tab algn="l" pos="0"/>
              </a:tabLst>
            </a:pPr>
            <a:endParaRPr b="0" lang="en-GB" sz="3200" spc="-1" strike="noStrike">
              <a:latin typeface="Arial"/>
            </a:endParaRPr>
          </a:p>
        </p:txBody>
      </p:sp>
      <p:pic>
        <p:nvPicPr>
          <p:cNvPr id="930" name="" descr=""/>
          <p:cNvPicPr/>
          <p:nvPr/>
        </p:nvPicPr>
        <p:blipFill>
          <a:blip r:embed="rId1"/>
          <a:stretch/>
        </p:blipFill>
        <p:spPr>
          <a:xfrm>
            <a:off x="1260000" y="4319280"/>
            <a:ext cx="1969200" cy="1618920"/>
          </a:xfrm>
          <a:prstGeom prst="rect">
            <a:avLst/>
          </a:prstGeom>
          <a:ln w="0">
            <a:noFill/>
          </a:ln>
        </p:spPr>
      </p:pic>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931" name="" descr=""/>
          <p:cNvPicPr/>
          <p:nvPr/>
        </p:nvPicPr>
        <p:blipFill>
          <a:blip r:embed="rId1"/>
          <a:stretch/>
        </p:blipFill>
        <p:spPr>
          <a:xfrm>
            <a:off x="1800000" y="360"/>
            <a:ext cx="8459640" cy="6857640"/>
          </a:xfrm>
          <a:prstGeom prst="rect">
            <a:avLst/>
          </a:prstGeom>
          <a:ln w="0">
            <a:noFill/>
          </a:ln>
        </p:spPr>
      </p:pic>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932" name=""/>
          <p:cNvSpPr/>
          <p:nvPr/>
        </p:nvSpPr>
        <p:spPr>
          <a:xfrm>
            <a:off x="547560" y="431640"/>
            <a:ext cx="10970640" cy="129348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0000" rIns="90000" tIns="46800" bIns="46800" anchor="ctr">
            <a:noAutofit/>
          </a:bodyPr>
          <a:p>
            <a:pPr algn="ctr">
              <a:lnSpc>
                <a:spcPct val="100000"/>
              </a:lnSpc>
              <a:spcBef>
                <a:spcPts val="74"/>
              </a:spcBef>
              <a:spcAft>
                <a:spcPts val="74"/>
              </a:spcAft>
              <a:buNone/>
              <a:tabLst>
                <a:tab algn="l" pos="0"/>
                <a:tab algn="l" pos="914400"/>
                <a:tab algn="l" pos="1828800"/>
                <a:tab algn="l" pos="2743200"/>
                <a:tab algn="l" pos="3657600"/>
                <a:tab algn="l" pos="4572000"/>
                <a:tab algn="l" pos="5486400"/>
                <a:tab algn="l" pos="6400800"/>
                <a:tab algn="l" pos="7315200"/>
                <a:tab algn="l" pos="8229600"/>
                <a:tab algn="l" pos="9144000"/>
                <a:tab algn="l" pos="10058400"/>
                <a:tab algn="l" pos="10329840"/>
                <a:tab algn="l" pos="10779120"/>
                <a:tab algn="l" pos="10780560"/>
                <a:tab algn="l" pos="10782360"/>
              </a:tabLst>
            </a:pPr>
            <a:r>
              <a:rPr b="0" lang="en-NZ" sz="4400" spc="-1" strike="noStrike">
                <a:solidFill>
                  <a:srgbClr val="000000"/>
                </a:solidFill>
                <a:latin typeface="Arial"/>
                <a:ea typeface="Arial"/>
              </a:rPr>
              <a:t>Polio Plus - the Rotary Foundation’s top strategic priority  </a:t>
            </a:r>
            <a:endParaRPr b="0" lang="en-GB" sz="4400" spc="-1" strike="noStrike">
              <a:latin typeface="Arial"/>
            </a:endParaRPr>
          </a:p>
        </p:txBody>
      </p:sp>
      <p:sp>
        <p:nvSpPr>
          <p:cNvPr id="933" name=""/>
          <p:cNvSpPr/>
          <p:nvPr/>
        </p:nvSpPr>
        <p:spPr>
          <a:xfrm>
            <a:off x="609480" y="2016000"/>
            <a:ext cx="10767600" cy="41079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0000" rIns="90000" tIns="46800" bIns="46800" anchor="t">
            <a:noAutofit/>
          </a:bodyPr>
          <a:p>
            <a:pPr marL="338040" indent="-338040">
              <a:lnSpc>
                <a:spcPct val="100000"/>
              </a:lnSpc>
              <a:spcBef>
                <a:spcPts val="876"/>
              </a:spcBef>
              <a:spcAft>
                <a:spcPts val="74"/>
              </a:spcAft>
              <a:buClr>
                <a:srgbClr val="000000"/>
              </a:buClr>
              <a:buFont typeface="Arial"/>
              <a:buChar char="•"/>
              <a:tabLst>
                <a:tab algn="l" pos="907920"/>
                <a:tab algn="l" pos="1822320"/>
                <a:tab algn="l" pos="2736720"/>
                <a:tab algn="l" pos="3651120"/>
                <a:tab algn="l" pos="4565520"/>
                <a:tab algn="l" pos="5479920"/>
                <a:tab algn="l" pos="6394320"/>
                <a:tab algn="l" pos="7308720"/>
                <a:tab algn="l" pos="8223120"/>
                <a:tab algn="l" pos="9137520"/>
                <a:tab algn="l" pos="10051920"/>
                <a:tab algn="l" pos="10329840"/>
                <a:tab algn="l" pos="10779120"/>
                <a:tab algn="l" pos="10780560"/>
                <a:tab algn="l" pos="10782360"/>
              </a:tabLst>
            </a:pPr>
            <a:r>
              <a:rPr b="0" lang="en-US" sz="2400" spc="-1" strike="noStrike">
                <a:solidFill>
                  <a:srgbClr val="000000"/>
                </a:solidFill>
                <a:latin typeface="Ubuntu"/>
                <a:ea typeface="Arial"/>
              </a:rPr>
              <a:t>Polio cases have been reduced by 99.9%</a:t>
            </a:r>
            <a:endParaRPr b="0" lang="en-GB" sz="2400" spc="-1" strike="noStrike">
              <a:latin typeface="Arial"/>
            </a:endParaRPr>
          </a:p>
          <a:p>
            <a:pPr marL="338040" indent="-338040">
              <a:lnSpc>
                <a:spcPct val="100000"/>
              </a:lnSpc>
              <a:spcBef>
                <a:spcPts val="876"/>
              </a:spcBef>
              <a:spcAft>
                <a:spcPts val="74"/>
              </a:spcAft>
              <a:buClr>
                <a:srgbClr val="000000"/>
              </a:buClr>
              <a:buFont typeface="Arial"/>
              <a:buChar char="•"/>
              <a:tabLst>
                <a:tab algn="l" pos="907920"/>
                <a:tab algn="l" pos="1822320"/>
                <a:tab algn="l" pos="2736720"/>
                <a:tab algn="l" pos="3651120"/>
                <a:tab algn="l" pos="4565520"/>
                <a:tab algn="l" pos="5479920"/>
                <a:tab algn="l" pos="6394320"/>
                <a:tab algn="l" pos="7308720"/>
                <a:tab algn="l" pos="8223120"/>
                <a:tab algn="l" pos="9137520"/>
                <a:tab algn="l" pos="10051920"/>
                <a:tab algn="l" pos="10329840"/>
                <a:tab algn="l" pos="10779120"/>
                <a:tab algn="l" pos="10780560"/>
                <a:tab algn="l" pos="10782360"/>
              </a:tabLst>
            </a:pPr>
            <a:r>
              <a:rPr b="0" lang="en-US" sz="2400" spc="-1" strike="noStrike">
                <a:solidFill>
                  <a:srgbClr val="000000"/>
                </a:solidFill>
                <a:latin typeface="Ubuntu"/>
                <a:ea typeface="Arial"/>
              </a:rPr>
              <a:t>Only two endemic countries remain – Pakistan and Afghanistan</a:t>
            </a:r>
            <a:endParaRPr b="0" lang="en-GB" sz="2400" spc="-1" strike="noStrike">
              <a:latin typeface="Arial"/>
            </a:endParaRPr>
          </a:p>
          <a:p>
            <a:pPr marL="338040" indent="-338040">
              <a:lnSpc>
                <a:spcPct val="100000"/>
              </a:lnSpc>
              <a:spcBef>
                <a:spcPts val="876"/>
              </a:spcBef>
              <a:spcAft>
                <a:spcPts val="74"/>
              </a:spcAft>
              <a:buClr>
                <a:srgbClr val="000000"/>
              </a:buClr>
              <a:buFont typeface="Arial"/>
              <a:buChar char="•"/>
              <a:tabLst>
                <a:tab algn="l" pos="907920"/>
                <a:tab algn="l" pos="1822320"/>
                <a:tab algn="l" pos="2736720"/>
                <a:tab algn="l" pos="3651120"/>
                <a:tab algn="l" pos="4565520"/>
                <a:tab algn="l" pos="5479920"/>
                <a:tab algn="l" pos="6394320"/>
                <a:tab algn="l" pos="7308720"/>
                <a:tab algn="l" pos="8223120"/>
                <a:tab algn="l" pos="9137520"/>
                <a:tab algn="l" pos="10051920"/>
                <a:tab algn="l" pos="10329840"/>
                <a:tab algn="l" pos="10779120"/>
                <a:tab algn="l" pos="10780560"/>
                <a:tab algn="l" pos="10782360"/>
              </a:tabLst>
            </a:pPr>
            <a:r>
              <a:rPr b="0" lang="en-US" sz="2400" spc="-1" strike="noStrike">
                <a:solidFill>
                  <a:srgbClr val="000000"/>
                </a:solidFill>
                <a:latin typeface="Ubuntu"/>
                <a:ea typeface="Arial"/>
              </a:rPr>
              <a:t>In 2023 there were twelve cases of wild poliovirus</a:t>
            </a:r>
            <a:endParaRPr b="0" lang="en-GB" sz="2400" spc="-1" strike="noStrike">
              <a:latin typeface="Arial"/>
            </a:endParaRPr>
          </a:p>
          <a:p>
            <a:pPr marL="338040" indent="-338040">
              <a:lnSpc>
                <a:spcPct val="100000"/>
              </a:lnSpc>
              <a:spcBef>
                <a:spcPts val="876"/>
              </a:spcBef>
              <a:spcAft>
                <a:spcPts val="74"/>
              </a:spcAft>
              <a:buClr>
                <a:srgbClr val="000000"/>
              </a:buClr>
              <a:buFont typeface="Arial"/>
              <a:buChar char="•"/>
              <a:tabLst>
                <a:tab algn="l" pos="907920"/>
                <a:tab algn="l" pos="1822320"/>
                <a:tab algn="l" pos="2736720"/>
                <a:tab algn="l" pos="3651120"/>
                <a:tab algn="l" pos="4565520"/>
                <a:tab algn="l" pos="5479920"/>
                <a:tab algn="l" pos="6394320"/>
                <a:tab algn="l" pos="7308720"/>
                <a:tab algn="l" pos="8223120"/>
                <a:tab algn="l" pos="9137520"/>
                <a:tab algn="l" pos="10051920"/>
                <a:tab algn="l" pos="10329840"/>
                <a:tab algn="l" pos="10779120"/>
                <a:tab algn="l" pos="10780560"/>
                <a:tab algn="l" pos="10782360"/>
              </a:tabLst>
            </a:pPr>
            <a:r>
              <a:rPr b="0" lang="en-US" sz="2400" spc="-1" strike="noStrike">
                <a:solidFill>
                  <a:srgbClr val="000000"/>
                </a:solidFill>
                <a:latin typeface="Ubuntu"/>
                <a:ea typeface="Arial"/>
              </a:rPr>
              <a:t>Afghanistan   -  6, 3 in 2024, last on April 5th </a:t>
            </a:r>
            <a:endParaRPr b="0" lang="en-GB" sz="2400" spc="-1" strike="noStrike">
              <a:latin typeface="Arial"/>
            </a:endParaRPr>
          </a:p>
          <a:p>
            <a:pPr marL="338040" indent="-338040">
              <a:lnSpc>
                <a:spcPct val="100000"/>
              </a:lnSpc>
              <a:spcBef>
                <a:spcPts val="876"/>
              </a:spcBef>
              <a:spcAft>
                <a:spcPts val="74"/>
              </a:spcAft>
              <a:buClr>
                <a:srgbClr val="000000"/>
              </a:buClr>
              <a:buFont typeface="Arial"/>
              <a:buChar char="•"/>
              <a:tabLst>
                <a:tab algn="l" pos="907920"/>
                <a:tab algn="l" pos="1822320"/>
                <a:tab algn="l" pos="2736720"/>
                <a:tab algn="l" pos="3651120"/>
                <a:tab algn="l" pos="4565520"/>
                <a:tab algn="l" pos="5479920"/>
                <a:tab algn="l" pos="6394320"/>
                <a:tab algn="l" pos="7308720"/>
                <a:tab algn="l" pos="8223120"/>
                <a:tab algn="l" pos="9137520"/>
                <a:tab algn="l" pos="10051920"/>
                <a:tab algn="l" pos="10329840"/>
                <a:tab algn="l" pos="10779120"/>
                <a:tab algn="l" pos="10780560"/>
                <a:tab algn="l" pos="10782360"/>
              </a:tabLst>
            </a:pPr>
            <a:r>
              <a:rPr b="0" lang="en-US" sz="2400" spc="-1" strike="noStrike">
                <a:solidFill>
                  <a:srgbClr val="000000"/>
                </a:solidFill>
                <a:latin typeface="Ubuntu"/>
                <a:ea typeface="Arial"/>
              </a:rPr>
              <a:t>Pakistan </a:t>
            </a:r>
            <a:r>
              <a:rPr b="0" lang="en-US" sz="2400" spc="-1" strike="noStrike">
                <a:solidFill>
                  <a:srgbClr val="000000"/>
                </a:solidFill>
                <a:latin typeface="Ubuntu"/>
                <a:ea typeface="Arial"/>
              </a:rPr>
              <a:t>	</a:t>
            </a:r>
            <a:r>
              <a:rPr b="0" lang="en-US" sz="2400" spc="-1" strike="noStrike">
                <a:solidFill>
                  <a:srgbClr val="000000"/>
                </a:solidFill>
                <a:latin typeface="Ubuntu"/>
                <a:ea typeface="Arial"/>
              </a:rPr>
              <a:t> -  6, 2 in 2024, last on Feb 29</a:t>
            </a:r>
            <a:r>
              <a:rPr b="0" lang="en-US" sz="2400" spc="-1" strike="noStrike" baseline="33000">
                <a:solidFill>
                  <a:srgbClr val="000000"/>
                </a:solidFill>
                <a:latin typeface="Ubuntu"/>
                <a:ea typeface="Arial"/>
              </a:rPr>
              <a:t>th</a:t>
            </a:r>
            <a:r>
              <a:rPr b="0" lang="en-US" sz="2400" spc="-1" strike="noStrike">
                <a:solidFill>
                  <a:srgbClr val="000000"/>
                </a:solidFill>
                <a:latin typeface="Ubuntu"/>
                <a:ea typeface="Arial"/>
              </a:rPr>
              <a:t> </a:t>
            </a:r>
            <a:endParaRPr b="0" lang="en-GB" sz="2400" spc="-1" strike="noStrike">
              <a:latin typeface="Arial"/>
            </a:endParaRPr>
          </a:p>
          <a:p>
            <a:pPr>
              <a:lnSpc>
                <a:spcPct val="100000"/>
              </a:lnSpc>
              <a:spcBef>
                <a:spcPts val="876"/>
              </a:spcBef>
              <a:spcAft>
                <a:spcPts val="74"/>
              </a:spcAft>
              <a:buNone/>
              <a:tabLst>
                <a:tab algn="l" pos="907920"/>
                <a:tab algn="l" pos="1822320"/>
                <a:tab algn="l" pos="2736720"/>
                <a:tab algn="l" pos="3651120"/>
                <a:tab algn="l" pos="4565520"/>
                <a:tab algn="l" pos="5479920"/>
                <a:tab algn="l" pos="6394320"/>
                <a:tab algn="l" pos="7308720"/>
                <a:tab algn="l" pos="8223120"/>
                <a:tab algn="l" pos="9137520"/>
                <a:tab algn="l" pos="10051920"/>
                <a:tab algn="l" pos="10329840"/>
                <a:tab algn="l" pos="10779120"/>
                <a:tab algn="l" pos="10780560"/>
                <a:tab algn="l" pos="10782360"/>
              </a:tabLst>
            </a:pPr>
            <a:endParaRPr b="0" lang="en-GB" sz="2400" spc="-1" strike="noStrike">
              <a:latin typeface="Arial"/>
            </a:endParaRPr>
          </a:p>
          <a:p>
            <a:pPr marL="743040" indent="-285840">
              <a:lnSpc>
                <a:spcPct val="100000"/>
              </a:lnSpc>
              <a:spcBef>
                <a:spcPts val="876"/>
              </a:spcBef>
              <a:spcAft>
                <a:spcPts val="74"/>
              </a:spcAft>
              <a:buNone/>
              <a:tabLst>
                <a:tab algn="l" pos="0"/>
              </a:tabLst>
            </a:pPr>
            <a:endParaRPr b="0" lang="en-GB" sz="2400" spc="-1" strike="noStrike">
              <a:latin typeface="Arial"/>
            </a:endParaRPr>
          </a:p>
          <a:p>
            <a:pPr marL="338040" indent="-338040">
              <a:lnSpc>
                <a:spcPct val="100000"/>
              </a:lnSpc>
              <a:spcBef>
                <a:spcPts val="876"/>
              </a:spcBef>
              <a:spcAft>
                <a:spcPts val="74"/>
              </a:spcAft>
              <a:buNone/>
              <a:tabLst>
                <a:tab algn="l" pos="0"/>
              </a:tabLst>
            </a:pPr>
            <a:endParaRPr b="0" lang="en-GB" sz="3200" spc="-1" strike="noStrike">
              <a:latin typeface="Arial"/>
            </a:endParaRPr>
          </a:p>
          <a:p>
            <a:pPr marL="338040" indent="-338040">
              <a:lnSpc>
                <a:spcPct val="100000"/>
              </a:lnSpc>
              <a:spcBef>
                <a:spcPts val="876"/>
              </a:spcBef>
              <a:spcAft>
                <a:spcPts val="74"/>
              </a:spcAft>
              <a:buNone/>
              <a:tabLst>
                <a:tab algn="l" pos="0"/>
              </a:tabLst>
            </a:pPr>
            <a:endParaRPr b="0" lang="en-GB" sz="3200" spc="-1" strike="noStrike">
              <a:latin typeface="Arial"/>
            </a:endParaRPr>
          </a:p>
        </p:txBody>
      </p:sp>
      <p:pic>
        <p:nvPicPr>
          <p:cNvPr id="934" name="" descr=""/>
          <p:cNvPicPr/>
          <p:nvPr/>
        </p:nvPicPr>
        <p:blipFill>
          <a:blip r:embed="rId1"/>
          <a:stretch/>
        </p:blipFill>
        <p:spPr>
          <a:xfrm>
            <a:off x="8373960" y="3060720"/>
            <a:ext cx="3504600" cy="2325240"/>
          </a:xfrm>
          <a:prstGeom prst="rect">
            <a:avLst/>
          </a:prstGeom>
          <a:ln w="0">
            <a:noFill/>
          </a:ln>
        </p:spPr>
      </p:pic>
      <p:pic>
        <p:nvPicPr>
          <p:cNvPr id="935" name="" descr=""/>
          <p:cNvPicPr/>
          <p:nvPr/>
        </p:nvPicPr>
        <p:blipFill>
          <a:blip r:embed="rId2"/>
          <a:stretch/>
        </p:blipFill>
        <p:spPr>
          <a:xfrm>
            <a:off x="9720720" y="360000"/>
            <a:ext cx="1969200" cy="1618920"/>
          </a:xfrm>
          <a:prstGeom prst="rect">
            <a:avLst/>
          </a:prstGeom>
          <a:ln w="0">
            <a:noFill/>
          </a:ln>
        </p:spPr>
      </p:pic>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936" name=""/>
          <p:cNvSpPr/>
          <p:nvPr/>
        </p:nvSpPr>
        <p:spPr>
          <a:xfrm>
            <a:off x="547560" y="431640"/>
            <a:ext cx="10970640" cy="129348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0000" rIns="90000" tIns="46800" bIns="46800" anchor="ctr">
            <a:noAutofit/>
          </a:bodyPr>
          <a:p>
            <a:pPr algn="ctr">
              <a:lnSpc>
                <a:spcPct val="100000"/>
              </a:lnSpc>
              <a:spcBef>
                <a:spcPts val="74"/>
              </a:spcBef>
              <a:spcAft>
                <a:spcPts val="74"/>
              </a:spcAft>
              <a:buNone/>
              <a:tabLst>
                <a:tab algn="l" pos="0"/>
                <a:tab algn="l" pos="914400"/>
                <a:tab algn="l" pos="1828800"/>
                <a:tab algn="l" pos="2743200"/>
                <a:tab algn="l" pos="3657600"/>
                <a:tab algn="l" pos="4572000"/>
                <a:tab algn="l" pos="5486400"/>
                <a:tab algn="l" pos="6400800"/>
                <a:tab algn="l" pos="7315200"/>
                <a:tab algn="l" pos="8229600"/>
                <a:tab algn="l" pos="9144000"/>
                <a:tab algn="l" pos="10058400"/>
                <a:tab algn="l" pos="10329840"/>
                <a:tab algn="l" pos="10779120"/>
                <a:tab algn="l" pos="10780560"/>
                <a:tab algn="l" pos="10782360"/>
              </a:tabLst>
            </a:pPr>
            <a:r>
              <a:rPr b="0" lang="en-NZ" sz="4400" spc="-1" strike="noStrike">
                <a:solidFill>
                  <a:srgbClr val="000000"/>
                </a:solidFill>
                <a:latin typeface="Arial"/>
                <a:ea typeface="Arial"/>
              </a:rPr>
              <a:t>Polio Plus – so why do we still</a:t>
            </a:r>
            <a:endParaRPr b="0" lang="en-GB" sz="4400" spc="-1" strike="noStrike">
              <a:latin typeface="Arial"/>
            </a:endParaRPr>
          </a:p>
          <a:p>
            <a:pPr algn="ctr">
              <a:lnSpc>
                <a:spcPct val="100000"/>
              </a:lnSpc>
              <a:spcBef>
                <a:spcPts val="74"/>
              </a:spcBef>
              <a:spcAft>
                <a:spcPts val="74"/>
              </a:spcAft>
              <a:buNone/>
              <a:tabLst>
                <a:tab algn="l" pos="0"/>
                <a:tab algn="l" pos="914400"/>
                <a:tab algn="l" pos="1828800"/>
                <a:tab algn="l" pos="2743200"/>
                <a:tab algn="l" pos="3657600"/>
                <a:tab algn="l" pos="4572000"/>
                <a:tab algn="l" pos="5486400"/>
                <a:tab algn="l" pos="6400800"/>
                <a:tab algn="l" pos="7315200"/>
                <a:tab algn="l" pos="8229600"/>
                <a:tab algn="l" pos="9144000"/>
                <a:tab algn="l" pos="10058400"/>
                <a:tab algn="l" pos="10329840"/>
                <a:tab algn="l" pos="10779120"/>
                <a:tab algn="l" pos="10780560"/>
                <a:tab algn="l" pos="10782360"/>
              </a:tabLst>
            </a:pPr>
            <a:r>
              <a:rPr b="0" lang="en-NZ" sz="4400" spc="-1" strike="noStrike">
                <a:solidFill>
                  <a:srgbClr val="000000"/>
                </a:solidFill>
                <a:latin typeface="Arial"/>
                <a:ea typeface="Arial"/>
              </a:rPr>
              <a:t> </a:t>
            </a:r>
            <a:r>
              <a:rPr b="0" lang="en-NZ" sz="4400" spc="-1" strike="noStrike">
                <a:solidFill>
                  <a:srgbClr val="000000"/>
                </a:solidFill>
                <a:latin typeface="Arial"/>
                <a:ea typeface="Arial"/>
              </a:rPr>
              <a:t>need to raise money?  </a:t>
            </a:r>
            <a:endParaRPr b="0" lang="en-GB" sz="4400" spc="-1" strike="noStrike">
              <a:latin typeface="Arial"/>
            </a:endParaRPr>
          </a:p>
        </p:txBody>
      </p:sp>
      <p:sp>
        <p:nvSpPr>
          <p:cNvPr id="937" name=""/>
          <p:cNvSpPr/>
          <p:nvPr/>
        </p:nvSpPr>
        <p:spPr>
          <a:xfrm>
            <a:off x="539640" y="1830240"/>
            <a:ext cx="10767600" cy="41079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0000" rIns="90000" tIns="46800" bIns="46800" anchor="t">
            <a:noAutofit/>
          </a:bodyPr>
          <a:p>
            <a:pPr marL="338040" indent="-338040">
              <a:lnSpc>
                <a:spcPct val="100000"/>
              </a:lnSpc>
              <a:spcBef>
                <a:spcPts val="876"/>
              </a:spcBef>
              <a:spcAft>
                <a:spcPts val="74"/>
              </a:spcAft>
              <a:buNone/>
              <a:tabLst>
                <a:tab algn="l" pos="0"/>
              </a:tabLst>
            </a:pPr>
            <a:endParaRPr b="0" lang="en-GB" sz="3200" spc="-1" strike="noStrike">
              <a:latin typeface="Arial"/>
            </a:endParaRPr>
          </a:p>
          <a:p>
            <a:pPr marL="338040" indent="-338040">
              <a:lnSpc>
                <a:spcPct val="100000"/>
              </a:lnSpc>
              <a:spcBef>
                <a:spcPts val="876"/>
              </a:spcBef>
              <a:spcAft>
                <a:spcPts val="74"/>
              </a:spcAft>
              <a:buClr>
                <a:srgbClr val="000000"/>
              </a:buClr>
              <a:buFont typeface="Arial"/>
              <a:buChar char="•"/>
              <a:tabLst>
                <a:tab algn="l" pos="0"/>
                <a:tab algn="l" pos="907920"/>
                <a:tab algn="l" pos="1822320"/>
                <a:tab algn="l" pos="2736720"/>
                <a:tab algn="l" pos="3651120"/>
                <a:tab algn="l" pos="4565520"/>
                <a:tab algn="l" pos="5479920"/>
                <a:tab algn="l" pos="6394320"/>
                <a:tab algn="l" pos="7308720"/>
                <a:tab algn="l" pos="8223120"/>
                <a:tab algn="l" pos="9137520"/>
                <a:tab algn="l" pos="10051920"/>
                <a:tab algn="l" pos="10329840"/>
                <a:tab algn="l" pos="10779120"/>
                <a:tab algn="l" pos="10780560"/>
                <a:tab algn="l" pos="10782360"/>
              </a:tabLst>
            </a:pPr>
            <a:r>
              <a:rPr b="0" lang="en-US" sz="2800" spc="-1" strike="noStrike">
                <a:solidFill>
                  <a:srgbClr val="000000"/>
                </a:solidFill>
                <a:latin typeface="Ubuntu"/>
                <a:ea typeface="Arial"/>
              </a:rPr>
              <a:t>GPEI 2022-26 Strategy requires US$4.8bn</a:t>
            </a:r>
            <a:endParaRPr b="0" lang="en-GB" sz="2800" spc="-1" strike="noStrike">
              <a:latin typeface="Arial"/>
            </a:endParaRPr>
          </a:p>
          <a:p>
            <a:pPr marL="338040" indent="-338040">
              <a:lnSpc>
                <a:spcPct val="100000"/>
              </a:lnSpc>
              <a:spcBef>
                <a:spcPts val="876"/>
              </a:spcBef>
              <a:spcAft>
                <a:spcPts val="74"/>
              </a:spcAft>
              <a:buClr>
                <a:srgbClr val="000000"/>
              </a:buClr>
              <a:buFont typeface="Arial"/>
              <a:buChar char="•"/>
              <a:tabLst>
                <a:tab algn="l" pos="0"/>
                <a:tab algn="l" pos="907920"/>
                <a:tab algn="l" pos="1822320"/>
                <a:tab algn="l" pos="2736720"/>
                <a:tab algn="l" pos="3651120"/>
                <a:tab algn="l" pos="4565520"/>
                <a:tab algn="l" pos="5479920"/>
                <a:tab algn="l" pos="6394320"/>
                <a:tab algn="l" pos="7308720"/>
                <a:tab algn="l" pos="8223120"/>
                <a:tab algn="l" pos="9137520"/>
                <a:tab algn="l" pos="10051920"/>
                <a:tab algn="l" pos="10329840"/>
                <a:tab algn="l" pos="10779120"/>
                <a:tab algn="l" pos="10780560"/>
                <a:tab algn="l" pos="10782360"/>
              </a:tabLst>
            </a:pPr>
            <a:r>
              <a:rPr b="0" lang="en-US" sz="2800" spc="-1" strike="noStrike">
                <a:solidFill>
                  <a:srgbClr val="000000"/>
                </a:solidFill>
                <a:latin typeface="Ubuntu"/>
                <a:ea typeface="Arial"/>
              </a:rPr>
              <a:t>Ongoing surveillance required – Polio is still only a plane ride away – &amp; there’s also vaccine derived disease</a:t>
            </a:r>
            <a:endParaRPr b="0" lang="en-GB" sz="2800" spc="-1" strike="noStrike">
              <a:latin typeface="Arial"/>
            </a:endParaRPr>
          </a:p>
          <a:p>
            <a:pPr marL="338040" indent="-338040">
              <a:lnSpc>
                <a:spcPct val="100000"/>
              </a:lnSpc>
              <a:spcBef>
                <a:spcPts val="876"/>
              </a:spcBef>
              <a:spcAft>
                <a:spcPts val="74"/>
              </a:spcAft>
              <a:buClr>
                <a:srgbClr val="000000"/>
              </a:buClr>
              <a:buFont typeface="Arial"/>
              <a:buChar char="•"/>
              <a:tabLst>
                <a:tab algn="l" pos="0"/>
                <a:tab algn="l" pos="907920"/>
                <a:tab algn="l" pos="1822320"/>
                <a:tab algn="l" pos="2736720"/>
                <a:tab algn="l" pos="3651120"/>
                <a:tab algn="l" pos="4565520"/>
                <a:tab algn="l" pos="5479920"/>
                <a:tab algn="l" pos="6394320"/>
                <a:tab algn="l" pos="7308720"/>
                <a:tab algn="l" pos="8223120"/>
                <a:tab algn="l" pos="9137520"/>
                <a:tab algn="l" pos="10051920"/>
                <a:tab algn="l" pos="10329840"/>
                <a:tab algn="l" pos="10779120"/>
                <a:tab algn="l" pos="10780560"/>
                <a:tab algn="l" pos="10782360"/>
              </a:tabLst>
            </a:pPr>
            <a:r>
              <a:rPr b="0" lang="en-US" sz="2800" spc="-1" strike="noStrike">
                <a:solidFill>
                  <a:srgbClr val="000000"/>
                </a:solidFill>
                <a:latin typeface="Ubuntu"/>
                <a:ea typeface="Arial"/>
              </a:rPr>
              <a:t>Gates Foundation still matches up to US$50m funds raised by Rotarians  </a:t>
            </a:r>
            <a:endParaRPr b="0" lang="en-GB" sz="2800" spc="-1" strike="noStrike">
              <a:latin typeface="Arial"/>
            </a:endParaRPr>
          </a:p>
          <a:p>
            <a:pPr marL="338040" indent="-338040">
              <a:lnSpc>
                <a:spcPct val="100000"/>
              </a:lnSpc>
              <a:spcBef>
                <a:spcPts val="876"/>
              </a:spcBef>
              <a:spcAft>
                <a:spcPts val="74"/>
              </a:spcAft>
              <a:buNone/>
              <a:tabLst>
                <a:tab algn="l" pos="0"/>
              </a:tabLst>
            </a:pPr>
            <a:endParaRPr b="0" lang="en-GB" sz="3200" spc="-1" strike="noStrike">
              <a:latin typeface="Arial"/>
            </a:endParaRPr>
          </a:p>
          <a:p>
            <a:pPr marL="338040" indent="-338040">
              <a:lnSpc>
                <a:spcPct val="100000"/>
              </a:lnSpc>
              <a:spcBef>
                <a:spcPts val="876"/>
              </a:spcBef>
              <a:spcAft>
                <a:spcPts val="74"/>
              </a:spcAft>
              <a:buNone/>
              <a:tabLst>
                <a:tab algn="l" pos="0"/>
              </a:tabLst>
            </a:pPr>
            <a:endParaRPr b="0" lang="en-GB" sz="3200" spc="-1" strike="noStrike">
              <a:latin typeface="Arial"/>
            </a:endParaRPr>
          </a:p>
        </p:txBody>
      </p:sp>
      <p:pic>
        <p:nvPicPr>
          <p:cNvPr id="938" name="" descr=""/>
          <p:cNvPicPr/>
          <p:nvPr/>
        </p:nvPicPr>
        <p:blipFill>
          <a:blip r:embed="rId1"/>
          <a:stretch/>
        </p:blipFill>
        <p:spPr>
          <a:xfrm>
            <a:off x="9909720" y="210240"/>
            <a:ext cx="1969200" cy="1618920"/>
          </a:xfrm>
          <a:prstGeom prst="rect">
            <a:avLst/>
          </a:prstGeom>
          <a:ln w="0">
            <a:noFill/>
          </a:ln>
        </p:spPr>
      </p:pic>
    </p:spTree>
  </p:cSld>
  <mc:AlternateContent>
    <mc:Choice Requires="p14">
      <p:transition spd="slow" p14:dur="2000"/>
    </mc:Choice>
    <mc:Fallback>
      <p:transition spd="slow"/>
    </mc:Fallback>
  </mc:AlternateContent>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939" name=""/>
          <p:cNvSpPr/>
          <p:nvPr/>
        </p:nvSpPr>
        <p:spPr>
          <a:xfrm>
            <a:off x="11649240" y="115920"/>
            <a:ext cx="420120" cy="36288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0000" rIns="90000" tIns="46800" bIns="46800" anchor="ctr">
            <a:noAutofit/>
          </a:bodyPr>
          <a:p>
            <a:pPr algn="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fld id="{A8DFFC04-95EE-4EE7-9E9B-FFD612567DA8}" type="slidenum">
              <a:rPr b="0" lang="en-US" sz="1200" spc="-1" strike="noStrike">
                <a:solidFill>
                  <a:srgbClr val="8b8b8b"/>
                </a:solidFill>
                <a:latin typeface="Arial"/>
                <a:ea typeface="DejaVu Sans"/>
              </a:rPr>
              <a:t>&lt;number&gt;</a:t>
            </a:fld>
            <a:endParaRPr b="0" lang="en-GB" sz="1200" spc="-1" strike="noStrike">
              <a:latin typeface="Arial"/>
            </a:endParaRPr>
          </a:p>
        </p:txBody>
      </p:sp>
      <p:pic>
        <p:nvPicPr>
          <p:cNvPr id="940" name="" descr=""/>
          <p:cNvPicPr/>
          <p:nvPr/>
        </p:nvPicPr>
        <p:blipFill>
          <a:blip r:embed="rId1"/>
          <a:srcRect l="68330" t="0" r="0" b="0"/>
          <a:stretch/>
        </p:blipFill>
        <p:spPr>
          <a:xfrm>
            <a:off x="8337600" y="4653000"/>
            <a:ext cx="3731760" cy="1447200"/>
          </a:xfrm>
          <a:prstGeom prst="rect">
            <a:avLst/>
          </a:prstGeom>
          <a:ln w="0">
            <a:noFill/>
          </a:ln>
        </p:spPr>
      </p:pic>
      <p:sp>
        <p:nvSpPr>
          <p:cNvPr id="941" name=""/>
          <p:cNvSpPr/>
          <p:nvPr/>
        </p:nvSpPr>
        <p:spPr>
          <a:xfrm>
            <a:off x="1774800" y="2133720"/>
            <a:ext cx="7703640" cy="159300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0000" rIns="90000" tIns="46800" bIns="46800" anchor="t">
            <a:spAutoFit/>
          </a:bodyPr>
          <a:p>
            <a:pP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NZ" sz="3200" spc="-1" strike="noStrike">
                <a:solidFill>
                  <a:srgbClr val="0070c0"/>
                </a:solidFill>
                <a:latin typeface="Arial"/>
                <a:ea typeface="DejaVu Sans"/>
              </a:rPr>
              <a:t>ROTARY DISTRICT 9999</a:t>
            </a:r>
            <a:endParaRPr b="0" lang="en-GB" sz="3200" spc="-1" strike="noStrike">
              <a:latin typeface="Arial"/>
            </a:endParaRPr>
          </a:p>
          <a:p>
            <a:pP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NZ" sz="3200" spc="-1" strike="noStrike">
                <a:solidFill>
                  <a:srgbClr val="0070c0"/>
                </a:solidFill>
                <a:latin typeface="Arial"/>
                <a:ea typeface="DejaVu Sans"/>
              </a:rPr>
              <a:t>GUIDELINES FOR DISTRICT GRANTS</a:t>
            </a:r>
            <a:endParaRPr b="0" lang="en-GB" sz="3200" spc="-1" strike="noStrike">
              <a:latin typeface="Arial"/>
            </a:endParaRPr>
          </a:p>
          <a:p>
            <a:pP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NZ" sz="3200" spc="-1" strike="noStrike">
                <a:solidFill>
                  <a:srgbClr val="0070c0"/>
                </a:solidFill>
                <a:latin typeface="Arial"/>
                <a:ea typeface="DejaVu Sans"/>
              </a:rPr>
              <a:t>2024 – 25 ROTARY YEAR</a:t>
            </a:r>
            <a:endParaRPr b="0" lang="en-GB" sz="3200" spc="-1" strike="noStrike">
              <a:latin typeface="Arial"/>
            </a:endParaRPr>
          </a:p>
        </p:txBody>
      </p:sp>
      <p:pic>
        <p:nvPicPr>
          <p:cNvPr id="942" name="" descr=""/>
          <p:cNvPicPr/>
          <p:nvPr/>
        </p:nvPicPr>
        <p:blipFill>
          <a:blip r:embed="rId2"/>
          <a:stretch/>
        </p:blipFill>
        <p:spPr>
          <a:xfrm>
            <a:off x="720000" y="4680000"/>
            <a:ext cx="2869200" cy="1697040"/>
          </a:xfrm>
          <a:prstGeom prst="rect">
            <a:avLst/>
          </a:prstGeom>
          <a:ln w="0">
            <a:noFill/>
          </a:ln>
        </p:spPr>
      </p:pic>
    </p:spTree>
  </p:cSld>
  <mc:AlternateContent>
    <mc:Choice Requires="p14">
      <p:transition spd="slow" p14:dur="2000"/>
    </mc:Choice>
    <mc:Fallback>
      <p:transition spd="slow"/>
    </mc:Fallback>
  </mc:AlternateContent>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943" name=""/>
          <p:cNvSpPr/>
          <p:nvPr/>
        </p:nvSpPr>
        <p:spPr>
          <a:xfrm>
            <a:off x="380880" y="314280"/>
            <a:ext cx="11504160" cy="78840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0000" rIns="90000" tIns="0" bIns="91440" anchor="b">
            <a:noAutofit/>
          </a:bodyPr>
          <a:p>
            <a:pPr>
              <a:lnSpc>
                <a:spcPct val="9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 algn="l" pos="11231640"/>
              </a:tabLst>
            </a:pPr>
            <a:r>
              <a:rPr b="1" lang="en-NZ" sz="4400" spc="-1" strike="noStrike">
                <a:solidFill>
                  <a:srgbClr val="ffffff"/>
                </a:solidFill>
                <a:latin typeface="Arial"/>
                <a:ea typeface="DejaVu Sans"/>
              </a:rPr>
              <a:t>Districts grants how they work</a:t>
            </a:r>
            <a:endParaRPr b="0" lang="en-GB" sz="4400" spc="-1" strike="noStrike">
              <a:latin typeface="Arial"/>
            </a:endParaRPr>
          </a:p>
        </p:txBody>
      </p:sp>
      <p:sp>
        <p:nvSpPr>
          <p:cNvPr id="944" name=""/>
          <p:cNvSpPr/>
          <p:nvPr/>
        </p:nvSpPr>
        <p:spPr>
          <a:xfrm>
            <a:off x="11649240" y="115920"/>
            <a:ext cx="420120" cy="36288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0000" rIns="90000" tIns="46800" bIns="46800" anchor="ctr">
            <a:noAutofit/>
          </a:bodyPr>
          <a:p>
            <a:pPr algn="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fld id="{3AE168D2-1677-40F6-817E-BE16894D3D50}" type="slidenum">
              <a:rPr b="0" lang="en-US" sz="1200" spc="-1" strike="noStrike">
                <a:solidFill>
                  <a:srgbClr val="8b8b8b"/>
                </a:solidFill>
                <a:latin typeface="Arial"/>
                <a:ea typeface="DejaVu Sans"/>
              </a:rPr>
              <a:t>&lt;number&gt;</a:t>
            </a:fld>
            <a:endParaRPr b="0" lang="en-GB" sz="1200" spc="-1" strike="noStrike">
              <a:latin typeface="Arial"/>
            </a:endParaRPr>
          </a:p>
        </p:txBody>
      </p:sp>
      <p:sp>
        <p:nvSpPr>
          <p:cNvPr id="945" name="PlaceHolder 1"/>
          <p:cNvSpPr>
            <a:spLocks noGrp="1"/>
          </p:cNvSpPr>
          <p:nvPr>
            <p:ph type="subTitle"/>
          </p:nvPr>
        </p:nvSpPr>
        <p:spPr>
          <a:xfrm>
            <a:off x="360360" y="1935000"/>
            <a:ext cx="10964160" cy="4722480"/>
          </a:xfrm>
          <a:prstGeom prst="rect">
            <a:avLst/>
          </a:prstGeom>
          <a:noFill/>
          <a:ln w="0">
            <a:noFill/>
          </a:ln>
        </p:spPr>
        <p:txBody>
          <a:bodyPr lIns="0" rIns="0" tIns="0" bIns="0" anchor="ctr">
            <a:noAutofit/>
          </a:bodyPr>
          <a:p>
            <a:pPr marL="343080" indent="-343080" algn="ctr">
              <a:lnSpc>
                <a:spcPct val="84000"/>
              </a:lnSpc>
              <a:spcBef>
                <a:spcPts val="1500"/>
              </a:spcBef>
              <a:spcAft>
                <a:spcPts val="74"/>
              </a:spcAft>
              <a:buNone/>
              <a:tabLst>
                <a:tab algn="l" pos="0"/>
              </a:tabLst>
            </a:pPr>
            <a:r>
              <a:rPr b="0" lang="en-GB" sz="2800" spc="-1" strike="noStrike">
                <a:solidFill>
                  <a:srgbClr val="000000"/>
                </a:solidFill>
                <a:latin typeface="Arial"/>
              </a:rPr>
              <a:t>Districts may use up to 50% of available DDF for District Grants</a:t>
            </a:r>
            <a:endParaRPr b="0" lang="en-GB" sz="2800" spc="-1" strike="noStrike">
              <a:latin typeface="Arial"/>
            </a:endParaRPr>
          </a:p>
          <a:p>
            <a:pPr marL="343080" indent="-343080" algn="ctr">
              <a:lnSpc>
                <a:spcPct val="84000"/>
              </a:lnSpc>
              <a:spcBef>
                <a:spcPts val="1500"/>
              </a:spcBef>
              <a:spcAft>
                <a:spcPts val="74"/>
              </a:spcAft>
              <a:buNone/>
              <a:tabLst>
                <a:tab algn="l" pos="0"/>
              </a:tabLst>
            </a:pPr>
            <a:r>
              <a:rPr b="0" lang="en-GB" sz="2800" spc="-1" strike="noStrike">
                <a:solidFill>
                  <a:srgbClr val="000000"/>
                </a:solidFill>
                <a:latin typeface="Arial"/>
              </a:rPr>
              <a:t>Available DDF is a function of giving in the third previous year</a:t>
            </a:r>
            <a:endParaRPr b="0" lang="en-GB" sz="2800" spc="-1" strike="noStrike">
              <a:latin typeface="Arial"/>
            </a:endParaRPr>
          </a:p>
          <a:p>
            <a:pPr marL="343080" indent="-343080" algn="ctr">
              <a:lnSpc>
                <a:spcPct val="84000"/>
              </a:lnSpc>
              <a:spcBef>
                <a:spcPts val="1500"/>
              </a:spcBef>
              <a:spcAft>
                <a:spcPts val="74"/>
              </a:spcAft>
              <a:buNone/>
              <a:tabLst>
                <a:tab algn="l" pos="0"/>
              </a:tabLst>
            </a:pPr>
            <a:r>
              <a:rPr b="0" lang="en-GB" sz="2800" spc="-1" strike="noStrike">
                <a:solidFill>
                  <a:srgbClr val="000000"/>
                </a:solidFill>
                <a:latin typeface="Arial"/>
              </a:rPr>
              <a:t>In D9999, funding will be allocated to Clubs in line with funds raised by D9970 and D9980 respectively in the relevant year</a:t>
            </a:r>
            <a:endParaRPr b="0" lang="en-GB" sz="2800" spc="-1" strike="noStrike">
              <a:latin typeface="Arial"/>
            </a:endParaRPr>
          </a:p>
          <a:p>
            <a:pPr marL="343080" indent="-343080" algn="ctr">
              <a:lnSpc>
                <a:spcPct val="84000"/>
              </a:lnSpc>
              <a:spcBef>
                <a:spcPts val="1500"/>
              </a:spcBef>
              <a:spcAft>
                <a:spcPts val="74"/>
              </a:spcAft>
              <a:buNone/>
              <a:tabLst>
                <a:tab algn="l" pos="0"/>
              </a:tabLst>
            </a:pPr>
            <a:r>
              <a:rPr b="0" lang="en-GB" sz="2800" spc="-1" strike="noStrike">
                <a:solidFill>
                  <a:srgbClr val="000000"/>
                </a:solidFill>
                <a:latin typeface="Arial"/>
              </a:rPr>
              <a:t>Funds will be allocated separately until the year 2025-26, when the available funds will have been raised by D9999</a:t>
            </a:r>
            <a:endParaRPr b="0" lang="en-GB" sz="2800" spc="-1" strike="noStrike">
              <a:latin typeface="Arial"/>
            </a:endParaRPr>
          </a:p>
          <a:p>
            <a:pPr marL="343080" indent="-343080" algn="ctr">
              <a:lnSpc>
                <a:spcPct val="84000"/>
              </a:lnSpc>
              <a:spcBef>
                <a:spcPts val="1500"/>
              </a:spcBef>
              <a:spcAft>
                <a:spcPts val="74"/>
              </a:spcAft>
              <a:buNone/>
              <a:tabLst>
                <a:tab algn="l" pos="0"/>
              </a:tabLst>
            </a:pPr>
            <a:r>
              <a:rPr b="0" lang="en-GB" sz="2800" spc="-1" strike="noStrike">
                <a:solidFill>
                  <a:srgbClr val="000000"/>
                </a:solidFill>
                <a:latin typeface="Arial"/>
              </a:rPr>
              <a:t>A cross-District project such as Richmond RC’s Days for Girls can access funds from both District pools   </a:t>
            </a:r>
            <a:endParaRPr b="0" lang="en-GB" sz="2800" spc="-1" strike="noStrike">
              <a:latin typeface="Arial"/>
            </a:endParaRPr>
          </a:p>
          <a:p>
            <a:pPr marL="343080" indent="-343080" algn="ctr">
              <a:lnSpc>
                <a:spcPct val="84000"/>
              </a:lnSpc>
              <a:spcBef>
                <a:spcPts val="1500"/>
              </a:spcBef>
              <a:spcAft>
                <a:spcPts val="74"/>
              </a:spcAft>
              <a:buNone/>
              <a:tabLst>
                <a:tab algn="l" pos="0"/>
              </a:tabLst>
            </a:pPr>
            <a:endParaRPr b="0" lang="en-GB" sz="2800" spc="-1" strike="noStrike">
              <a:latin typeface="Arial"/>
            </a:endParaRPr>
          </a:p>
          <a:p>
            <a:pPr marL="343080" indent="-343080" algn="ctr">
              <a:lnSpc>
                <a:spcPct val="84000"/>
              </a:lnSpc>
              <a:spcBef>
                <a:spcPts val="1500"/>
              </a:spcBef>
              <a:spcAft>
                <a:spcPts val="74"/>
              </a:spcAft>
              <a:buNone/>
              <a:tabLst>
                <a:tab algn="l" pos="0"/>
              </a:tabLst>
            </a:pPr>
            <a:endParaRPr b="0" lang="en-GB" sz="2800" spc="-1" strike="noStrike">
              <a:latin typeface="Arial"/>
            </a:endParaRPr>
          </a:p>
        </p:txBody>
      </p:sp>
      <p:pic>
        <p:nvPicPr>
          <p:cNvPr id="946" name="" descr=""/>
          <p:cNvPicPr/>
          <p:nvPr/>
        </p:nvPicPr>
        <p:blipFill>
          <a:blip r:embed="rId1"/>
          <a:stretch/>
        </p:blipFill>
        <p:spPr>
          <a:xfrm>
            <a:off x="9540000" y="0"/>
            <a:ext cx="1969200" cy="1618920"/>
          </a:xfrm>
          <a:prstGeom prst="rect">
            <a:avLst/>
          </a:prstGeom>
          <a:ln w="0">
            <a:noFill/>
          </a:ln>
        </p:spPr>
      </p:pic>
    </p:spTree>
  </p:cSld>
  <mc:AlternateContent>
    <mc:Choice Requires="p14">
      <p:transition spd="slow" p14:dur="2000"/>
    </mc:Choice>
    <mc:Fallback>
      <p:transition spd="slow"/>
    </mc:Fallback>
  </mc:AlternateContent>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947" name=""/>
          <p:cNvSpPr/>
          <p:nvPr/>
        </p:nvSpPr>
        <p:spPr>
          <a:xfrm>
            <a:off x="380880" y="0"/>
            <a:ext cx="11504160" cy="133308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0000" rIns="90000" tIns="0" bIns="91440" anchor="b">
            <a:noAutofit/>
          </a:bodyPr>
          <a:p>
            <a:pPr>
              <a:lnSpc>
                <a:spcPct val="9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 algn="l" pos="11231640"/>
              </a:tabLst>
            </a:pPr>
            <a:r>
              <a:rPr b="1" lang="en-NZ" sz="4400" spc="-1" strike="noStrike">
                <a:solidFill>
                  <a:srgbClr val="ffffff"/>
                </a:solidFill>
                <a:latin typeface="Arial"/>
                <a:ea typeface="DejaVu Sans"/>
              </a:rPr>
              <a:t>District Grants – how they work </a:t>
            </a:r>
            <a:endParaRPr b="0" lang="en-GB" sz="4400" spc="-1" strike="noStrike">
              <a:latin typeface="Arial"/>
            </a:endParaRPr>
          </a:p>
        </p:txBody>
      </p:sp>
      <p:sp>
        <p:nvSpPr>
          <p:cNvPr id="948" name=""/>
          <p:cNvSpPr/>
          <p:nvPr/>
        </p:nvSpPr>
        <p:spPr>
          <a:xfrm>
            <a:off x="11649240" y="115920"/>
            <a:ext cx="420120" cy="36288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0000" rIns="90000" tIns="46800" bIns="46800" anchor="ctr">
            <a:noAutofit/>
          </a:bodyPr>
          <a:p>
            <a:pPr algn="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fld id="{68846891-8DF6-4F9F-9A92-E8F9A21A43C2}" type="slidenum">
              <a:rPr b="0" lang="en-US" sz="1200" spc="-1" strike="noStrike">
                <a:solidFill>
                  <a:srgbClr val="8b8b8b"/>
                </a:solidFill>
                <a:latin typeface="Arial"/>
                <a:ea typeface="DejaVu Sans"/>
              </a:rPr>
              <a:t>&lt;number&gt;</a:t>
            </a:fld>
            <a:endParaRPr b="0" lang="en-GB" sz="1200" spc="-1" strike="noStrike">
              <a:latin typeface="Arial"/>
            </a:endParaRPr>
          </a:p>
        </p:txBody>
      </p:sp>
      <p:sp>
        <p:nvSpPr>
          <p:cNvPr id="949" name=""/>
          <p:cNvSpPr/>
          <p:nvPr/>
        </p:nvSpPr>
        <p:spPr>
          <a:xfrm>
            <a:off x="539640" y="1620000"/>
            <a:ext cx="11242080" cy="5150160"/>
          </a:xfrm>
          <a:prstGeom prst="rect">
            <a:avLst/>
          </a:prstGeom>
          <a:noFill/>
          <a:ln w="0">
            <a:noFill/>
          </a:ln>
        </p:spPr>
        <p:style>
          <a:lnRef idx="0"/>
          <a:fillRef idx="0"/>
          <a:effectRef idx="0"/>
          <a:fontRef idx="minor"/>
        </p:style>
        <p:txBody>
          <a:bodyPr lIns="90000" rIns="90000" tIns="45000" bIns="45000" anchor="t">
            <a:spAutoFit/>
          </a:bodyPr>
          <a:p>
            <a:pPr marL="343080" indent="-341640">
              <a:lnSpc>
                <a:spcPct val="150000"/>
              </a:lnSpc>
              <a:spcBef>
                <a:spcPts val="74"/>
              </a:spcBef>
              <a:spcAft>
                <a:spcPts val="74"/>
              </a:spcAft>
              <a:buNone/>
              <a:tabLst>
                <a:tab algn="l" pos="0"/>
              </a:tabLst>
            </a:pPr>
            <a:r>
              <a:rPr b="0" lang="en-NZ" sz="2200" spc="-1" strike="noStrike">
                <a:solidFill>
                  <a:srgbClr val="000000"/>
                </a:solidFill>
                <a:latin typeface="Ubuntu"/>
                <a:ea typeface="DejaVu Sans"/>
              </a:rPr>
              <a:t>District Grants fund small-scale, short-term activities  addressing needs in our     communities and communities abroad – 20 grants in 2023-24 .</a:t>
            </a:r>
            <a:endParaRPr b="0" lang="en-GB" sz="2200" spc="-1" strike="noStrike">
              <a:latin typeface="Arial"/>
            </a:endParaRPr>
          </a:p>
          <a:p>
            <a:pPr marL="343080" indent="-341640">
              <a:lnSpc>
                <a:spcPct val="150000"/>
              </a:lnSpc>
              <a:spcBef>
                <a:spcPts val="74"/>
              </a:spcBef>
              <a:spcAft>
                <a:spcPts val="74"/>
              </a:spcAft>
              <a:buNone/>
              <a:tabLst>
                <a:tab algn="l" pos="0"/>
              </a:tabLst>
            </a:pPr>
            <a:r>
              <a:rPr b="0" lang="en-NZ" sz="2000" spc="-1" strike="noStrike">
                <a:solidFill>
                  <a:srgbClr val="000000"/>
                </a:solidFill>
                <a:latin typeface="Ubuntu"/>
                <a:ea typeface="Noto Sans CJK SC"/>
              </a:rPr>
              <a:t>Districts apply for a  single consolidated application to TRF for each Rotary year.</a:t>
            </a:r>
            <a:endParaRPr b="0" lang="en-GB" sz="2000" spc="-1" strike="noStrike">
              <a:latin typeface="Arial"/>
            </a:endParaRPr>
          </a:p>
          <a:p>
            <a:pPr marL="343080" indent="-341640">
              <a:lnSpc>
                <a:spcPct val="150000"/>
              </a:lnSpc>
              <a:spcBef>
                <a:spcPts val="74"/>
              </a:spcBef>
              <a:spcAft>
                <a:spcPts val="74"/>
              </a:spcAft>
              <a:buNone/>
              <a:tabLst>
                <a:tab algn="l" pos="0"/>
              </a:tabLst>
            </a:pPr>
            <a:r>
              <a:rPr b="0" lang="en-NZ" sz="2000" spc="-1" strike="noStrike">
                <a:solidFill>
                  <a:srgbClr val="000000"/>
                </a:solidFill>
                <a:latin typeface="Ubuntu"/>
                <a:ea typeface="Noto Sans CJK SC"/>
              </a:rPr>
              <a:t> </a:t>
            </a:r>
            <a:r>
              <a:rPr b="0" lang="en-NZ" sz="2000" spc="-1" strike="noStrike">
                <a:solidFill>
                  <a:srgbClr val="000000"/>
                </a:solidFill>
                <a:latin typeface="Ubuntu"/>
                <a:ea typeface="Noto Sans CJK SC"/>
              </a:rPr>
              <a:t>Each District chooses which activities it will fund with these grants.</a:t>
            </a:r>
            <a:endParaRPr b="0" lang="en-GB" sz="2000" spc="-1" strike="noStrike">
              <a:latin typeface="Arial"/>
            </a:endParaRPr>
          </a:p>
          <a:p>
            <a:pPr marL="343080" indent="-341640">
              <a:lnSpc>
                <a:spcPct val="150000"/>
              </a:lnSpc>
              <a:spcBef>
                <a:spcPts val="74"/>
              </a:spcBef>
              <a:spcAft>
                <a:spcPts val="74"/>
              </a:spcAft>
              <a:buNone/>
              <a:tabLst>
                <a:tab algn="l" pos="0"/>
              </a:tabLst>
            </a:pPr>
            <a:r>
              <a:rPr b="0" lang="en-NZ" sz="2000" spc="-1" strike="noStrike">
                <a:solidFill>
                  <a:srgbClr val="000000"/>
                </a:solidFill>
                <a:latin typeface="Ubuntu"/>
                <a:ea typeface="Noto Sans CJK SC"/>
              </a:rPr>
              <a:t>Projects / activities can include:</a:t>
            </a:r>
            <a:endParaRPr b="0" lang="en-GB" sz="2000" spc="-1" strike="noStrike">
              <a:latin typeface="Arial"/>
            </a:endParaRPr>
          </a:p>
          <a:p>
            <a:pPr marL="343080" indent="-341640">
              <a:lnSpc>
                <a:spcPct val="150000"/>
              </a:lnSpc>
              <a:spcBef>
                <a:spcPts val="74"/>
              </a:spcBef>
              <a:spcAft>
                <a:spcPts val="774"/>
              </a:spcAft>
              <a:buClr>
                <a:srgbClr val="000000"/>
              </a:buClr>
              <a:buFont typeface="Symbol"/>
              <a:buChar char=""/>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 algn="l" pos="11231640"/>
              </a:tabLst>
            </a:pPr>
            <a:r>
              <a:rPr b="0" lang="en-NZ" sz="2000" spc="-1" strike="noStrike">
                <a:solidFill>
                  <a:srgbClr val="000000"/>
                </a:solidFill>
                <a:latin typeface="Ubuntu"/>
                <a:ea typeface="DejaVu Sans"/>
              </a:rPr>
              <a:t>- Humanitarian &amp; environmental projecta – tree planting, park upgrades, mental health support, community health projects  </a:t>
            </a:r>
            <a:endParaRPr b="0" lang="en-GB" sz="2000" spc="-1" strike="noStrike">
              <a:latin typeface="Arial"/>
            </a:endParaRPr>
          </a:p>
          <a:p>
            <a:pPr marL="343080" indent="-341640">
              <a:lnSpc>
                <a:spcPct val="150000"/>
              </a:lnSpc>
              <a:spcBef>
                <a:spcPts val="74"/>
              </a:spcBef>
              <a:spcAft>
                <a:spcPts val="774"/>
              </a:spcAft>
              <a:buClr>
                <a:srgbClr val="000000"/>
              </a:buClr>
              <a:buFont typeface="Symbol"/>
              <a:buChar char=""/>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 algn="l" pos="11231640"/>
              </a:tabLst>
            </a:pPr>
            <a:r>
              <a:rPr b="0" lang="en-NZ" sz="2000" spc="-1" strike="noStrike">
                <a:solidFill>
                  <a:srgbClr val="000000"/>
                </a:solidFill>
                <a:latin typeface="Ubuntu"/>
                <a:ea typeface="DejaVu Sans"/>
              </a:rPr>
              <a:t>- Scholarships for any level, length of time, location, or area of study</a:t>
            </a:r>
            <a:endParaRPr b="0" lang="en-GB" sz="2000" spc="-1" strike="noStrike">
              <a:latin typeface="Arial"/>
            </a:endParaRPr>
          </a:p>
          <a:p>
            <a:pPr marL="343080" indent="-341640">
              <a:lnSpc>
                <a:spcPct val="150000"/>
              </a:lnSpc>
              <a:spcBef>
                <a:spcPts val="74"/>
              </a:spcBef>
              <a:spcAft>
                <a:spcPts val="774"/>
              </a:spcAft>
              <a:buClr>
                <a:srgbClr val="000000"/>
              </a:buClr>
              <a:buFont typeface="Symbol"/>
              <a:buChar char=""/>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 algn="l" pos="11231640"/>
              </a:tabLst>
            </a:pPr>
            <a:r>
              <a:rPr b="0" lang="en-NZ" sz="2000" spc="-1" strike="noStrike">
                <a:solidFill>
                  <a:srgbClr val="000000"/>
                </a:solidFill>
                <a:latin typeface="Ubuntu"/>
                <a:ea typeface="DejaVu Sans"/>
              </a:rPr>
              <a:t>- Youth programs, including RYE, RYLA, Rotaract, and Interact</a:t>
            </a:r>
            <a:endParaRPr b="0" lang="en-GB" sz="2000" spc="-1" strike="noStrike">
              <a:latin typeface="Arial"/>
            </a:endParaRPr>
          </a:p>
          <a:p>
            <a:pPr marL="343080" indent="-341640">
              <a:lnSpc>
                <a:spcPct val="150000"/>
              </a:lnSpc>
              <a:spcBef>
                <a:spcPts val="74"/>
              </a:spcBef>
              <a:spcAft>
                <a:spcPts val="774"/>
              </a:spcAft>
              <a:buClr>
                <a:srgbClr val="000000"/>
              </a:buClr>
              <a:buFont typeface="Symbol"/>
              <a:buChar char=""/>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 algn="l" pos="11231640"/>
              </a:tabLst>
            </a:pPr>
            <a:r>
              <a:rPr b="0" lang="en-NZ" sz="2000" spc="-1" strike="noStrike">
                <a:solidFill>
                  <a:srgbClr val="000000"/>
                </a:solidFill>
                <a:latin typeface="Ubuntu"/>
                <a:ea typeface="DejaVu Sans"/>
              </a:rPr>
              <a:t>- Vocational training teams </a:t>
            </a:r>
            <a:endParaRPr b="0" lang="en-GB" sz="2000" spc="-1" strike="noStrike">
              <a:latin typeface="Arial"/>
            </a:endParaRPr>
          </a:p>
        </p:txBody>
      </p:sp>
      <p:pic>
        <p:nvPicPr>
          <p:cNvPr id="950" name="" descr=""/>
          <p:cNvPicPr/>
          <p:nvPr/>
        </p:nvPicPr>
        <p:blipFill>
          <a:blip r:embed="rId1"/>
          <a:stretch/>
        </p:blipFill>
        <p:spPr>
          <a:xfrm>
            <a:off x="9540360" y="0"/>
            <a:ext cx="1969200" cy="1618920"/>
          </a:xfrm>
          <a:prstGeom prst="rect">
            <a:avLst/>
          </a:prstGeom>
          <a:ln w="0">
            <a:noFill/>
          </a:ln>
        </p:spPr>
      </p:pic>
    </p:spTree>
  </p:cSld>
  <mc:AlternateContent>
    <mc:Choice Requires="p14">
      <p:transition spd="slow" p14:dur="2000"/>
    </mc:Choice>
    <mc:Fallback>
      <p:transition spd="slow"/>
    </mc:Fallback>
  </mc:AlternateContent>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951" name=""/>
          <p:cNvSpPr/>
          <p:nvPr/>
        </p:nvSpPr>
        <p:spPr>
          <a:xfrm>
            <a:off x="380880" y="0"/>
            <a:ext cx="11504160" cy="12567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0000" rIns="90000" tIns="0" bIns="91440" anchor="b">
            <a:noAutofit/>
          </a:bodyPr>
          <a:p>
            <a:pPr>
              <a:lnSpc>
                <a:spcPct val="9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 algn="l" pos="11231640"/>
              </a:tabLst>
            </a:pPr>
            <a:r>
              <a:rPr b="1" lang="en-NZ" sz="4400" spc="-1" strike="noStrike">
                <a:solidFill>
                  <a:srgbClr val="ffffff"/>
                </a:solidFill>
                <a:latin typeface="Arial"/>
                <a:ea typeface="DejaVu Sans"/>
              </a:rPr>
              <a:t>Districts grants how they work</a:t>
            </a:r>
            <a:endParaRPr b="0" lang="en-GB" sz="4400" spc="-1" strike="noStrike">
              <a:latin typeface="Arial"/>
            </a:endParaRPr>
          </a:p>
        </p:txBody>
      </p:sp>
      <p:sp>
        <p:nvSpPr>
          <p:cNvPr id="952" name=""/>
          <p:cNvSpPr/>
          <p:nvPr/>
        </p:nvSpPr>
        <p:spPr>
          <a:xfrm>
            <a:off x="11649240" y="115920"/>
            <a:ext cx="420120" cy="36288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0000" rIns="90000" tIns="46800" bIns="46800" anchor="ctr">
            <a:noAutofit/>
          </a:bodyPr>
          <a:p>
            <a:pPr algn="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fld id="{E803769A-9707-4D21-A64B-C22250E99803}" type="slidenum">
              <a:rPr b="0" lang="en-US" sz="1200" spc="-1" strike="noStrike">
                <a:solidFill>
                  <a:srgbClr val="8b8b8b"/>
                </a:solidFill>
                <a:latin typeface="Arial"/>
                <a:ea typeface="DejaVu Sans"/>
              </a:rPr>
              <a:t>&lt;number&gt;</a:t>
            </a:fld>
            <a:endParaRPr b="0" lang="en-GB" sz="1200" spc="-1" strike="noStrike">
              <a:latin typeface="Arial"/>
            </a:endParaRPr>
          </a:p>
        </p:txBody>
      </p:sp>
      <p:sp>
        <p:nvSpPr>
          <p:cNvPr id="953" name=""/>
          <p:cNvSpPr/>
          <p:nvPr/>
        </p:nvSpPr>
        <p:spPr>
          <a:xfrm>
            <a:off x="642960" y="1800360"/>
            <a:ext cx="11242080" cy="4500720"/>
          </a:xfrm>
          <a:prstGeom prst="rect">
            <a:avLst/>
          </a:prstGeom>
          <a:noFill/>
          <a:ln w="0">
            <a:noFill/>
          </a:ln>
        </p:spPr>
        <p:style>
          <a:lnRef idx="0"/>
          <a:fillRef idx="0"/>
          <a:effectRef idx="0"/>
          <a:fontRef idx="minor"/>
        </p:style>
        <p:txBody>
          <a:bodyPr lIns="90000" rIns="90000" tIns="45000" bIns="45000" anchor="t">
            <a:spAutoFit/>
          </a:bodyPr>
          <a:p>
            <a:pPr>
              <a:lnSpc>
                <a:spcPct val="150000"/>
              </a:lnSpc>
              <a:spcBef>
                <a:spcPts val="74"/>
              </a:spcBef>
              <a:spcAft>
                <a:spcPts val="7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 algn="l" pos="11231640"/>
              </a:tabLst>
            </a:pPr>
            <a:r>
              <a:rPr b="1" lang="en-NZ" sz="2000" spc="-1" strike="noStrike">
                <a:solidFill>
                  <a:srgbClr val="000000"/>
                </a:solidFill>
                <a:latin typeface="Arial"/>
                <a:ea typeface="DejaVu Sans"/>
              </a:rPr>
              <a:t>Clubs apply for a grant as either:</a:t>
            </a:r>
            <a:endParaRPr b="0" lang="en-GB" sz="2000" spc="-1" strike="noStrike">
              <a:latin typeface="Arial"/>
            </a:endParaRPr>
          </a:p>
          <a:p>
            <a:pPr>
              <a:lnSpc>
                <a:spcPct val="150000"/>
              </a:lnSpc>
              <a:spcBef>
                <a:spcPts val="74"/>
              </a:spcBef>
              <a:spcAft>
                <a:spcPts val="7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 algn="l" pos="11231640"/>
              </a:tabLst>
            </a:pPr>
            <a:r>
              <a:rPr b="0" lang="en-NZ" sz="2000" spc="-1" strike="noStrike">
                <a:solidFill>
                  <a:srgbClr val="000000"/>
                </a:solidFill>
                <a:latin typeface="Arial"/>
                <a:ea typeface="DejaVu Sans"/>
              </a:rPr>
              <a:t>	</a:t>
            </a:r>
            <a:r>
              <a:rPr b="0" lang="en-NZ" sz="2000" spc="-1" strike="noStrike">
                <a:solidFill>
                  <a:srgbClr val="000000"/>
                </a:solidFill>
                <a:latin typeface="Arial"/>
                <a:ea typeface="DejaVu Sans"/>
              </a:rPr>
              <a:t>	</a:t>
            </a:r>
            <a:r>
              <a:rPr b="0" lang="en-NZ" sz="2000" spc="-1" strike="noStrike">
                <a:solidFill>
                  <a:srgbClr val="000000"/>
                </a:solidFill>
                <a:latin typeface="Arial"/>
                <a:ea typeface="DejaVu Sans"/>
              </a:rPr>
              <a:t>	</a:t>
            </a:r>
            <a:r>
              <a:rPr b="0" lang="en-NZ" sz="2000" spc="-1" strike="noStrike">
                <a:solidFill>
                  <a:srgbClr val="000000"/>
                </a:solidFill>
                <a:latin typeface="Arial"/>
                <a:ea typeface="DejaVu Sans"/>
              </a:rPr>
              <a:t>	</a:t>
            </a:r>
            <a:r>
              <a:rPr b="0" lang="en-NZ" sz="2000" spc="-1" strike="noStrike">
                <a:solidFill>
                  <a:srgbClr val="000000"/>
                </a:solidFill>
                <a:latin typeface="Arial"/>
                <a:ea typeface="DejaVu Sans"/>
              </a:rPr>
              <a:t>        </a:t>
            </a:r>
            <a:r>
              <a:rPr b="0" lang="en-NZ" sz="2000" spc="-1" strike="noStrike">
                <a:solidFill>
                  <a:srgbClr val="000000"/>
                </a:solidFill>
                <a:latin typeface="Arial"/>
                <a:ea typeface="DejaVu Sans"/>
              </a:rPr>
              <a:t>Maximum DDF</a:t>
            </a:r>
            <a:r>
              <a:rPr b="0" lang="en-NZ" sz="2000" spc="-1" strike="noStrike">
                <a:solidFill>
                  <a:srgbClr val="000000"/>
                </a:solidFill>
                <a:latin typeface="Arial"/>
                <a:ea typeface="DejaVu Sans"/>
              </a:rPr>
              <a:t>	</a:t>
            </a:r>
            <a:r>
              <a:rPr b="0" lang="en-NZ" sz="2000" spc="-1" strike="noStrike">
                <a:solidFill>
                  <a:srgbClr val="000000"/>
                </a:solidFill>
                <a:latin typeface="Arial"/>
                <a:ea typeface="DejaVu Sans"/>
              </a:rPr>
              <a:t>	</a:t>
            </a:r>
            <a:r>
              <a:rPr b="0" lang="en-NZ" sz="2000" spc="-1" strike="noStrike">
                <a:solidFill>
                  <a:srgbClr val="000000"/>
                </a:solidFill>
                <a:latin typeface="Arial"/>
                <a:ea typeface="DejaVu Sans"/>
              </a:rPr>
              <a:t>      Total Project </a:t>
            </a:r>
            <a:endParaRPr b="0" lang="en-GB" sz="2000" spc="-1" strike="noStrike">
              <a:latin typeface="Arial"/>
            </a:endParaRPr>
          </a:p>
          <a:p>
            <a:pPr>
              <a:lnSpc>
                <a:spcPct val="150000"/>
              </a:lnSpc>
              <a:spcBef>
                <a:spcPts val="74"/>
              </a:spcBef>
              <a:spcAft>
                <a:spcPts val="7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 algn="l" pos="11231640"/>
              </a:tabLst>
            </a:pPr>
            <a:r>
              <a:rPr b="0" lang="en-NZ" sz="2000" spc="-1" strike="noStrike">
                <a:solidFill>
                  <a:srgbClr val="000000"/>
                </a:solidFill>
                <a:latin typeface="Arial"/>
                <a:ea typeface="DejaVu Sans"/>
              </a:rPr>
              <a:t>	</a:t>
            </a:r>
            <a:r>
              <a:rPr b="0" lang="en-NZ" sz="2000" spc="-1" strike="noStrike">
                <a:solidFill>
                  <a:srgbClr val="000000"/>
                </a:solidFill>
                <a:latin typeface="Arial"/>
                <a:ea typeface="DejaVu Sans"/>
              </a:rPr>
              <a:t>	</a:t>
            </a:r>
            <a:r>
              <a:rPr b="0" lang="en-NZ" sz="2000" spc="-1" strike="noStrike">
                <a:solidFill>
                  <a:srgbClr val="000000"/>
                </a:solidFill>
                <a:latin typeface="Arial"/>
                <a:ea typeface="DejaVu Sans"/>
              </a:rPr>
              <a:t>	</a:t>
            </a:r>
            <a:r>
              <a:rPr b="0" lang="en-NZ" sz="2000" spc="-1" strike="noStrike">
                <a:solidFill>
                  <a:srgbClr val="000000"/>
                </a:solidFill>
                <a:latin typeface="Arial"/>
                <a:ea typeface="DejaVu Sans"/>
              </a:rPr>
              <a:t>	</a:t>
            </a:r>
            <a:r>
              <a:rPr b="0" lang="en-NZ" sz="2000" spc="-1" strike="noStrike">
                <a:solidFill>
                  <a:srgbClr val="000000"/>
                </a:solidFill>
                <a:latin typeface="Arial"/>
                <a:ea typeface="DejaVu Sans"/>
              </a:rPr>
              <a:t>         </a:t>
            </a:r>
            <a:r>
              <a:rPr b="0" lang="en-NZ" sz="2000" spc="-1" strike="noStrike">
                <a:solidFill>
                  <a:srgbClr val="000000"/>
                </a:solidFill>
                <a:latin typeface="Arial"/>
                <a:ea typeface="DejaVu Sans"/>
              </a:rPr>
              <a:t>match at $ - $  </a:t>
            </a:r>
            <a:r>
              <a:rPr b="0" lang="en-NZ" sz="2000" spc="-1" strike="noStrike">
                <a:solidFill>
                  <a:srgbClr val="000000"/>
                </a:solidFill>
                <a:latin typeface="Arial"/>
                <a:ea typeface="DejaVu Sans"/>
              </a:rPr>
              <a:t>	</a:t>
            </a:r>
            <a:r>
              <a:rPr b="0" lang="en-NZ" sz="2000" spc="-1" strike="noStrike">
                <a:solidFill>
                  <a:srgbClr val="000000"/>
                </a:solidFill>
                <a:latin typeface="Arial"/>
                <a:ea typeface="DejaVu Sans"/>
              </a:rPr>
              <a:t>	</a:t>
            </a:r>
            <a:r>
              <a:rPr b="0" lang="en-NZ" sz="2000" spc="-1" strike="noStrike">
                <a:solidFill>
                  <a:srgbClr val="000000"/>
                </a:solidFill>
                <a:latin typeface="Arial"/>
                <a:ea typeface="DejaVu Sans"/>
              </a:rPr>
              <a:t>      Value</a:t>
            </a:r>
            <a:endParaRPr b="0" lang="en-GB" sz="2000" spc="-1" strike="noStrike">
              <a:latin typeface="Arial"/>
            </a:endParaRPr>
          </a:p>
          <a:p>
            <a:pPr>
              <a:lnSpc>
                <a:spcPct val="150000"/>
              </a:lnSpc>
              <a:spcBef>
                <a:spcPts val="74"/>
              </a:spcBef>
              <a:spcAft>
                <a:spcPts val="7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 algn="l" pos="11231640"/>
              </a:tabLst>
            </a:pPr>
            <a:r>
              <a:rPr b="0" lang="en-NZ" sz="2000" spc="-1" strike="noStrike">
                <a:solidFill>
                  <a:srgbClr val="000000"/>
                </a:solidFill>
                <a:latin typeface="Arial"/>
                <a:ea typeface="DejaVu Sans"/>
              </a:rPr>
              <a:t>	</a:t>
            </a:r>
            <a:r>
              <a:rPr b="0" lang="en-NZ" sz="2000" spc="-1" strike="noStrike">
                <a:solidFill>
                  <a:srgbClr val="000000"/>
                </a:solidFill>
                <a:latin typeface="Arial"/>
                <a:ea typeface="DejaVu Sans"/>
              </a:rPr>
              <a:t>	</a:t>
            </a:r>
            <a:r>
              <a:rPr b="0" lang="en-NZ" sz="2000" spc="-1" strike="noStrike">
                <a:solidFill>
                  <a:srgbClr val="000000"/>
                </a:solidFill>
                <a:latin typeface="Arial"/>
                <a:ea typeface="DejaVu Sans"/>
              </a:rPr>
              <a:t>A single club:</a:t>
            </a:r>
            <a:r>
              <a:rPr b="0" lang="en-NZ" sz="2000" spc="-1" strike="noStrike">
                <a:solidFill>
                  <a:srgbClr val="000000"/>
                </a:solidFill>
                <a:latin typeface="Arial"/>
                <a:ea typeface="DejaVu Sans"/>
              </a:rPr>
              <a:t>	</a:t>
            </a:r>
            <a:r>
              <a:rPr b="0" lang="en-NZ" sz="2000" spc="-1" strike="noStrike">
                <a:solidFill>
                  <a:srgbClr val="000000"/>
                </a:solidFill>
                <a:latin typeface="Arial"/>
                <a:ea typeface="DejaVu Sans"/>
              </a:rPr>
              <a:t>     $3,000</a:t>
            </a:r>
            <a:r>
              <a:rPr b="0" lang="en-NZ" sz="2000" spc="-1" strike="noStrike">
                <a:solidFill>
                  <a:srgbClr val="000000"/>
                </a:solidFill>
                <a:latin typeface="Arial"/>
                <a:ea typeface="DejaVu Sans"/>
              </a:rPr>
              <a:t>	</a:t>
            </a:r>
            <a:r>
              <a:rPr b="0" lang="en-NZ" sz="2000" spc="-1" strike="noStrike">
                <a:solidFill>
                  <a:srgbClr val="000000"/>
                </a:solidFill>
                <a:latin typeface="Arial"/>
                <a:ea typeface="DejaVu Sans"/>
              </a:rPr>
              <a:t>	</a:t>
            </a:r>
            <a:r>
              <a:rPr b="0" lang="en-NZ" sz="2000" spc="-1" strike="noStrike">
                <a:solidFill>
                  <a:srgbClr val="000000"/>
                </a:solidFill>
                <a:latin typeface="Arial"/>
                <a:ea typeface="DejaVu Sans"/>
              </a:rPr>
              <a:t>            $  6,000 or more</a:t>
            </a:r>
            <a:endParaRPr b="0" lang="en-GB" sz="2000" spc="-1" strike="noStrike">
              <a:latin typeface="Arial"/>
            </a:endParaRPr>
          </a:p>
          <a:p>
            <a:pPr>
              <a:lnSpc>
                <a:spcPct val="150000"/>
              </a:lnSpc>
              <a:spcBef>
                <a:spcPts val="74"/>
              </a:spcBef>
              <a:spcAft>
                <a:spcPts val="7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 algn="l" pos="11231640"/>
              </a:tabLst>
            </a:pPr>
            <a:r>
              <a:rPr b="0" lang="en-NZ" sz="2000" spc="-1" strike="noStrike">
                <a:solidFill>
                  <a:srgbClr val="000000"/>
                </a:solidFill>
                <a:latin typeface="Arial"/>
                <a:ea typeface="DejaVu Sans"/>
              </a:rPr>
              <a:t>	</a:t>
            </a:r>
            <a:r>
              <a:rPr b="0" lang="en-NZ" sz="2000" spc="-1" strike="noStrike">
                <a:solidFill>
                  <a:srgbClr val="000000"/>
                </a:solidFill>
                <a:latin typeface="Arial"/>
                <a:ea typeface="DejaVu Sans"/>
              </a:rPr>
              <a:t>	</a:t>
            </a:r>
            <a:r>
              <a:rPr b="0" lang="en-NZ" sz="2000" spc="-1" strike="noStrike">
                <a:solidFill>
                  <a:srgbClr val="000000"/>
                </a:solidFill>
                <a:latin typeface="Arial"/>
                <a:ea typeface="DejaVu Sans"/>
              </a:rPr>
              <a:t>Multi – Club</a:t>
            </a:r>
            <a:r>
              <a:rPr b="0" lang="en-NZ" sz="2000" spc="-1" strike="noStrike">
                <a:solidFill>
                  <a:srgbClr val="000000"/>
                </a:solidFill>
                <a:latin typeface="Arial"/>
                <a:ea typeface="DejaVu Sans"/>
              </a:rPr>
              <a:t>	</a:t>
            </a:r>
            <a:r>
              <a:rPr b="0" lang="en-NZ" sz="2000" spc="-1" strike="noStrike">
                <a:solidFill>
                  <a:srgbClr val="000000"/>
                </a:solidFill>
                <a:latin typeface="Arial"/>
                <a:ea typeface="DejaVu Sans"/>
              </a:rPr>
              <a:t>:           $6,000</a:t>
            </a:r>
            <a:r>
              <a:rPr b="0" lang="en-NZ" sz="2000" spc="-1" strike="noStrike">
                <a:solidFill>
                  <a:srgbClr val="000000"/>
                </a:solidFill>
                <a:latin typeface="Arial"/>
                <a:ea typeface="DejaVu Sans"/>
              </a:rPr>
              <a:t>	</a:t>
            </a:r>
            <a:r>
              <a:rPr b="0" lang="en-NZ" sz="2000" spc="-1" strike="noStrike">
                <a:solidFill>
                  <a:srgbClr val="000000"/>
                </a:solidFill>
                <a:latin typeface="Arial"/>
                <a:ea typeface="DejaVu Sans"/>
              </a:rPr>
              <a:t>	</a:t>
            </a:r>
            <a:r>
              <a:rPr b="0" lang="en-NZ" sz="2000" spc="-1" strike="noStrike">
                <a:solidFill>
                  <a:srgbClr val="000000"/>
                </a:solidFill>
                <a:latin typeface="Arial"/>
                <a:ea typeface="DejaVu Sans"/>
              </a:rPr>
              <a:t>	</a:t>
            </a:r>
            <a:r>
              <a:rPr b="0" lang="en-NZ" sz="2000" spc="-1" strike="noStrike">
                <a:solidFill>
                  <a:srgbClr val="000000"/>
                </a:solidFill>
                <a:latin typeface="Arial"/>
                <a:ea typeface="DejaVu Sans"/>
              </a:rPr>
              <a:t>     $12,000 or more</a:t>
            </a:r>
            <a:endParaRPr b="0" lang="en-GB" sz="2000" spc="-1" strike="noStrike">
              <a:latin typeface="Arial"/>
            </a:endParaRPr>
          </a:p>
          <a:p>
            <a:pPr>
              <a:lnSpc>
                <a:spcPct val="150000"/>
              </a:lnSpc>
              <a:spcBef>
                <a:spcPts val="74"/>
              </a:spcBef>
              <a:spcAft>
                <a:spcPts val="7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 algn="l" pos="11231640"/>
              </a:tabLst>
            </a:pPr>
            <a:r>
              <a:rPr b="0" lang="en-NZ" sz="2000" spc="-1" strike="noStrike">
                <a:solidFill>
                  <a:srgbClr val="000000"/>
                </a:solidFill>
                <a:latin typeface="Arial"/>
                <a:ea typeface="DejaVu Sans"/>
              </a:rPr>
              <a:t>Lead club responsible for all financial management, progress and final reporting</a:t>
            </a:r>
            <a:endParaRPr b="0" lang="en-GB" sz="2000" spc="-1" strike="noStrike">
              <a:latin typeface="Arial"/>
            </a:endParaRPr>
          </a:p>
          <a:p>
            <a:pPr>
              <a:lnSpc>
                <a:spcPct val="150000"/>
              </a:lnSpc>
              <a:spcBef>
                <a:spcPts val="74"/>
              </a:spcBef>
              <a:spcAft>
                <a:spcPts val="7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 algn="l" pos="11231640"/>
              </a:tabLst>
            </a:pPr>
            <a:r>
              <a:rPr b="0" lang="en-NZ" sz="2000" spc="-1" strike="noStrike">
                <a:solidFill>
                  <a:srgbClr val="000000"/>
                </a:solidFill>
                <a:latin typeface="Arial"/>
                <a:ea typeface="DejaVu Sans"/>
              </a:rPr>
              <a:t>Foundation Committee has discretion to grant more under certain circumstances </a:t>
            </a:r>
            <a:endParaRPr b="0" lang="en-GB" sz="2000" spc="-1" strike="noStrike">
              <a:latin typeface="Arial"/>
            </a:endParaRPr>
          </a:p>
          <a:p>
            <a:pPr>
              <a:lnSpc>
                <a:spcPct val="150000"/>
              </a:lnSpc>
              <a:spcBef>
                <a:spcPts val="74"/>
              </a:spcBef>
              <a:spcAft>
                <a:spcPts val="7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 algn="l" pos="11231640"/>
              </a:tabLst>
            </a:pPr>
            <a:endParaRPr b="0" lang="en-GB" sz="2000" spc="-1" strike="noStrike">
              <a:latin typeface="Arial"/>
            </a:endParaRPr>
          </a:p>
        </p:txBody>
      </p:sp>
      <p:pic>
        <p:nvPicPr>
          <p:cNvPr id="954" name="" descr=""/>
          <p:cNvPicPr/>
          <p:nvPr/>
        </p:nvPicPr>
        <p:blipFill>
          <a:blip r:embed="rId1"/>
          <a:stretch/>
        </p:blipFill>
        <p:spPr>
          <a:xfrm>
            <a:off x="9540360" y="0"/>
            <a:ext cx="1969200" cy="1618920"/>
          </a:xfrm>
          <a:prstGeom prst="rect">
            <a:avLst/>
          </a:prstGeom>
          <a:ln w="0">
            <a:noFill/>
          </a:ln>
        </p:spPr>
      </p:pic>
    </p:spTree>
  </p:cSld>
  <mc:AlternateContent>
    <mc:Choice Requires="p14">
      <p:transition spd="slow" p14:dur="2000"/>
    </mc:Choice>
    <mc:Fallback>
      <p:transition spd="slow"/>
    </mc:Fallback>
  </mc:AlternateContent>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955" name=""/>
          <p:cNvSpPr/>
          <p:nvPr/>
        </p:nvSpPr>
        <p:spPr>
          <a:xfrm>
            <a:off x="380880" y="0"/>
            <a:ext cx="11504160" cy="118512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0000" rIns="90000" tIns="0" bIns="91440" anchor="b">
            <a:noAutofit/>
          </a:bodyPr>
          <a:p>
            <a:pPr>
              <a:lnSpc>
                <a:spcPct val="9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 algn="l" pos="11231640"/>
              </a:tabLst>
            </a:pPr>
            <a:r>
              <a:rPr b="1" lang="en-NZ" sz="4400" spc="-1" strike="noStrike">
                <a:solidFill>
                  <a:srgbClr val="ffffff"/>
                </a:solidFill>
                <a:latin typeface="Arial"/>
                <a:ea typeface="DejaVu Sans"/>
              </a:rPr>
              <a:t>Districts grants  - must do’s</a:t>
            </a:r>
            <a:endParaRPr b="0" lang="en-GB" sz="4400" spc="-1" strike="noStrike">
              <a:latin typeface="Arial"/>
            </a:endParaRPr>
          </a:p>
        </p:txBody>
      </p:sp>
      <p:sp>
        <p:nvSpPr>
          <p:cNvPr id="956" name=""/>
          <p:cNvSpPr/>
          <p:nvPr/>
        </p:nvSpPr>
        <p:spPr>
          <a:xfrm>
            <a:off x="11649240" y="115920"/>
            <a:ext cx="420120" cy="36288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0000" rIns="90000" tIns="46800" bIns="46800" anchor="ctr">
            <a:noAutofit/>
          </a:bodyPr>
          <a:p>
            <a:pPr algn="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fld id="{6C587424-BEE9-4C3B-9D56-617786FCA501}" type="slidenum">
              <a:rPr b="0" lang="en-US" sz="1200" spc="-1" strike="noStrike">
                <a:solidFill>
                  <a:srgbClr val="8b8b8b"/>
                </a:solidFill>
                <a:latin typeface="Arial"/>
                <a:ea typeface="DejaVu Sans"/>
              </a:rPr>
              <a:t>&lt;number&gt;</a:t>
            </a:fld>
            <a:endParaRPr b="0" lang="en-GB" sz="1200" spc="-1" strike="noStrike">
              <a:latin typeface="Arial"/>
            </a:endParaRPr>
          </a:p>
        </p:txBody>
      </p:sp>
      <p:sp>
        <p:nvSpPr>
          <p:cNvPr id="957" name=""/>
          <p:cNvSpPr/>
          <p:nvPr/>
        </p:nvSpPr>
        <p:spPr>
          <a:xfrm>
            <a:off x="642960" y="1800360"/>
            <a:ext cx="11242080" cy="959400"/>
          </a:xfrm>
          <a:prstGeom prst="rect">
            <a:avLst/>
          </a:prstGeom>
          <a:noFill/>
          <a:ln w="0">
            <a:noFill/>
          </a:ln>
        </p:spPr>
        <p:style>
          <a:lnRef idx="0"/>
          <a:fillRef idx="0"/>
          <a:effectRef idx="0"/>
          <a:fontRef idx="minor"/>
        </p:style>
        <p:txBody>
          <a:bodyPr lIns="90000" rIns="90000" tIns="45000" bIns="45000" anchor="t">
            <a:spAutoFit/>
          </a:bodyPr>
          <a:p>
            <a:pPr>
              <a:lnSpc>
                <a:spcPct val="150000"/>
              </a:lnSpc>
              <a:spcBef>
                <a:spcPts val="74"/>
              </a:spcBef>
              <a:spcAft>
                <a:spcPts val="7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 algn="l" pos="11231640"/>
              </a:tabLst>
            </a:pPr>
            <a:endParaRPr b="0" lang="en-GB" sz="2000" spc="-1" strike="noStrike">
              <a:latin typeface="Arial"/>
            </a:endParaRPr>
          </a:p>
          <a:p>
            <a:pPr>
              <a:lnSpc>
                <a:spcPct val="150000"/>
              </a:lnSpc>
              <a:spcBef>
                <a:spcPts val="74"/>
              </a:spcBef>
              <a:spcAft>
                <a:spcPts val="7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 algn="l" pos="11231640"/>
              </a:tabLst>
            </a:pPr>
            <a:endParaRPr b="0" lang="en-GB" sz="2000" spc="-1" strike="noStrike">
              <a:latin typeface="Arial"/>
            </a:endParaRPr>
          </a:p>
        </p:txBody>
      </p:sp>
      <p:sp>
        <p:nvSpPr>
          <p:cNvPr id="958" name=""/>
          <p:cNvSpPr/>
          <p:nvPr/>
        </p:nvSpPr>
        <p:spPr>
          <a:xfrm>
            <a:off x="611280" y="1657440"/>
            <a:ext cx="10686240" cy="4423320"/>
          </a:xfrm>
          <a:prstGeom prst="rect">
            <a:avLst/>
          </a:prstGeom>
          <a:noFill/>
          <a:ln w="0">
            <a:noFill/>
          </a:ln>
        </p:spPr>
        <p:style>
          <a:lnRef idx="0"/>
          <a:fillRef idx="0"/>
          <a:effectRef idx="0"/>
          <a:fontRef idx="minor"/>
        </p:style>
        <p:txBody>
          <a:bodyPr lIns="90000" rIns="90000" tIns="45000" bIns="45000" anchor="t">
            <a:spAutoFit/>
          </a:bodyPr>
          <a:p>
            <a:pPr marL="343080" indent="-341640">
              <a:lnSpc>
                <a:spcPct val="120000"/>
              </a:lnSpc>
              <a:spcBef>
                <a:spcPts val="74"/>
              </a:spcBef>
              <a:spcAft>
                <a:spcPts val="74"/>
              </a:spcAft>
              <a:buClr>
                <a:srgbClr val="222222"/>
              </a:buClr>
              <a:buFont typeface="Arial"/>
              <a:buChar char="•"/>
              <a:tabLst>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NZ" sz="2100" spc="-1" strike="noStrike">
                <a:solidFill>
                  <a:srgbClr val="222222"/>
                </a:solidFill>
                <a:latin typeface="Ubuntu"/>
                <a:ea typeface="Times New Roman"/>
              </a:rPr>
              <a:t>Projects have to align with the mission of the Foundation  - clearly identify the Area of Focus</a:t>
            </a:r>
            <a:endParaRPr b="0" lang="en-GB" sz="2100" spc="-1" strike="noStrike">
              <a:latin typeface="Arial"/>
            </a:endParaRPr>
          </a:p>
          <a:p>
            <a:pPr marL="343080" indent="-341640">
              <a:lnSpc>
                <a:spcPct val="120000"/>
              </a:lnSpc>
              <a:spcBef>
                <a:spcPts val="74"/>
              </a:spcBef>
              <a:spcAft>
                <a:spcPts val="74"/>
              </a:spcAft>
              <a:buClr>
                <a:srgbClr val="222222"/>
              </a:buClr>
              <a:buFont typeface="Arial"/>
              <a:buChar char="•"/>
              <a:tabLst>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NZ" sz="2100" spc="-1" strike="noStrike">
                <a:solidFill>
                  <a:srgbClr val="222222"/>
                </a:solidFill>
                <a:latin typeface="Ubuntu"/>
                <a:ea typeface="Times New Roman"/>
              </a:rPr>
              <a:t>Application must clearly show project total costs and how it will be funded; make sure other clubs and 3</a:t>
            </a:r>
            <a:r>
              <a:rPr b="0" lang="en-NZ" sz="2100" spc="-1" strike="noStrike" baseline="30000">
                <a:solidFill>
                  <a:srgbClr val="222222"/>
                </a:solidFill>
                <a:latin typeface="Ubuntu"/>
                <a:ea typeface="Times New Roman"/>
              </a:rPr>
              <a:t>rd</a:t>
            </a:r>
            <a:r>
              <a:rPr b="0" lang="en-NZ" sz="2100" spc="-1" strike="noStrike">
                <a:solidFill>
                  <a:srgbClr val="222222"/>
                </a:solidFill>
                <a:latin typeface="Ubuntu"/>
                <a:ea typeface="Times New Roman"/>
              </a:rPr>
              <a:t> parties have confirmed their funding commitment</a:t>
            </a:r>
            <a:endParaRPr b="0" lang="en-GB" sz="2100" spc="-1" strike="noStrike">
              <a:latin typeface="Arial"/>
            </a:endParaRPr>
          </a:p>
          <a:p>
            <a:pPr marL="343080" indent="-341640">
              <a:lnSpc>
                <a:spcPct val="120000"/>
              </a:lnSpc>
              <a:spcBef>
                <a:spcPts val="74"/>
              </a:spcBef>
              <a:spcAft>
                <a:spcPts val="74"/>
              </a:spcAft>
              <a:buClr>
                <a:srgbClr val="222222"/>
              </a:buClr>
              <a:buFont typeface="Arial"/>
              <a:buChar char="•"/>
              <a:tabLst>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NZ" sz="2100" spc="-1" strike="noStrike">
                <a:solidFill>
                  <a:srgbClr val="222222"/>
                </a:solidFill>
                <a:latin typeface="Ubuntu"/>
                <a:ea typeface="Times New Roman"/>
              </a:rPr>
              <a:t>Clearly set out how Rotarians will be involved </a:t>
            </a:r>
            <a:endParaRPr b="0" lang="en-GB" sz="2100" spc="-1" strike="noStrike">
              <a:latin typeface="Arial"/>
            </a:endParaRPr>
          </a:p>
          <a:p>
            <a:pPr marL="343080" indent="-341640">
              <a:lnSpc>
                <a:spcPct val="120000"/>
              </a:lnSpc>
              <a:spcBef>
                <a:spcPts val="74"/>
              </a:spcBef>
              <a:spcAft>
                <a:spcPts val="74"/>
              </a:spcAft>
              <a:buClr>
                <a:srgbClr val="222222"/>
              </a:buClr>
              <a:buFont typeface="Arial"/>
              <a:buChar char="•"/>
              <a:tabLst>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NZ" sz="2100" spc="-1" strike="noStrike">
                <a:solidFill>
                  <a:srgbClr val="222222"/>
                </a:solidFill>
                <a:latin typeface="Ubuntu"/>
                <a:ea typeface="Times New Roman"/>
              </a:rPr>
              <a:t>If the project is for something that will require on-going funding identify how that will be sustained</a:t>
            </a:r>
            <a:endParaRPr b="0" lang="en-GB" sz="2100" spc="-1" strike="noStrike">
              <a:latin typeface="Arial"/>
            </a:endParaRPr>
          </a:p>
          <a:p>
            <a:pPr marL="343080" indent="-341640">
              <a:lnSpc>
                <a:spcPct val="120000"/>
              </a:lnSpc>
              <a:spcBef>
                <a:spcPts val="74"/>
              </a:spcBef>
              <a:spcAft>
                <a:spcPts val="74"/>
              </a:spcAft>
              <a:buClr>
                <a:srgbClr val="222222"/>
              </a:buClr>
              <a:buFont typeface="Arial"/>
              <a:buChar char="•"/>
              <a:tabLst>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NZ" sz="2100" spc="-1" strike="noStrike">
                <a:solidFill>
                  <a:srgbClr val="222222"/>
                </a:solidFill>
                <a:latin typeface="Ubuntu"/>
                <a:ea typeface="Times New Roman"/>
              </a:rPr>
              <a:t>Club must have an account separate for that used for club operations to manage the grant funding; </a:t>
            </a:r>
            <a:endParaRPr b="0" lang="en-GB" sz="2100" spc="-1" strike="noStrike">
              <a:latin typeface="Arial"/>
            </a:endParaRPr>
          </a:p>
          <a:p>
            <a:pPr marL="343080" indent="-341640">
              <a:lnSpc>
                <a:spcPct val="120000"/>
              </a:lnSpc>
              <a:spcBef>
                <a:spcPts val="74"/>
              </a:spcBef>
              <a:spcAft>
                <a:spcPts val="74"/>
              </a:spcAft>
              <a:buClr>
                <a:srgbClr val="222222"/>
              </a:buClr>
              <a:buFont typeface="Arial"/>
              <a:buChar char="•"/>
              <a:tabLst>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NZ" sz="2100" spc="-1" strike="noStrike">
                <a:solidFill>
                  <a:srgbClr val="222222"/>
                </a:solidFill>
                <a:latin typeface="Ubuntu"/>
                <a:ea typeface="Times New Roman"/>
              </a:rPr>
              <a:t>Club must maintain an audit trail of all expenditure and project deliverables</a:t>
            </a:r>
            <a:endParaRPr b="0" lang="en-GB" sz="2100" spc="-1" strike="noStrike">
              <a:latin typeface="Arial"/>
            </a:endParaRPr>
          </a:p>
          <a:p>
            <a:pPr marL="343080" indent="-341640">
              <a:lnSpc>
                <a:spcPct val="120000"/>
              </a:lnSpc>
              <a:spcBef>
                <a:spcPts val="74"/>
              </a:spcBef>
              <a:spcAft>
                <a:spcPts val="74"/>
              </a:spcAft>
              <a:buClr>
                <a:srgbClr val="222222"/>
              </a:buClr>
              <a:buFont typeface="Arial"/>
              <a:buChar char="•"/>
              <a:tabLst>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NZ" sz="2100" spc="-1" strike="noStrike">
                <a:solidFill>
                  <a:srgbClr val="222222"/>
                </a:solidFill>
                <a:latin typeface="Ubuntu"/>
                <a:ea typeface="Times New Roman"/>
              </a:rPr>
              <a:t>Plan  for and set out how you will use the project to promote Rotary</a:t>
            </a:r>
            <a:endParaRPr b="0" lang="en-GB" sz="2100" spc="-1" strike="noStrike">
              <a:latin typeface="Arial"/>
            </a:endParaRPr>
          </a:p>
        </p:txBody>
      </p:sp>
      <p:pic>
        <p:nvPicPr>
          <p:cNvPr id="959" name="" descr=""/>
          <p:cNvPicPr/>
          <p:nvPr/>
        </p:nvPicPr>
        <p:blipFill>
          <a:blip r:embed="rId1"/>
          <a:stretch/>
        </p:blipFill>
        <p:spPr>
          <a:xfrm>
            <a:off x="9540360" y="0"/>
            <a:ext cx="1969200" cy="1618920"/>
          </a:xfrm>
          <a:prstGeom prst="rect">
            <a:avLst/>
          </a:prstGeom>
          <a:ln w="0">
            <a:noFill/>
          </a:ln>
        </p:spPr>
      </p:pic>
    </p:spTree>
  </p:cSld>
  <mc:AlternateContent>
    <mc:Choice Requires="p14">
      <p:transition spd="slow" p14:dur="2000"/>
    </mc:Choice>
    <mc:Fallback>
      <p:transition spd="slow"/>
    </mc:Fallback>
  </mc:AlternateContent>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960" name=""/>
          <p:cNvSpPr/>
          <p:nvPr/>
        </p:nvSpPr>
        <p:spPr>
          <a:xfrm>
            <a:off x="380880" y="0"/>
            <a:ext cx="11504160" cy="121068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0000" rIns="90000" tIns="0" bIns="91440" anchor="b">
            <a:noAutofit/>
          </a:bodyPr>
          <a:p>
            <a:pPr>
              <a:lnSpc>
                <a:spcPct val="9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 algn="l" pos="11231640"/>
              </a:tabLst>
            </a:pPr>
            <a:r>
              <a:rPr b="1" lang="en-NZ" sz="4400" spc="-1" strike="noStrike">
                <a:solidFill>
                  <a:srgbClr val="ffffff"/>
                </a:solidFill>
                <a:latin typeface="Arial"/>
                <a:ea typeface="DejaVu Sans"/>
              </a:rPr>
              <a:t>Districts grants  - some tips</a:t>
            </a:r>
            <a:endParaRPr b="0" lang="en-GB" sz="4400" spc="-1" strike="noStrike">
              <a:latin typeface="Arial"/>
            </a:endParaRPr>
          </a:p>
        </p:txBody>
      </p:sp>
      <p:sp>
        <p:nvSpPr>
          <p:cNvPr id="961" name=""/>
          <p:cNvSpPr/>
          <p:nvPr/>
        </p:nvSpPr>
        <p:spPr>
          <a:xfrm>
            <a:off x="11649240" y="115920"/>
            <a:ext cx="420120" cy="36288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0000" rIns="90000" tIns="46800" bIns="46800" anchor="ctr">
            <a:noAutofit/>
          </a:bodyPr>
          <a:p>
            <a:pPr algn="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fld id="{C9CC6F5D-263B-433D-AEB6-BB9F158BF6C0}" type="slidenum">
              <a:rPr b="0" lang="en-US" sz="1200" spc="-1" strike="noStrike">
                <a:solidFill>
                  <a:srgbClr val="8b8b8b"/>
                </a:solidFill>
                <a:latin typeface="Arial"/>
                <a:ea typeface="DejaVu Sans"/>
              </a:rPr>
              <a:t>&lt;number&gt;</a:t>
            </a:fld>
            <a:endParaRPr b="0" lang="en-GB" sz="1200" spc="-1" strike="noStrike">
              <a:latin typeface="Arial"/>
            </a:endParaRPr>
          </a:p>
        </p:txBody>
      </p:sp>
      <p:sp>
        <p:nvSpPr>
          <p:cNvPr id="962" name=""/>
          <p:cNvSpPr/>
          <p:nvPr/>
        </p:nvSpPr>
        <p:spPr>
          <a:xfrm>
            <a:off x="642960" y="1800360"/>
            <a:ext cx="11242080" cy="959400"/>
          </a:xfrm>
          <a:prstGeom prst="rect">
            <a:avLst/>
          </a:prstGeom>
          <a:noFill/>
          <a:ln w="0">
            <a:noFill/>
          </a:ln>
        </p:spPr>
        <p:style>
          <a:lnRef idx="0"/>
          <a:fillRef idx="0"/>
          <a:effectRef idx="0"/>
          <a:fontRef idx="minor"/>
        </p:style>
        <p:txBody>
          <a:bodyPr lIns="90000" rIns="90000" tIns="45000" bIns="45000" anchor="t">
            <a:spAutoFit/>
          </a:bodyPr>
          <a:p>
            <a:pPr>
              <a:lnSpc>
                <a:spcPct val="150000"/>
              </a:lnSpc>
              <a:spcBef>
                <a:spcPts val="74"/>
              </a:spcBef>
              <a:spcAft>
                <a:spcPts val="7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 algn="l" pos="11231640"/>
              </a:tabLst>
            </a:pPr>
            <a:endParaRPr b="0" lang="en-GB" sz="2000" spc="-1" strike="noStrike">
              <a:latin typeface="Arial"/>
            </a:endParaRPr>
          </a:p>
          <a:p>
            <a:pPr>
              <a:lnSpc>
                <a:spcPct val="150000"/>
              </a:lnSpc>
              <a:spcBef>
                <a:spcPts val="74"/>
              </a:spcBef>
              <a:spcAft>
                <a:spcPts val="7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 algn="l" pos="11231640"/>
              </a:tabLst>
            </a:pPr>
            <a:endParaRPr b="0" lang="en-GB" sz="2000" spc="-1" strike="noStrike">
              <a:latin typeface="Arial"/>
            </a:endParaRPr>
          </a:p>
        </p:txBody>
      </p:sp>
      <p:sp>
        <p:nvSpPr>
          <p:cNvPr id="963" name=""/>
          <p:cNvSpPr/>
          <p:nvPr/>
        </p:nvSpPr>
        <p:spPr>
          <a:xfrm>
            <a:off x="625320" y="1700280"/>
            <a:ext cx="10686600" cy="4518360"/>
          </a:xfrm>
          <a:prstGeom prst="rect">
            <a:avLst/>
          </a:prstGeom>
          <a:noFill/>
          <a:ln w="0">
            <a:noFill/>
          </a:ln>
        </p:spPr>
        <p:style>
          <a:lnRef idx="0"/>
          <a:fillRef idx="0"/>
          <a:effectRef idx="0"/>
          <a:fontRef idx="minor"/>
        </p:style>
        <p:txBody>
          <a:bodyPr lIns="90000" rIns="90000" tIns="45000" bIns="45000" anchor="t">
            <a:spAutoFit/>
          </a:bodyPr>
          <a:p>
            <a:pPr marL="343080" indent="-341640">
              <a:lnSpc>
                <a:spcPct val="120000"/>
              </a:lnSpc>
              <a:spcBef>
                <a:spcPts val="74"/>
              </a:spcBef>
              <a:spcAft>
                <a:spcPts val="74"/>
              </a:spcAft>
              <a:buClr>
                <a:srgbClr val="222222"/>
              </a:buClr>
              <a:buFont typeface="Arial"/>
              <a:buChar char="•"/>
              <a:tabLst>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NZ" sz="2000" spc="-1" strike="noStrike">
                <a:solidFill>
                  <a:srgbClr val="222222"/>
                </a:solidFill>
                <a:latin typeface="Ubuntu"/>
                <a:ea typeface="Times New Roman"/>
              </a:rPr>
              <a:t>Tip 1 - Give generously to The Rotary Foundation </a:t>
            </a:r>
            <a:endParaRPr b="0" lang="en-GB" sz="2000" spc="-1" strike="noStrike">
              <a:latin typeface="Arial"/>
            </a:endParaRPr>
          </a:p>
          <a:p>
            <a:pPr lvl="1" marL="800280" indent="-343080">
              <a:lnSpc>
                <a:spcPct val="120000"/>
              </a:lnSpc>
              <a:spcBef>
                <a:spcPts val="74"/>
              </a:spcBef>
              <a:spcAft>
                <a:spcPts val="74"/>
              </a:spcAft>
              <a:buClr>
                <a:srgbClr val="222222"/>
              </a:buClr>
              <a:buFont typeface="Wingdings" charset="2"/>
              <a:buChar char=""/>
              <a:tabLst>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NZ" sz="2000" spc="-1" strike="noStrike">
                <a:solidFill>
                  <a:srgbClr val="222222"/>
                </a:solidFill>
                <a:latin typeface="Ubuntu"/>
                <a:ea typeface="Times New Roman"/>
              </a:rPr>
              <a:t>the more we give the more we can achieve</a:t>
            </a:r>
            <a:endParaRPr b="0" lang="en-GB" sz="2000" spc="-1" strike="noStrike">
              <a:latin typeface="Arial"/>
            </a:endParaRPr>
          </a:p>
          <a:p>
            <a:pPr marL="343080" indent="-341640">
              <a:lnSpc>
                <a:spcPct val="150000"/>
              </a:lnSpc>
              <a:spcBef>
                <a:spcPts val="74"/>
              </a:spcBef>
              <a:spcAft>
                <a:spcPts val="74"/>
              </a:spcAft>
              <a:buClr>
                <a:srgbClr val="222222"/>
              </a:buClr>
              <a:buFont typeface="Arial"/>
              <a:buChar char="•"/>
              <a:tabLst>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NZ" sz="2000" spc="-1" strike="noStrike">
                <a:solidFill>
                  <a:srgbClr val="222222"/>
                </a:solidFill>
                <a:latin typeface="Ubuntu"/>
                <a:ea typeface="Times New Roman"/>
              </a:rPr>
              <a:t>Tip 2 - Start planning your project early</a:t>
            </a:r>
            <a:r>
              <a:rPr b="0" lang="en-NZ" sz="2000" spc="-1" strike="noStrike">
                <a:solidFill>
                  <a:srgbClr val="222222"/>
                </a:solidFill>
                <a:latin typeface="Ubuntu"/>
                <a:ea typeface="Times New Roman"/>
              </a:rPr>
              <a:t>  </a:t>
            </a:r>
            <a:endParaRPr b="0" lang="en-GB" sz="2000" spc="-1" strike="noStrike">
              <a:latin typeface="Arial"/>
            </a:endParaRPr>
          </a:p>
          <a:p>
            <a:pPr lvl="1" marL="800280" indent="-343080">
              <a:lnSpc>
                <a:spcPct val="120000"/>
              </a:lnSpc>
              <a:spcBef>
                <a:spcPts val="74"/>
              </a:spcBef>
              <a:spcAft>
                <a:spcPts val="74"/>
              </a:spcAft>
              <a:buClr>
                <a:srgbClr val="222222"/>
              </a:buClr>
              <a:buFont typeface="Wingdings" charset="2"/>
              <a:buChar char=""/>
              <a:tabLst>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NZ" sz="2000" spc="-1" strike="noStrike">
                <a:solidFill>
                  <a:srgbClr val="222222"/>
                </a:solidFill>
                <a:latin typeface="Ubuntu"/>
                <a:ea typeface="Times New Roman"/>
              </a:rPr>
              <a:t>get quotes etc now to build your budget &amp; plan; build partnerships and collaborate with others clubs now </a:t>
            </a:r>
            <a:endParaRPr b="0" lang="en-GB" sz="2000" spc="-1" strike="noStrike">
              <a:latin typeface="Arial"/>
            </a:endParaRPr>
          </a:p>
          <a:p>
            <a:pPr marL="343080" indent="-341640">
              <a:lnSpc>
                <a:spcPct val="150000"/>
              </a:lnSpc>
              <a:spcBef>
                <a:spcPts val="74"/>
              </a:spcBef>
              <a:spcAft>
                <a:spcPts val="74"/>
              </a:spcAft>
              <a:buClr>
                <a:srgbClr val="222222"/>
              </a:buClr>
              <a:buFont typeface="Arial"/>
              <a:buChar char="•"/>
              <a:tabLst>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NZ" sz="2000" spc="-1" strike="noStrike">
                <a:solidFill>
                  <a:srgbClr val="222222"/>
                </a:solidFill>
                <a:latin typeface="Ubuntu"/>
                <a:ea typeface="Times New Roman"/>
              </a:rPr>
              <a:t>Tip 3 - Be Bold and Innovative</a:t>
            </a:r>
            <a:r>
              <a:rPr b="0" lang="en-NZ" sz="2000" spc="-1" strike="noStrike">
                <a:solidFill>
                  <a:srgbClr val="222222"/>
                </a:solidFill>
                <a:latin typeface="Ubuntu"/>
                <a:ea typeface="Times New Roman"/>
              </a:rPr>
              <a:t> </a:t>
            </a:r>
            <a:endParaRPr b="0" lang="en-GB" sz="2000" spc="-1" strike="noStrike">
              <a:latin typeface="Arial"/>
            </a:endParaRPr>
          </a:p>
          <a:p>
            <a:pPr lvl="1" marL="800280" indent="-343080">
              <a:lnSpc>
                <a:spcPct val="120000"/>
              </a:lnSpc>
              <a:spcBef>
                <a:spcPts val="74"/>
              </a:spcBef>
              <a:spcAft>
                <a:spcPts val="74"/>
              </a:spcAft>
              <a:buClr>
                <a:srgbClr val="222222"/>
              </a:buClr>
              <a:buFont typeface="Wingdings" charset="2"/>
              <a:buChar char=""/>
              <a:tabLst>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NZ" sz="2000" spc="-1" strike="noStrike">
                <a:solidFill>
                  <a:srgbClr val="222222"/>
                </a:solidFill>
                <a:latin typeface="Ubuntu"/>
                <a:ea typeface="Times New Roman"/>
              </a:rPr>
              <a:t>Try something new it helps energise your club from just doing the routine things year to year</a:t>
            </a:r>
            <a:endParaRPr b="0" lang="en-GB" sz="2000" spc="-1" strike="noStrike">
              <a:latin typeface="Arial"/>
            </a:endParaRPr>
          </a:p>
          <a:p>
            <a:pPr marL="343080" indent="-341640">
              <a:lnSpc>
                <a:spcPct val="150000"/>
              </a:lnSpc>
              <a:spcBef>
                <a:spcPts val="74"/>
              </a:spcBef>
              <a:spcAft>
                <a:spcPts val="74"/>
              </a:spcAft>
              <a:buClr>
                <a:srgbClr val="222222"/>
              </a:buClr>
              <a:buFont typeface="Arial"/>
              <a:buChar char="•"/>
              <a:tabLst>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NZ" sz="2000" spc="-1" strike="noStrike">
                <a:solidFill>
                  <a:srgbClr val="222222"/>
                </a:solidFill>
                <a:latin typeface="Ubuntu"/>
                <a:ea typeface="Times New Roman"/>
              </a:rPr>
              <a:t>Tip 4 - Involve Rotarians in the project</a:t>
            </a:r>
            <a:r>
              <a:rPr b="0" lang="en-NZ" sz="2000" spc="-1" strike="noStrike">
                <a:solidFill>
                  <a:srgbClr val="222222"/>
                </a:solidFill>
                <a:latin typeface="Ubuntu"/>
                <a:ea typeface="Times New Roman"/>
              </a:rPr>
              <a:t> </a:t>
            </a:r>
            <a:endParaRPr b="0" lang="en-GB" sz="2000" spc="-1" strike="noStrike">
              <a:latin typeface="Arial"/>
            </a:endParaRPr>
          </a:p>
          <a:p>
            <a:pPr lvl="1" marL="800280" indent="-343080">
              <a:lnSpc>
                <a:spcPct val="120000"/>
              </a:lnSpc>
              <a:spcBef>
                <a:spcPts val="74"/>
              </a:spcBef>
              <a:spcAft>
                <a:spcPts val="74"/>
              </a:spcAft>
              <a:buClr>
                <a:srgbClr val="222222"/>
              </a:buClr>
              <a:buFont typeface="Wingdings" charset="2"/>
              <a:buChar char=""/>
              <a:tabLst>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NZ" sz="2000" spc="-1" strike="noStrike">
                <a:solidFill>
                  <a:srgbClr val="222222"/>
                </a:solidFill>
                <a:latin typeface="Ubuntu"/>
                <a:ea typeface="Times New Roman"/>
              </a:rPr>
              <a:t>Really important that we don’t just pass $$s to others – Rotarians  need to be seen and enjoy delivering projects; it may also help attract new members.</a:t>
            </a:r>
            <a:endParaRPr b="0" lang="en-GB" sz="2000" spc="-1" strike="noStrike">
              <a:latin typeface="Arial"/>
            </a:endParaRPr>
          </a:p>
        </p:txBody>
      </p:sp>
      <p:pic>
        <p:nvPicPr>
          <p:cNvPr id="964" name="" descr=""/>
          <p:cNvPicPr/>
          <p:nvPr/>
        </p:nvPicPr>
        <p:blipFill>
          <a:blip r:embed="rId1"/>
          <a:stretch/>
        </p:blipFill>
        <p:spPr>
          <a:xfrm>
            <a:off x="9540360" y="0"/>
            <a:ext cx="1969200" cy="1618920"/>
          </a:xfrm>
          <a:prstGeom prst="rect">
            <a:avLst/>
          </a:prstGeom>
          <a:ln w="0">
            <a:noFill/>
          </a:ln>
        </p:spPr>
      </p:pic>
    </p:spTree>
  </p:cSld>
  <mc:AlternateContent>
    <mc:Choice Requires="p14">
      <p:transition spd="slow" p14:dur="2000"/>
    </mc:Choice>
    <mc:Fallback>
      <p:transition spd="slow"/>
    </mc:Fallback>
  </mc:AlternateContent>
  <p:timing>
    <p:tnLst>
      <p:par>
        <p:cTn id="1" dur="indefinite" restart="never" nodeType="tmRoot">
          <p:childTnLst>
            <p:seq>
              <p:cTn id="2" dur="indefinite" nodeType="mainSeq">
                <p:childTnLst>
                  <p:par>
                    <p:cTn id="3" dur="indefinite" nodeType="clickEffect" fill="hold">
                      <p:stCondLst>
                        <p:cond delay="indefinite"/>
                      </p:stCondLst>
                      <p:childTnLst>
                        <p:par>
                          <p:cTn id="4" dur="indefinite" nodeType="withEffect" fill="hold">
                            <p:stCondLst>
                              <p:cond delay="0"/>
                            </p:stCondLst>
                            <p:childTnLst>
                              <p:par>
                                <p:cTn id="5" dur="indefinite" nodeType="clickEffect" fill="hold" presetClass="entr" presetID="1">
                                  <p:stCondLst>
                                    <p:cond delay="0"/>
                                  </p:stCondLst>
                                  <p:childTnLst>
                                    <p:set>
                                      <p:cBhvr>
                                        <p:cTn id="6" dur="1" fill="hold">
                                          <p:stCondLst>
                                            <p:cond delay="0"/>
                                          </p:stCondLst>
                                        </p:cTn>
                                        <p:tgtEl>
                                          <p:spTgt spid="963">
                                            <p:txEl>
                                              <p:pRg st="2" end="2"/>
                                            </p:txEl>
                                          </p:spTgt>
                                        </p:tgtEl>
                                        <p:attrNameLst>
                                          <p:attrName>style.visibility</p:attrName>
                                        </p:attrNameLst>
                                      </p:cBhvr>
                                      <p:to>
                                        <p:strVal val="visible"/>
                                      </p:to>
                                    </p:set>
                                  </p:childTnLst>
                                </p:cTn>
                              </p:par>
                              <p:par>
                                <p:cTn id="7" dur="indefinite" nodeType="withEffect" fill="hold" presetClass="entr" presetID="1">
                                  <p:stCondLst>
                                    <p:cond delay="0"/>
                                  </p:stCondLst>
                                  <p:childTnLst>
                                    <p:set>
                                      <p:cBhvr>
                                        <p:cTn id="8" dur="1" fill="hold">
                                          <p:stCondLst>
                                            <p:cond delay="0"/>
                                          </p:stCondLst>
                                        </p:cTn>
                                        <p:tgtEl>
                                          <p:spTgt spid="963">
                                            <p:txEl>
                                              <p:pRg st="3" end="3"/>
                                            </p:txEl>
                                          </p:spTgt>
                                        </p:tgtEl>
                                        <p:attrNameLst>
                                          <p:attrName>style.visibility</p:attrName>
                                        </p:attrNameLst>
                                      </p:cBhvr>
                                      <p:to>
                                        <p:strVal val="visible"/>
                                      </p:to>
                                    </p:set>
                                  </p:childTnLst>
                                </p:cTn>
                              </p:par>
                            </p:childTnLst>
                          </p:cTn>
                        </p:par>
                      </p:childTnLst>
                    </p:cTn>
                  </p:par>
                  <p:par>
                    <p:cTn id="9" dur="indefinite" nodeType="clickEffect" fill="hold">
                      <p:stCondLst>
                        <p:cond delay="indefinite"/>
                      </p:stCondLst>
                      <p:childTnLst>
                        <p:par>
                          <p:cTn id="10" dur="indefinite" nodeType="withEffect" fill="hold">
                            <p:stCondLst>
                              <p:cond delay="0"/>
                            </p:stCondLst>
                            <p:childTnLst>
                              <p:par>
                                <p:cTn id="11" dur="indefinite" nodeType="clickEffect" fill="hold" presetClass="entr" presetID="1">
                                  <p:stCondLst>
                                    <p:cond delay="0"/>
                                  </p:stCondLst>
                                  <p:childTnLst>
                                    <p:set>
                                      <p:cBhvr>
                                        <p:cTn id="12" dur="1" fill="hold">
                                          <p:stCondLst>
                                            <p:cond delay="0"/>
                                          </p:stCondLst>
                                        </p:cTn>
                                        <p:tgtEl>
                                          <p:spTgt spid="963">
                                            <p:txEl>
                                              <p:pRg st="4" end="4"/>
                                            </p:txEl>
                                          </p:spTgt>
                                        </p:tgtEl>
                                        <p:attrNameLst>
                                          <p:attrName>style.visibility</p:attrName>
                                        </p:attrNameLst>
                                      </p:cBhvr>
                                      <p:to>
                                        <p:strVal val="visible"/>
                                      </p:to>
                                    </p:set>
                                  </p:childTnLst>
                                </p:cTn>
                              </p:par>
                              <p:par>
                                <p:cTn id="13" dur="indefinite" nodeType="withEffect" fill="hold" presetClass="entr" presetID="1">
                                  <p:stCondLst>
                                    <p:cond delay="0"/>
                                  </p:stCondLst>
                                  <p:childTnLst>
                                    <p:set>
                                      <p:cBhvr>
                                        <p:cTn id="14" dur="1" fill="hold">
                                          <p:stCondLst>
                                            <p:cond delay="0"/>
                                          </p:stCondLst>
                                        </p:cTn>
                                        <p:tgtEl>
                                          <p:spTgt spid="963">
                                            <p:txEl>
                                              <p:pRg st="5" end="5"/>
                                            </p:txEl>
                                          </p:spTgt>
                                        </p:tgtEl>
                                        <p:attrNameLst>
                                          <p:attrName>style.visibility</p:attrName>
                                        </p:attrNameLst>
                                      </p:cBhvr>
                                      <p:to>
                                        <p:strVal val="visible"/>
                                      </p:to>
                                    </p:set>
                                  </p:childTnLst>
                                </p:cTn>
                              </p:par>
                            </p:childTnLst>
                          </p:cTn>
                        </p:par>
                      </p:childTnLst>
                    </p:cTn>
                  </p:par>
                  <p:par>
                    <p:cTn id="15" dur="indefinite" nodeType="clickEffect" fill="hold">
                      <p:stCondLst>
                        <p:cond delay="indefinite"/>
                      </p:stCondLst>
                      <p:childTnLst>
                        <p:par>
                          <p:cTn id="16" dur="indefinite" nodeType="withEffect" fill="hold">
                            <p:stCondLst>
                              <p:cond delay="0"/>
                            </p:stCondLst>
                            <p:childTnLst>
                              <p:par>
                                <p:cTn id="17" dur="indefinite" nodeType="clickEffect" fill="hold" presetClass="entr" presetID="1">
                                  <p:stCondLst>
                                    <p:cond delay="0"/>
                                  </p:stCondLst>
                                  <p:childTnLst>
                                    <p:set>
                                      <p:cBhvr>
                                        <p:cTn id="18" dur="1" fill="hold">
                                          <p:stCondLst>
                                            <p:cond delay="0"/>
                                          </p:stCondLst>
                                        </p:cTn>
                                        <p:tgtEl>
                                          <p:spTgt spid="963">
                                            <p:txEl>
                                              <p:pRg st="6" end="6"/>
                                            </p:txEl>
                                          </p:spTgt>
                                        </p:tgtEl>
                                        <p:attrNameLst>
                                          <p:attrName>style.visibility</p:attrName>
                                        </p:attrNameLst>
                                      </p:cBhvr>
                                      <p:to>
                                        <p:strVal val="visible"/>
                                      </p:to>
                                    </p:set>
                                  </p:childTnLst>
                                </p:cTn>
                              </p:par>
                              <p:par>
                                <p:cTn id="19" dur="indefinite" nodeType="withEffect" fill="hold" presetClass="entr" presetID="1">
                                  <p:stCondLst>
                                    <p:cond delay="0"/>
                                  </p:stCondLst>
                                  <p:childTnLst>
                                    <p:set>
                                      <p:cBhvr>
                                        <p:cTn id="20" dur="1" fill="hold">
                                          <p:stCondLst>
                                            <p:cond delay="0"/>
                                          </p:stCondLst>
                                        </p:cTn>
                                        <p:tgtEl>
                                          <p:spTgt spid="963">
                                            <p:txEl>
                                              <p:pRg st="7" end="7"/>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965" name=""/>
          <p:cNvSpPr/>
          <p:nvPr/>
        </p:nvSpPr>
        <p:spPr>
          <a:xfrm>
            <a:off x="380880" y="0"/>
            <a:ext cx="11504160" cy="117432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0000" rIns="90000" tIns="0" bIns="91440" anchor="b">
            <a:noAutofit/>
          </a:bodyPr>
          <a:p>
            <a:pPr>
              <a:lnSpc>
                <a:spcPct val="9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 algn="l" pos="11231640"/>
              </a:tabLst>
            </a:pPr>
            <a:r>
              <a:rPr b="1" lang="en-NZ" sz="4400" spc="-1" strike="noStrike">
                <a:solidFill>
                  <a:srgbClr val="ffffff"/>
                </a:solidFill>
                <a:latin typeface="Arial"/>
                <a:ea typeface="DejaVu Sans"/>
              </a:rPr>
              <a:t>Districts grants  - Key Dates</a:t>
            </a:r>
            <a:endParaRPr b="0" lang="en-GB" sz="4400" spc="-1" strike="noStrike">
              <a:latin typeface="Arial"/>
            </a:endParaRPr>
          </a:p>
        </p:txBody>
      </p:sp>
      <p:sp>
        <p:nvSpPr>
          <p:cNvPr id="966" name=""/>
          <p:cNvSpPr/>
          <p:nvPr/>
        </p:nvSpPr>
        <p:spPr>
          <a:xfrm>
            <a:off x="11649240" y="115920"/>
            <a:ext cx="420120" cy="36288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0000" rIns="90000" tIns="46800" bIns="46800" anchor="ctr">
            <a:noAutofit/>
          </a:bodyPr>
          <a:p>
            <a:pPr algn="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fld id="{29597447-45ED-4EFC-9FCB-6791231F3198}" type="slidenum">
              <a:rPr b="0" lang="en-US" sz="1200" spc="-1" strike="noStrike">
                <a:solidFill>
                  <a:srgbClr val="8b8b8b"/>
                </a:solidFill>
                <a:latin typeface="Arial"/>
                <a:ea typeface="DejaVu Sans"/>
              </a:rPr>
              <a:t>&lt;number&gt;</a:t>
            </a:fld>
            <a:endParaRPr b="0" lang="en-GB" sz="1200" spc="-1" strike="noStrike">
              <a:latin typeface="Arial"/>
            </a:endParaRPr>
          </a:p>
        </p:txBody>
      </p:sp>
      <p:sp>
        <p:nvSpPr>
          <p:cNvPr id="967" name=""/>
          <p:cNvSpPr/>
          <p:nvPr/>
        </p:nvSpPr>
        <p:spPr>
          <a:xfrm>
            <a:off x="642960" y="1800360"/>
            <a:ext cx="11242080" cy="959400"/>
          </a:xfrm>
          <a:prstGeom prst="rect">
            <a:avLst/>
          </a:prstGeom>
          <a:noFill/>
          <a:ln w="0">
            <a:noFill/>
          </a:ln>
        </p:spPr>
        <p:style>
          <a:lnRef idx="0"/>
          <a:fillRef idx="0"/>
          <a:effectRef idx="0"/>
          <a:fontRef idx="minor"/>
        </p:style>
        <p:txBody>
          <a:bodyPr lIns="90000" rIns="90000" tIns="45000" bIns="45000" anchor="t">
            <a:spAutoFit/>
          </a:bodyPr>
          <a:p>
            <a:pPr>
              <a:lnSpc>
                <a:spcPct val="150000"/>
              </a:lnSpc>
              <a:spcBef>
                <a:spcPts val="74"/>
              </a:spcBef>
              <a:spcAft>
                <a:spcPts val="7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 algn="l" pos="11231640"/>
              </a:tabLst>
            </a:pPr>
            <a:endParaRPr b="0" lang="en-GB" sz="2000" spc="-1" strike="noStrike">
              <a:latin typeface="Arial"/>
            </a:endParaRPr>
          </a:p>
          <a:p>
            <a:pPr>
              <a:lnSpc>
                <a:spcPct val="150000"/>
              </a:lnSpc>
              <a:spcBef>
                <a:spcPts val="74"/>
              </a:spcBef>
              <a:spcAft>
                <a:spcPts val="7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 algn="l" pos="11231640"/>
              </a:tabLst>
            </a:pPr>
            <a:endParaRPr b="0" lang="en-GB" sz="2000" spc="-1" strike="noStrike">
              <a:latin typeface="Arial"/>
            </a:endParaRPr>
          </a:p>
        </p:txBody>
      </p:sp>
      <p:graphicFrame>
        <p:nvGraphicFramePr>
          <p:cNvPr id="968" name=""/>
          <p:cNvGraphicFramePr/>
          <p:nvPr/>
        </p:nvGraphicFramePr>
        <p:xfrm>
          <a:off x="1117440" y="1720800"/>
          <a:ext cx="10035720" cy="5017320"/>
        </p:xfrm>
        <a:graphic>
          <a:graphicData uri="http://schemas.openxmlformats.org/drawingml/2006/table">
            <a:tbl>
              <a:tblPr/>
              <a:tblGrid>
                <a:gridCol w="895680"/>
                <a:gridCol w="6912720"/>
                <a:gridCol w="2227680"/>
              </a:tblGrid>
              <a:tr h="682560">
                <a:tc>
                  <a:txBody>
                    <a:bodyPr lIns="68400" rIns="68400" anchor="t">
                      <a:noAutofit/>
                    </a:bodyPr>
                    <a:p>
                      <a:pPr algn="ctr">
                        <a:lnSpc>
                          <a:spcPct val="71000"/>
                        </a:lnSpc>
                        <a:spcBef>
                          <a:spcPts val="74"/>
                        </a:spcBef>
                        <a:spcAft>
                          <a:spcPts val="87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endParaRPr b="0" lang="en-GB" sz="1600" spc="-1" strike="noStrike">
                        <a:latin typeface="Arial"/>
                      </a:endParaRPr>
                    </a:p>
                    <a:p>
                      <a:pPr algn="ctr">
                        <a:lnSpc>
                          <a:spcPct val="71000"/>
                        </a:lnSpc>
                        <a:spcBef>
                          <a:spcPts val="74"/>
                        </a:spcBef>
                        <a:spcAft>
                          <a:spcPts val="87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NZ" sz="1600" spc="-1" strike="noStrike">
                          <a:solidFill>
                            <a:srgbClr val="000000"/>
                          </a:solidFill>
                          <a:latin typeface="Calibri"/>
                          <a:ea typeface="Calibri"/>
                        </a:rPr>
                        <a:t>1</a:t>
                      </a:r>
                      <a:endParaRPr b="0" lang="en-GB" sz="1600" spc="-1" strike="noStrike">
                        <a:latin typeface="Arial"/>
                      </a:endParaRPr>
                    </a:p>
                  </a:txBody>
                  <a:tcPr anchor="t" marL="68400" marR="68400">
                    <a:lnL w="720">
                      <a:solidFill>
                        <a:srgbClr val="000000"/>
                      </a:solidFill>
                    </a:lnL>
                    <a:lnR w="720">
                      <a:solidFill>
                        <a:srgbClr val="000000"/>
                      </a:solidFill>
                    </a:lnR>
                    <a:lnT w="720">
                      <a:solidFill>
                        <a:srgbClr val="000000"/>
                      </a:solidFill>
                    </a:lnT>
                    <a:lnB w="720">
                      <a:solidFill>
                        <a:srgbClr val="000000"/>
                      </a:solidFill>
                    </a:lnB>
                    <a:solidFill>
                      <a:srgbClr val="92d050">
                        <a:alpha val="52000"/>
                      </a:srgbClr>
                    </a:solidFill>
                  </a:tcPr>
                </a:tc>
                <a:tc>
                  <a:txBody>
                    <a:bodyPr lIns="68400" rIns="68400" anchor="ctr">
                      <a:noAutofit/>
                    </a:bodyPr>
                    <a:p>
                      <a:pPr>
                        <a:lnSpc>
                          <a:spcPct val="60000"/>
                        </a:lnSpc>
                        <a:spcBef>
                          <a:spcPts val="74"/>
                        </a:spcBef>
                        <a:spcAft>
                          <a:spcPts val="87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NZ" sz="1600" spc="-1" strike="noStrike">
                          <a:solidFill>
                            <a:srgbClr val="000000"/>
                          </a:solidFill>
                          <a:latin typeface="Ubuntu"/>
                          <a:ea typeface="Calibri"/>
                        </a:rPr>
                        <a:t>Clubs attend training then sign and submit MOU </a:t>
                      </a:r>
                      <a:endParaRPr b="0" lang="en-GB" sz="1600" spc="-1" strike="noStrike">
                        <a:latin typeface="Arial"/>
                      </a:endParaRPr>
                    </a:p>
                    <a:p>
                      <a:pPr>
                        <a:lnSpc>
                          <a:spcPct val="64000"/>
                        </a:lnSpc>
                        <a:spcBef>
                          <a:spcPts val="74"/>
                        </a:spcBef>
                        <a:spcAft>
                          <a:spcPts val="87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NZ" sz="1600" spc="-1" strike="noStrike">
                          <a:solidFill>
                            <a:srgbClr val="000000"/>
                          </a:solidFill>
                          <a:latin typeface="Ubuntu"/>
                          <a:ea typeface="Calibri"/>
                        </a:rPr>
                        <a:t> </a:t>
                      </a:r>
                      <a:r>
                        <a:rPr b="1" lang="en-NZ" sz="1600" spc="-1" strike="noStrike">
                          <a:solidFill>
                            <a:srgbClr val="000000"/>
                          </a:solidFill>
                          <a:latin typeface="Ubuntu"/>
                          <a:ea typeface="Calibri"/>
                        </a:rPr>
                        <a:t>- Record kept on data base</a:t>
                      </a:r>
                      <a:endParaRPr b="0" lang="en-GB" sz="1600" spc="-1" strike="noStrike">
                        <a:latin typeface="Arial"/>
                      </a:endParaRPr>
                    </a:p>
                  </a:txBody>
                  <a:tcPr anchor="ctr" marL="68400" marR="68400">
                    <a:lnL w="720">
                      <a:solidFill>
                        <a:srgbClr val="000000"/>
                      </a:solidFill>
                    </a:lnL>
                    <a:lnR w="720">
                      <a:solidFill>
                        <a:srgbClr val="000000"/>
                      </a:solidFill>
                    </a:lnR>
                    <a:lnT w="720">
                      <a:solidFill>
                        <a:srgbClr val="000000"/>
                      </a:solidFill>
                    </a:lnT>
                    <a:lnB w="720">
                      <a:solidFill>
                        <a:srgbClr val="000000"/>
                      </a:solidFill>
                    </a:lnB>
                    <a:solidFill>
                      <a:srgbClr val="92d050">
                        <a:alpha val="52000"/>
                      </a:srgbClr>
                    </a:solidFill>
                  </a:tcPr>
                </a:tc>
                <a:tc>
                  <a:txBody>
                    <a:bodyPr lIns="68400" rIns="68400" anchor="ctr">
                      <a:noAutofit/>
                    </a:bodyPr>
                    <a:p>
                      <a:pPr algn="ctr">
                        <a:lnSpc>
                          <a:spcPct val="60000"/>
                        </a:lnSpc>
                        <a:spcBef>
                          <a:spcPts val="74"/>
                        </a:spcBef>
                        <a:spcAft>
                          <a:spcPts val="87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NZ" sz="1800" spc="-1" strike="noStrike">
                          <a:solidFill>
                            <a:srgbClr val="000000"/>
                          </a:solidFill>
                          <a:latin typeface="Ubuntu"/>
                          <a:ea typeface="Calibri"/>
                        </a:rPr>
                        <a:t>Know How meeting May 26</a:t>
                      </a:r>
                      <a:r>
                        <a:rPr b="0" lang="en-NZ" sz="1800" spc="-1" strike="noStrike" baseline="33000">
                          <a:solidFill>
                            <a:srgbClr val="000000"/>
                          </a:solidFill>
                          <a:latin typeface="Ubuntu"/>
                          <a:ea typeface="Calibri"/>
                        </a:rPr>
                        <a:t>th</a:t>
                      </a:r>
                      <a:r>
                        <a:rPr b="0" lang="en-NZ" sz="1800" spc="-1" strike="noStrike">
                          <a:solidFill>
                            <a:srgbClr val="000000"/>
                          </a:solidFill>
                          <a:latin typeface="Ubuntu"/>
                          <a:ea typeface="Calibri"/>
                        </a:rPr>
                        <a:t> 2024</a:t>
                      </a:r>
                      <a:endParaRPr b="0" lang="en-GB" sz="1800" spc="-1" strike="noStrike">
                        <a:latin typeface="Arial"/>
                      </a:endParaRPr>
                    </a:p>
                  </a:txBody>
                  <a:tcPr anchor="ctr" marL="68400" marR="68400">
                    <a:lnL w="720">
                      <a:solidFill>
                        <a:srgbClr val="000000"/>
                      </a:solidFill>
                    </a:lnL>
                    <a:lnR w="720">
                      <a:solidFill>
                        <a:srgbClr val="000000"/>
                      </a:solidFill>
                    </a:lnR>
                    <a:lnT w="720">
                      <a:solidFill>
                        <a:srgbClr val="000000"/>
                      </a:solidFill>
                    </a:lnT>
                    <a:lnB w="720">
                      <a:solidFill>
                        <a:srgbClr val="000000"/>
                      </a:solidFill>
                    </a:lnB>
                    <a:solidFill>
                      <a:srgbClr val="92d050">
                        <a:alpha val="52000"/>
                      </a:srgbClr>
                    </a:solidFill>
                  </a:tcPr>
                </a:tc>
              </a:tr>
              <a:tr h="689400">
                <a:tc>
                  <a:txBody>
                    <a:bodyPr lIns="68400" rIns="68400" anchor="t">
                      <a:noAutofit/>
                    </a:bodyPr>
                    <a:p>
                      <a:pPr algn="ctr">
                        <a:lnSpc>
                          <a:spcPct val="71000"/>
                        </a:lnSpc>
                        <a:spcBef>
                          <a:spcPts val="74"/>
                        </a:spcBef>
                        <a:spcAft>
                          <a:spcPts val="87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endParaRPr b="0" lang="en-GB" sz="1600" spc="-1" strike="noStrike">
                        <a:latin typeface="Arial"/>
                      </a:endParaRPr>
                    </a:p>
                    <a:p>
                      <a:pPr algn="ctr">
                        <a:lnSpc>
                          <a:spcPct val="71000"/>
                        </a:lnSpc>
                        <a:spcBef>
                          <a:spcPts val="74"/>
                        </a:spcBef>
                        <a:spcAft>
                          <a:spcPts val="87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NZ" sz="1600" spc="-1" strike="noStrike">
                          <a:solidFill>
                            <a:srgbClr val="000000"/>
                          </a:solidFill>
                          <a:latin typeface="Calibri"/>
                          <a:ea typeface="Calibri"/>
                        </a:rPr>
                        <a:t>2</a:t>
                      </a:r>
                      <a:endParaRPr b="0" lang="en-GB" sz="1600" spc="-1" strike="noStrike">
                        <a:latin typeface="Arial"/>
                      </a:endParaRPr>
                    </a:p>
                  </a:txBody>
                  <a:tcPr anchor="t" marL="68400" marR="68400">
                    <a:lnL w="720">
                      <a:solidFill>
                        <a:srgbClr val="000000"/>
                      </a:solidFill>
                    </a:lnL>
                    <a:lnR w="720">
                      <a:solidFill>
                        <a:srgbClr val="000000"/>
                      </a:solidFill>
                    </a:lnR>
                    <a:lnT w="720">
                      <a:solidFill>
                        <a:srgbClr val="000000"/>
                      </a:solidFill>
                    </a:lnT>
                    <a:lnB w="720">
                      <a:solidFill>
                        <a:srgbClr val="000000"/>
                      </a:solidFill>
                    </a:lnB>
                    <a:noFill/>
                  </a:tcPr>
                </a:tc>
                <a:tc>
                  <a:txBody>
                    <a:bodyPr lIns="68400" rIns="68400" anchor="ctr">
                      <a:noAutofit/>
                    </a:bodyPr>
                    <a:p>
                      <a:pPr>
                        <a:lnSpc>
                          <a:spcPct val="60000"/>
                        </a:lnSpc>
                        <a:spcBef>
                          <a:spcPts val="74"/>
                        </a:spcBef>
                        <a:spcAft>
                          <a:spcPts val="87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NZ" sz="1800" spc="-1" strike="noStrike">
                          <a:solidFill>
                            <a:srgbClr val="000000"/>
                          </a:solidFill>
                          <a:latin typeface="Ubuntu"/>
                          <a:ea typeface="Calibri"/>
                        </a:rPr>
                        <a:t>Any required follow-up materials sent to Clubs</a:t>
                      </a:r>
                      <a:endParaRPr b="0" lang="en-GB" sz="1800" spc="-1" strike="noStrike">
                        <a:latin typeface="Arial"/>
                      </a:endParaRPr>
                    </a:p>
                    <a:p>
                      <a:pPr>
                        <a:lnSpc>
                          <a:spcPct val="64000"/>
                        </a:lnSpc>
                        <a:spcBef>
                          <a:spcPts val="74"/>
                        </a:spcBef>
                        <a:spcAft>
                          <a:spcPts val="87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NZ" sz="1800" spc="-1" strike="noStrike">
                          <a:solidFill>
                            <a:srgbClr val="000000"/>
                          </a:solidFill>
                          <a:latin typeface="Ubuntu"/>
                          <a:ea typeface="Calibri"/>
                        </a:rPr>
                        <a:t> – </a:t>
                      </a:r>
                      <a:r>
                        <a:rPr b="0" lang="en-NZ" sz="1800" spc="-1" strike="noStrike">
                          <a:solidFill>
                            <a:srgbClr val="000000"/>
                          </a:solidFill>
                          <a:latin typeface="Ubuntu"/>
                          <a:ea typeface="Calibri"/>
                        </a:rPr>
                        <a:t>MOUs, application forms etc  </a:t>
                      </a:r>
                      <a:endParaRPr b="0" lang="en-GB" sz="1800" spc="-1" strike="noStrike">
                        <a:latin typeface="Arial"/>
                      </a:endParaRPr>
                    </a:p>
                  </a:txBody>
                  <a:tcPr anchor="ctr" marL="68400" marR="68400">
                    <a:lnL w="720">
                      <a:solidFill>
                        <a:srgbClr val="000000"/>
                      </a:solidFill>
                    </a:lnL>
                    <a:lnR w="720">
                      <a:solidFill>
                        <a:srgbClr val="000000"/>
                      </a:solidFill>
                    </a:lnR>
                    <a:lnT w="720">
                      <a:solidFill>
                        <a:srgbClr val="000000"/>
                      </a:solidFill>
                    </a:lnT>
                    <a:lnB w="720">
                      <a:solidFill>
                        <a:srgbClr val="000000"/>
                      </a:solidFill>
                    </a:lnB>
                    <a:noFill/>
                  </a:tcPr>
                </a:tc>
                <a:tc>
                  <a:txBody>
                    <a:bodyPr lIns="68400" rIns="68400" anchor="ctr">
                      <a:noAutofit/>
                    </a:bodyPr>
                    <a:p>
                      <a:pPr algn="ctr">
                        <a:lnSpc>
                          <a:spcPct val="60000"/>
                        </a:lnSpc>
                        <a:spcBef>
                          <a:spcPts val="74"/>
                        </a:spcBef>
                        <a:spcAft>
                          <a:spcPts val="87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NZ" sz="1800" spc="-1" strike="noStrike">
                          <a:solidFill>
                            <a:srgbClr val="000000"/>
                          </a:solidFill>
                          <a:latin typeface="Ubuntu"/>
                          <a:ea typeface="Calibri"/>
                        </a:rPr>
                        <a:t>Late May/early June </a:t>
                      </a:r>
                      <a:endParaRPr b="0" lang="en-GB" sz="1800" spc="-1" strike="noStrike">
                        <a:latin typeface="Arial"/>
                      </a:endParaRPr>
                    </a:p>
                  </a:txBody>
                  <a:tcPr anchor="ctr" marL="68400" marR="68400">
                    <a:lnL w="720">
                      <a:solidFill>
                        <a:srgbClr val="000000"/>
                      </a:solidFill>
                    </a:lnL>
                    <a:lnR w="720">
                      <a:solidFill>
                        <a:srgbClr val="000000"/>
                      </a:solidFill>
                    </a:lnR>
                    <a:lnT w="720">
                      <a:solidFill>
                        <a:srgbClr val="000000"/>
                      </a:solidFill>
                    </a:lnT>
                    <a:lnB w="720">
                      <a:solidFill>
                        <a:srgbClr val="000000"/>
                      </a:solidFill>
                    </a:lnB>
                    <a:noFill/>
                  </a:tcPr>
                </a:tc>
              </a:tr>
              <a:tr h="587520">
                <a:tc>
                  <a:txBody>
                    <a:bodyPr lIns="68400" rIns="68400" anchor="t">
                      <a:noAutofit/>
                    </a:bodyPr>
                    <a:p>
                      <a:pPr algn="ctr">
                        <a:lnSpc>
                          <a:spcPct val="71000"/>
                        </a:lnSpc>
                        <a:spcBef>
                          <a:spcPts val="74"/>
                        </a:spcBef>
                        <a:spcAft>
                          <a:spcPts val="87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endParaRPr b="0" lang="en-GB" sz="1600" spc="-1" strike="noStrike">
                        <a:latin typeface="Arial"/>
                      </a:endParaRPr>
                    </a:p>
                    <a:p>
                      <a:pPr algn="ctr">
                        <a:lnSpc>
                          <a:spcPct val="71000"/>
                        </a:lnSpc>
                        <a:spcBef>
                          <a:spcPts val="74"/>
                        </a:spcBef>
                        <a:spcAft>
                          <a:spcPts val="87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NZ" sz="1600" spc="-1" strike="noStrike">
                          <a:solidFill>
                            <a:srgbClr val="000000"/>
                          </a:solidFill>
                          <a:latin typeface="Calibri"/>
                          <a:ea typeface="Calibri"/>
                        </a:rPr>
                        <a:t>3</a:t>
                      </a:r>
                      <a:endParaRPr b="0" lang="en-GB" sz="1600" spc="-1" strike="noStrike">
                        <a:latin typeface="Arial"/>
                      </a:endParaRPr>
                    </a:p>
                  </a:txBody>
                  <a:tcPr anchor="t" marL="68400" marR="68400">
                    <a:lnL w="720">
                      <a:solidFill>
                        <a:srgbClr val="000000"/>
                      </a:solidFill>
                    </a:lnL>
                    <a:lnR w="720">
                      <a:solidFill>
                        <a:srgbClr val="000000"/>
                      </a:solidFill>
                    </a:lnR>
                    <a:lnT w="720">
                      <a:solidFill>
                        <a:srgbClr val="000000"/>
                      </a:solidFill>
                    </a:lnT>
                    <a:lnB w="720">
                      <a:solidFill>
                        <a:srgbClr val="000000"/>
                      </a:solidFill>
                    </a:lnB>
                    <a:noFill/>
                  </a:tcPr>
                </a:tc>
                <a:tc>
                  <a:txBody>
                    <a:bodyPr lIns="68400" rIns="68400" anchor="ctr">
                      <a:noAutofit/>
                    </a:bodyPr>
                    <a:p>
                      <a:pPr>
                        <a:lnSpc>
                          <a:spcPct val="60000"/>
                        </a:lnSpc>
                        <a:spcBef>
                          <a:spcPts val="74"/>
                        </a:spcBef>
                        <a:spcAft>
                          <a:spcPts val="87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NZ" sz="1800" spc="-1" strike="noStrike">
                          <a:solidFill>
                            <a:srgbClr val="000000"/>
                          </a:solidFill>
                          <a:latin typeface="Ubuntu"/>
                          <a:ea typeface="Calibri"/>
                        </a:rPr>
                        <a:t>Applications from clubs received, checked by District Grant Chair and Committee</a:t>
                      </a:r>
                      <a:endParaRPr b="0" lang="en-GB" sz="1800" spc="-1" strike="noStrike">
                        <a:latin typeface="Arial"/>
                      </a:endParaRPr>
                    </a:p>
                  </a:txBody>
                  <a:tcPr anchor="ctr" marL="68400" marR="68400">
                    <a:lnL w="720">
                      <a:solidFill>
                        <a:srgbClr val="000000"/>
                      </a:solidFill>
                    </a:lnL>
                    <a:lnR w="720">
                      <a:solidFill>
                        <a:srgbClr val="000000"/>
                      </a:solidFill>
                    </a:lnR>
                    <a:lnT w="720">
                      <a:solidFill>
                        <a:srgbClr val="000000"/>
                      </a:solidFill>
                    </a:lnT>
                    <a:lnB w="720">
                      <a:solidFill>
                        <a:srgbClr val="000000"/>
                      </a:solidFill>
                    </a:lnB>
                    <a:noFill/>
                  </a:tcPr>
                </a:tc>
                <a:tc>
                  <a:txBody>
                    <a:bodyPr lIns="68400" rIns="68400" anchor="ctr">
                      <a:noAutofit/>
                    </a:bodyPr>
                    <a:p>
                      <a:pPr algn="ctr">
                        <a:lnSpc>
                          <a:spcPct val="60000"/>
                        </a:lnSpc>
                        <a:spcBef>
                          <a:spcPts val="74"/>
                        </a:spcBef>
                        <a:spcAft>
                          <a:spcPts val="87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NZ" sz="1800" spc="-1" strike="noStrike">
                          <a:solidFill>
                            <a:srgbClr val="000000"/>
                          </a:solidFill>
                          <a:latin typeface="Ubuntu"/>
                          <a:ea typeface="Calibri"/>
                        </a:rPr>
                        <a:t>30 June</a:t>
                      </a:r>
                      <a:endParaRPr b="0" lang="en-GB" sz="1800" spc="-1" strike="noStrike">
                        <a:latin typeface="Arial"/>
                      </a:endParaRPr>
                    </a:p>
                  </a:txBody>
                  <a:tcPr anchor="ctr" marL="68400" marR="68400">
                    <a:lnL w="720">
                      <a:solidFill>
                        <a:srgbClr val="000000"/>
                      </a:solidFill>
                    </a:lnL>
                    <a:lnR w="720">
                      <a:solidFill>
                        <a:srgbClr val="000000"/>
                      </a:solidFill>
                    </a:lnR>
                    <a:lnT w="720">
                      <a:solidFill>
                        <a:srgbClr val="000000"/>
                      </a:solidFill>
                    </a:lnT>
                    <a:lnB w="720">
                      <a:solidFill>
                        <a:srgbClr val="000000"/>
                      </a:solidFill>
                    </a:lnB>
                    <a:noFill/>
                  </a:tcPr>
                </a:tc>
              </a:tr>
              <a:tr h="982800">
                <a:tc>
                  <a:txBody>
                    <a:bodyPr lIns="68400" rIns="68400" anchor="t">
                      <a:noAutofit/>
                    </a:bodyPr>
                    <a:p>
                      <a:pPr algn="ctr">
                        <a:lnSpc>
                          <a:spcPct val="71000"/>
                        </a:lnSpc>
                        <a:spcBef>
                          <a:spcPts val="74"/>
                        </a:spcBef>
                        <a:spcAft>
                          <a:spcPts val="87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endParaRPr b="0" lang="en-GB" sz="1600" spc="-1" strike="noStrike">
                        <a:latin typeface="Arial"/>
                      </a:endParaRPr>
                    </a:p>
                    <a:p>
                      <a:pPr algn="ctr">
                        <a:lnSpc>
                          <a:spcPct val="71000"/>
                        </a:lnSpc>
                        <a:spcBef>
                          <a:spcPts val="74"/>
                        </a:spcBef>
                        <a:spcAft>
                          <a:spcPts val="87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NZ" sz="1600" spc="-1" strike="noStrike">
                          <a:solidFill>
                            <a:srgbClr val="000000"/>
                          </a:solidFill>
                          <a:latin typeface="Calibri"/>
                          <a:ea typeface="Calibri"/>
                        </a:rPr>
                        <a:t>4</a:t>
                      </a:r>
                      <a:endParaRPr b="0" lang="en-GB" sz="1600" spc="-1" strike="noStrike">
                        <a:latin typeface="Arial"/>
                      </a:endParaRPr>
                    </a:p>
                  </a:txBody>
                  <a:tcPr anchor="t" marL="68400" marR="68400">
                    <a:lnL w="720">
                      <a:solidFill>
                        <a:srgbClr val="000000"/>
                      </a:solidFill>
                    </a:lnL>
                    <a:lnR w="720">
                      <a:solidFill>
                        <a:srgbClr val="000000"/>
                      </a:solidFill>
                    </a:lnR>
                    <a:lnT w="720">
                      <a:solidFill>
                        <a:srgbClr val="000000"/>
                      </a:solidFill>
                    </a:lnT>
                    <a:lnB w="720">
                      <a:solidFill>
                        <a:srgbClr val="000000"/>
                      </a:solidFill>
                    </a:lnB>
                    <a:noFill/>
                  </a:tcPr>
                </a:tc>
                <a:tc>
                  <a:txBody>
                    <a:bodyPr lIns="68400" rIns="68400" anchor="ctr">
                      <a:noAutofit/>
                    </a:bodyPr>
                    <a:p>
                      <a:pPr marL="343080" indent="-341640">
                        <a:lnSpc>
                          <a:spcPct val="60000"/>
                        </a:lnSpc>
                        <a:spcBef>
                          <a:spcPts val="74"/>
                        </a:spcBef>
                        <a:spcAft>
                          <a:spcPts val="876"/>
                        </a:spcAft>
                        <a:buNone/>
                        <a:tabLst>
                          <a:tab algn="l" pos="0"/>
                        </a:tabLst>
                      </a:pPr>
                      <a:r>
                        <a:rPr b="0" lang="en-NZ" sz="1800" spc="-1" strike="noStrike">
                          <a:solidFill>
                            <a:srgbClr val="000000"/>
                          </a:solidFill>
                          <a:latin typeface="Ubuntu"/>
                          <a:ea typeface="Calibri"/>
                        </a:rPr>
                        <a:t>District Foundation Committee reviews all applications and determine allocations</a:t>
                      </a:r>
                      <a:endParaRPr b="0" lang="en-GB" sz="1800" spc="-1" strike="noStrike">
                        <a:latin typeface="Arial"/>
                      </a:endParaRPr>
                    </a:p>
                    <a:p>
                      <a:pPr marL="343080" indent="-341640">
                        <a:lnSpc>
                          <a:spcPct val="64000"/>
                        </a:lnSpc>
                        <a:spcBef>
                          <a:spcPts val="74"/>
                        </a:spcBef>
                        <a:spcAft>
                          <a:spcPts val="876"/>
                        </a:spcAft>
                        <a:buClr>
                          <a:srgbClr val="000000"/>
                        </a:buClr>
                        <a:buFont typeface="Calibri"/>
                        <a:buChar char="-"/>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NZ" sz="1800" spc="-1" strike="noStrike">
                          <a:solidFill>
                            <a:srgbClr val="000000"/>
                          </a:solidFill>
                          <a:latin typeface="Ubuntu"/>
                          <a:ea typeface="Calibri"/>
                        </a:rPr>
                        <a:t>Advises District’s  decisions to clubs</a:t>
                      </a:r>
                      <a:endParaRPr b="0" lang="en-GB" sz="1800" spc="-1" strike="noStrike">
                        <a:latin typeface="Arial"/>
                      </a:endParaRPr>
                    </a:p>
                  </a:txBody>
                  <a:tcPr anchor="ctr" marL="68400" marR="68400">
                    <a:lnL w="720">
                      <a:solidFill>
                        <a:srgbClr val="000000"/>
                      </a:solidFill>
                    </a:lnL>
                    <a:lnR w="720">
                      <a:solidFill>
                        <a:srgbClr val="000000"/>
                      </a:solidFill>
                    </a:lnR>
                    <a:lnT w="720">
                      <a:solidFill>
                        <a:srgbClr val="000000"/>
                      </a:solidFill>
                    </a:lnT>
                    <a:lnB w="720">
                      <a:solidFill>
                        <a:srgbClr val="000000"/>
                      </a:solidFill>
                    </a:lnB>
                    <a:noFill/>
                  </a:tcPr>
                </a:tc>
                <a:tc>
                  <a:txBody>
                    <a:bodyPr lIns="68400" rIns="68400" anchor="ctr">
                      <a:noAutofit/>
                    </a:bodyPr>
                    <a:p>
                      <a:pPr algn="ctr">
                        <a:lnSpc>
                          <a:spcPct val="60000"/>
                        </a:lnSpc>
                        <a:spcBef>
                          <a:spcPts val="74"/>
                        </a:spcBef>
                        <a:spcAft>
                          <a:spcPts val="87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NZ" sz="1800" spc="-1" strike="noStrike">
                          <a:solidFill>
                            <a:srgbClr val="000000"/>
                          </a:solidFill>
                          <a:latin typeface="Ubuntu"/>
                          <a:ea typeface="Calibri"/>
                        </a:rPr>
                        <a:t>By 28 July</a:t>
                      </a:r>
                      <a:endParaRPr b="0" lang="en-GB" sz="1800" spc="-1" strike="noStrike">
                        <a:latin typeface="Arial"/>
                      </a:endParaRPr>
                    </a:p>
                  </a:txBody>
                  <a:tcPr anchor="ctr" marL="68400" marR="68400">
                    <a:lnL w="720">
                      <a:solidFill>
                        <a:srgbClr val="000000"/>
                      </a:solidFill>
                    </a:lnL>
                    <a:lnR w="720">
                      <a:solidFill>
                        <a:srgbClr val="000000"/>
                      </a:solidFill>
                    </a:lnR>
                    <a:lnT w="720">
                      <a:solidFill>
                        <a:srgbClr val="000000"/>
                      </a:solidFill>
                    </a:lnT>
                    <a:lnB w="720">
                      <a:solidFill>
                        <a:srgbClr val="000000"/>
                      </a:solidFill>
                    </a:lnB>
                    <a:noFill/>
                  </a:tcPr>
                </a:tc>
              </a:tr>
              <a:tr h="590760">
                <a:tc>
                  <a:txBody>
                    <a:bodyPr lIns="68400" rIns="68400" anchor="t">
                      <a:noAutofit/>
                    </a:bodyPr>
                    <a:p>
                      <a:pPr algn="ctr">
                        <a:lnSpc>
                          <a:spcPct val="71000"/>
                        </a:lnSpc>
                        <a:spcBef>
                          <a:spcPts val="74"/>
                        </a:spcBef>
                        <a:spcAft>
                          <a:spcPts val="87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endParaRPr b="0" lang="en-GB" sz="1600" spc="-1" strike="noStrike">
                        <a:latin typeface="Arial"/>
                      </a:endParaRPr>
                    </a:p>
                    <a:p>
                      <a:pPr algn="ctr">
                        <a:lnSpc>
                          <a:spcPct val="71000"/>
                        </a:lnSpc>
                        <a:spcBef>
                          <a:spcPts val="74"/>
                        </a:spcBef>
                        <a:spcAft>
                          <a:spcPts val="87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NZ" sz="1600" spc="-1" strike="noStrike">
                          <a:solidFill>
                            <a:srgbClr val="000000"/>
                          </a:solidFill>
                          <a:latin typeface="Calibri"/>
                          <a:ea typeface="Calibri"/>
                        </a:rPr>
                        <a:t>5</a:t>
                      </a:r>
                      <a:endParaRPr b="0" lang="en-GB" sz="1600" spc="-1" strike="noStrike">
                        <a:latin typeface="Arial"/>
                      </a:endParaRPr>
                    </a:p>
                  </a:txBody>
                  <a:tcPr anchor="t" marL="68400" marR="68400">
                    <a:lnL w="720">
                      <a:solidFill>
                        <a:srgbClr val="000000"/>
                      </a:solidFill>
                    </a:lnL>
                    <a:lnR w="720">
                      <a:solidFill>
                        <a:srgbClr val="000000"/>
                      </a:solidFill>
                    </a:lnR>
                    <a:lnT w="720">
                      <a:solidFill>
                        <a:srgbClr val="000000"/>
                      </a:solidFill>
                    </a:lnT>
                    <a:lnB w="720">
                      <a:solidFill>
                        <a:srgbClr val="000000"/>
                      </a:solidFill>
                    </a:lnB>
                    <a:noFill/>
                  </a:tcPr>
                </a:tc>
                <a:tc>
                  <a:txBody>
                    <a:bodyPr lIns="68400" rIns="68400" anchor="ctr">
                      <a:noAutofit/>
                    </a:bodyPr>
                    <a:p>
                      <a:pPr>
                        <a:lnSpc>
                          <a:spcPct val="60000"/>
                        </a:lnSpc>
                        <a:spcBef>
                          <a:spcPts val="74"/>
                        </a:spcBef>
                        <a:spcAft>
                          <a:spcPts val="87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NZ" sz="1800" spc="-1" strike="noStrike">
                          <a:solidFill>
                            <a:srgbClr val="000000"/>
                          </a:solidFill>
                          <a:latin typeface="Ubuntu"/>
                          <a:ea typeface="Calibri"/>
                        </a:rPr>
                        <a:t>District Foundation Chair submits District Grant spending plan to TRF for approval</a:t>
                      </a:r>
                      <a:endParaRPr b="0" lang="en-GB" sz="1800" spc="-1" strike="noStrike">
                        <a:latin typeface="Arial"/>
                      </a:endParaRPr>
                    </a:p>
                  </a:txBody>
                  <a:tcPr anchor="ctr" marL="68400" marR="68400">
                    <a:lnL w="720">
                      <a:solidFill>
                        <a:srgbClr val="000000"/>
                      </a:solidFill>
                    </a:lnL>
                    <a:lnR w="720">
                      <a:solidFill>
                        <a:srgbClr val="000000"/>
                      </a:solidFill>
                    </a:lnR>
                    <a:lnT w="720">
                      <a:solidFill>
                        <a:srgbClr val="000000"/>
                      </a:solidFill>
                    </a:lnT>
                    <a:lnB w="720">
                      <a:solidFill>
                        <a:srgbClr val="000000"/>
                      </a:solidFill>
                    </a:lnB>
                    <a:noFill/>
                  </a:tcPr>
                </a:tc>
                <a:tc>
                  <a:txBody>
                    <a:bodyPr lIns="68400" rIns="68400" anchor="ctr">
                      <a:noAutofit/>
                    </a:bodyPr>
                    <a:p>
                      <a:pPr algn="ctr">
                        <a:lnSpc>
                          <a:spcPct val="60000"/>
                        </a:lnSpc>
                        <a:spcBef>
                          <a:spcPts val="74"/>
                        </a:spcBef>
                        <a:spcAft>
                          <a:spcPts val="87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NZ" sz="1800" spc="-1" strike="noStrike">
                          <a:solidFill>
                            <a:srgbClr val="000000"/>
                          </a:solidFill>
                          <a:latin typeface="Ubuntu"/>
                          <a:ea typeface="Calibri"/>
                        </a:rPr>
                        <a:t>By 18 August</a:t>
                      </a:r>
                      <a:endParaRPr b="0" lang="en-GB" sz="1800" spc="-1" strike="noStrike">
                        <a:latin typeface="Arial"/>
                      </a:endParaRPr>
                    </a:p>
                  </a:txBody>
                  <a:tcPr anchor="ctr" marL="68400" marR="68400">
                    <a:lnL w="720">
                      <a:solidFill>
                        <a:srgbClr val="000000"/>
                      </a:solidFill>
                    </a:lnL>
                    <a:lnR w="720">
                      <a:solidFill>
                        <a:srgbClr val="000000"/>
                      </a:solidFill>
                    </a:lnR>
                    <a:lnT w="720">
                      <a:solidFill>
                        <a:srgbClr val="000000"/>
                      </a:solidFill>
                    </a:lnT>
                    <a:lnB w="720">
                      <a:solidFill>
                        <a:srgbClr val="000000"/>
                      </a:solidFill>
                    </a:lnB>
                    <a:noFill/>
                  </a:tcPr>
                </a:tc>
              </a:tr>
              <a:tr h="1028880">
                <a:tc>
                  <a:txBody>
                    <a:bodyPr lIns="68400" rIns="68400" anchor="t">
                      <a:noAutofit/>
                    </a:bodyPr>
                    <a:p>
                      <a:pPr algn="ctr">
                        <a:lnSpc>
                          <a:spcPct val="71000"/>
                        </a:lnSpc>
                        <a:spcBef>
                          <a:spcPts val="74"/>
                        </a:spcBef>
                        <a:spcAft>
                          <a:spcPts val="87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endParaRPr b="0" lang="en-GB" sz="1600" spc="-1" strike="noStrike">
                        <a:latin typeface="Arial"/>
                      </a:endParaRPr>
                    </a:p>
                    <a:p>
                      <a:pPr algn="ctr">
                        <a:lnSpc>
                          <a:spcPct val="71000"/>
                        </a:lnSpc>
                        <a:spcBef>
                          <a:spcPts val="74"/>
                        </a:spcBef>
                        <a:spcAft>
                          <a:spcPts val="87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NZ" sz="1600" spc="-1" strike="noStrike">
                          <a:solidFill>
                            <a:srgbClr val="000000"/>
                          </a:solidFill>
                          <a:latin typeface="Calibri"/>
                          <a:ea typeface="Calibri"/>
                        </a:rPr>
                        <a:t>6</a:t>
                      </a:r>
                      <a:endParaRPr b="0" lang="en-GB" sz="1600" spc="-1" strike="noStrike">
                        <a:latin typeface="Arial"/>
                      </a:endParaRPr>
                    </a:p>
                  </a:txBody>
                  <a:tcPr anchor="t" marL="68400" marR="68400">
                    <a:lnL w="720">
                      <a:solidFill>
                        <a:srgbClr val="000000"/>
                      </a:solidFill>
                    </a:lnL>
                    <a:lnR w="720">
                      <a:solidFill>
                        <a:srgbClr val="000000"/>
                      </a:solidFill>
                    </a:lnR>
                    <a:lnT w="720">
                      <a:solidFill>
                        <a:srgbClr val="000000"/>
                      </a:solidFill>
                    </a:lnT>
                    <a:lnB w="720">
                      <a:solidFill>
                        <a:srgbClr val="000000"/>
                      </a:solidFill>
                    </a:lnB>
                    <a:noFill/>
                  </a:tcPr>
                </a:tc>
                <a:tc>
                  <a:txBody>
                    <a:bodyPr lIns="68400" rIns="68400" anchor="ctr">
                      <a:noAutofit/>
                    </a:bodyPr>
                    <a:p>
                      <a:pPr>
                        <a:lnSpc>
                          <a:spcPct val="60000"/>
                        </a:lnSpc>
                        <a:spcBef>
                          <a:spcPts val="74"/>
                        </a:spcBef>
                        <a:spcAft>
                          <a:spcPts val="87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NZ" sz="1800" spc="-1" strike="noStrike">
                          <a:solidFill>
                            <a:srgbClr val="000000"/>
                          </a:solidFill>
                          <a:latin typeface="Ubuntu"/>
                          <a:ea typeface="Calibri"/>
                        </a:rPr>
                        <a:t>Once TRF approval received, final decisions advised to Clubs and published through District Newsletter</a:t>
                      </a:r>
                      <a:endParaRPr b="0" lang="en-GB" sz="1800" spc="-1" strike="noStrike">
                        <a:latin typeface="Arial"/>
                      </a:endParaRPr>
                    </a:p>
                    <a:p>
                      <a:pPr>
                        <a:lnSpc>
                          <a:spcPct val="64000"/>
                        </a:lnSpc>
                        <a:spcBef>
                          <a:spcPts val="74"/>
                        </a:spcBef>
                        <a:spcAft>
                          <a:spcPts val="87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NZ" sz="1800" spc="-1" strike="noStrike">
                          <a:solidFill>
                            <a:srgbClr val="000000"/>
                          </a:solidFill>
                          <a:latin typeface="Ubuntu"/>
                          <a:ea typeface="Calibri"/>
                        </a:rPr>
                        <a:t>Clubs advise details of accounts to pay grant to if it is not already on file</a:t>
                      </a:r>
                      <a:endParaRPr b="0" lang="en-GB" sz="1800" spc="-1" strike="noStrike">
                        <a:latin typeface="Arial"/>
                      </a:endParaRPr>
                    </a:p>
                  </a:txBody>
                  <a:tcPr anchor="ctr" marL="68400" marR="68400">
                    <a:lnL w="720">
                      <a:solidFill>
                        <a:srgbClr val="000000"/>
                      </a:solidFill>
                    </a:lnL>
                    <a:lnR w="720">
                      <a:solidFill>
                        <a:srgbClr val="000000"/>
                      </a:solidFill>
                    </a:lnR>
                    <a:lnT w="720">
                      <a:solidFill>
                        <a:srgbClr val="000000"/>
                      </a:solidFill>
                    </a:lnT>
                    <a:lnB w="720">
                      <a:solidFill>
                        <a:srgbClr val="000000"/>
                      </a:solidFill>
                    </a:lnB>
                    <a:noFill/>
                  </a:tcPr>
                </a:tc>
                <a:tc>
                  <a:txBody>
                    <a:bodyPr lIns="68400" rIns="68400" anchor="ctr">
                      <a:noAutofit/>
                    </a:bodyPr>
                    <a:p>
                      <a:pPr algn="ctr">
                        <a:lnSpc>
                          <a:spcPct val="60000"/>
                        </a:lnSpc>
                        <a:spcBef>
                          <a:spcPts val="74"/>
                        </a:spcBef>
                        <a:spcAft>
                          <a:spcPts val="87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NZ" sz="1800" spc="-1" strike="noStrike">
                          <a:solidFill>
                            <a:srgbClr val="000000"/>
                          </a:solidFill>
                          <a:latin typeface="Ubuntu"/>
                          <a:ea typeface="Calibri"/>
                        </a:rPr>
                        <a:t> </a:t>
                      </a:r>
                      <a:r>
                        <a:rPr b="0" lang="en-NZ" sz="1800" spc="-1" strike="noStrike">
                          <a:solidFill>
                            <a:srgbClr val="000000"/>
                          </a:solidFill>
                          <a:latin typeface="Ubuntu"/>
                          <a:ea typeface="Calibri"/>
                        </a:rPr>
                        <a:t>Expected no later than </a:t>
                      </a:r>
                      <a:endParaRPr b="0" lang="en-GB" sz="1800" spc="-1" strike="noStrike">
                        <a:latin typeface="Arial"/>
                      </a:endParaRPr>
                    </a:p>
                    <a:p>
                      <a:pPr algn="ctr">
                        <a:lnSpc>
                          <a:spcPct val="64000"/>
                        </a:lnSpc>
                        <a:spcBef>
                          <a:spcPts val="74"/>
                        </a:spcBef>
                        <a:spcAft>
                          <a:spcPts val="87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NZ" sz="1800" spc="-1" strike="noStrike">
                          <a:solidFill>
                            <a:srgbClr val="000000"/>
                          </a:solidFill>
                          <a:latin typeface="Ubuntu"/>
                          <a:ea typeface="Calibri"/>
                        </a:rPr>
                        <a:t>mid – September </a:t>
                      </a:r>
                      <a:endParaRPr b="0" lang="en-GB" sz="1800" spc="-1" strike="noStrike">
                        <a:latin typeface="Arial"/>
                      </a:endParaRPr>
                    </a:p>
                  </a:txBody>
                  <a:tcPr anchor="ctr" marL="68400" marR="68400">
                    <a:lnL w="720">
                      <a:solidFill>
                        <a:srgbClr val="000000"/>
                      </a:solidFill>
                    </a:lnL>
                    <a:lnR w="720">
                      <a:solidFill>
                        <a:srgbClr val="000000"/>
                      </a:solidFill>
                    </a:lnR>
                    <a:lnT w="720">
                      <a:solidFill>
                        <a:srgbClr val="000000"/>
                      </a:solidFill>
                    </a:lnT>
                    <a:lnB w="720">
                      <a:solidFill>
                        <a:srgbClr val="000000"/>
                      </a:solidFill>
                    </a:lnB>
                    <a:noFill/>
                  </a:tcPr>
                </a:tc>
              </a:tr>
              <a:tr h="455760">
                <a:tc>
                  <a:txBody>
                    <a:bodyPr lIns="68400" rIns="68400" anchor="ctr">
                      <a:noAutofit/>
                    </a:bodyPr>
                    <a:p>
                      <a:pPr algn="ctr">
                        <a:lnSpc>
                          <a:spcPct val="71000"/>
                        </a:lnSpc>
                        <a:spcBef>
                          <a:spcPts val="74"/>
                        </a:spcBef>
                        <a:spcAft>
                          <a:spcPts val="87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NZ" sz="1600" spc="-1" strike="noStrike">
                          <a:solidFill>
                            <a:srgbClr val="000000"/>
                          </a:solidFill>
                          <a:latin typeface="Calibri"/>
                          <a:ea typeface="Calibri"/>
                        </a:rPr>
                        <a:t>7</a:t>
                      </a:r>
                      <a:endParaRPr b="0" lang="en-GB" sz="1600" spc="-1" strike="noStrike">
                        <a:latin typeface="Arial"/>
                      </a:endParaRPr>
                    </a:p>
                  </a:txBody>
                  <a:tcPr anchor="ctr" marL="68400" marR="68400">
                    <a:lnL w="720">
                      <a:solidFill>
                        <a:srgbClr val="000000"/>
                      </a:solidFill>
                    </a:lnL>
                    <a:lnR w="720">
                      <a:solidFill>
                        <a:srgbClr val="000000"/>
                      </a:solidFill>
                    </a:lnR>
                    <a:lnT w="720">
                      <a:solidFill>
                        <a:srgbClr val="000000"/>
                      </a:solidFill>
                    </a:lnT>
                    <a:lnB w="720">
                      <a:solidFill>
                        <a:srgbClr val="000000"/>
                      </a:solidFill>
                    </a:lnB>
                    <a:noFill/>
                  </a:tcPr>
                </a:tc>
                <a:tc>
                  <a:txBody>
                    <a:bodyPr lIns="68400" rIns="68400" anchor="ctr">
                      <a:noAutofit/>
                    </a:bodyPr>
                    <a:p>
                      <a:pPr>
                        <a:lnSpc>
                          <a:spcPct val="60000"/>
                        </a:lnSpc>
                        <a:spcBef>
                          <a:spcPts val="74"/>
                        </a:spcBef>
                        <a:spcAft>
                          <a:spcPts val="87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NZ" sz="1800" spc="-1" strike="noStrike">
                          <a:solidFill>
                            <a:srgbClr val="000000"/>
                          </a:solidFill>
                          <a:latin typeface="Ubuntu"/>
                          <a:ea typeface="Calibri"/>
                        </a:rPr>
                        <a:t>Money in clubs accounts by </a:t>
                      </a:r>
                      <a:endParaRPr b="0" lang="en-GB" sz="1800" spc="-1" strike="noStrike">
                        <a:latin typeface="Arial"/>
                      </a:endParaRPr>
                    </a:p>
                  </a:txBody>
                  <a:tcPr anchor="ctr" marL="68400" marR="68400">
                    <a:lnL w="720">
                      <a:solidFill>
                        <a:srgbClr val="000000"/>
                      </a:solidFill>
                    </a:lnL>
                    <a:lnR w="720">
                      <a:solidFill>
                        <a:srgbClr val="000000"/>
                      </a:solidFill>
                    </a:lnR>
                    <a:lnT w="720">
                      <a:solidFill>
                        <a:srgbClr val="000000"/>
                      </a:solidFill>
                    </a:lnT>
                    <a:lnB w="720">
                      <a:solidFill>
                        <a:srgbClr val="000000"/>
                      </a:solidFill>
                    </a:lnB>
                    <a:noFill/>
                  </a:tcPr>
                </a:tc>
                <a:tc>
                  <a:txBody>
                    <a:bodyPr lIns="68400" rIns="68400" anchor="ctr">
                      <a:noAutofit/>
                    </a:bodyPr>
                    <a:p>
                      <a:pPr algn="ctr">
                        <a:lnSpc>
                          <a:spcPct val="60000"/>
                        </a:lnSpc>
                        <a:spcBef>
                          <a:spcPts val="74"/>
                        </a:spcBef>
                        <a:spcAft>
                          <a:spcPts val="87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NZ" sz="1800" spc="-1" strike="noStrike">
                          <a:solidFill>
                            <a:srgbClr val="000000"/>
                          </a:solidFill>
                          <a:latin typeface="Ubuntu"/>
                          <a:ea typeface="Calibri"/>
                        </a:rPr>
                        <a:t>September 30</a:t>
                      </a:r>
                      <a:r>
                        <a:rPr b="0" lang="en-NZ" sz="1800" spc="-1" strike="noStrike" baseline="33000">
                          <a:solidFill>
                            <a:srgbClr val="000000"/>
                          </a:solidFill>
                          <a:latin typeface="Ubuntu"/>
                          <a:ea typeface="Calibri"/>
                        </a:rPr>
                        <a:t>th</a:t>
                      </a:r>
                      <a:r>
                        <a:rPr b="0" lang="en-NZ" sz="1800" spc="-1" strike="noStrike">
                          <a:solidFill>
                            <a:srgbClr val="000000"/>
                          </a:solidFill>
                          <a:latin typeface="Ubuntu"/>
                          <a:ea typeface="Calibri"/>
                        </a:rPr>
                        <a:t>  approx  </a:t>
                      </a:r>
                      <a:endParaRPr b="0" lang="en-GB" sz="1800" spc="-1" strike="noStrike">
                        <a:latin typeface="Arial"/>
                      </a:endParaRPr>
                    </a:p>
                  </a:txBody>
                  <a:tcPr anchor="ctr" marL="68400" marR="68400">
                    <a:lnL w="720">
                      <a:solidFill>
                        <a:srgbClr val="000000"/>
                      </a:solidFill>
                    </a:lnL>
                    <a:lnR w="720">
                      <a:solidFill>
                        <a:srgbClr val="000000"/>
                      </a:solidFill>
                    </a:lnR>
                    <a:lnT w="720">
                      <a:solidFill>
                        <a:srgbClr val="000000"/>
                      </a:solidFill>
                    </a:lnT>
                    <a:lnB w="720">
                      <a:solidFill>
                        <a:srgbClr val="000000"/>
                      </a:solidFill>
                    </a:lnB>
                    <a:noFill/>
                  </a:tcPr>
                </a:tc>
              </a:tr>
            </a:tbl>
          </a:graphicData>
        </a:graphic>
      </p:graphicFrame>
      <p:pic>
        <p:nvPicPr>
          <p:cNvPr id="969" name="" descr=""/>
          <p:cNvPicPr/>
          <p:nvPr/>
        </p:nvPicPr>
        <p:blipFill>
          <a:blip r:embed="rId1"/>
          <a:stretch/>
        </p:blipFill>
        <p:spPr>
          <a:xfrm>
            <a:off x="9540360" y="0"/>
            <a:ext cx="1969200" cy="1618920"/>
          </a:xfrm>
          <a:prstGeom prst="rect">
            <a:avLst/>
          </a:prstGeom>
          <a:ln w="0">
            <a:noFill/>
          </a:ln>
        </p:spPr>
      </p:pic>
    </p:spTree>
  </p:cSld>
  <mc:AlternateContent>
    <mc:Choice Requires="p14">
      <p:transition spd="slow" p14:dur="2000"/>
    </mc:Choice>
    <mc:Fallback>
      <p:transition spd="slow"/>
    </mc:Fallback>
  </mc:AlternateContent>
</p:sld>
</file>

<file path=ppt/slides/slide1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970" name=""/>
          <p:cNvSpPr/>
          <p:nvPr/>
        </p:nvSpPr>
        <p:spPr>
          <a:xfrm>
            <a:off x="343080" y="298440"/>
            <a:ext cx="11503800" cy="121068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0000" rIns="90000" tIns="0" bIns="91440" anchor="b">
            <a:noAutofit/>
          </a:bodyPr>
          <a:p>
            <a:pPr>
              <a:lnSpc>
                <a:spcPct val="9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 algn="l" pos="11231640"/>
              </a:tabLst>
            </a:pPr>
            <a:r>
              <a:rPr b="1" lang="en-NZ" sz="3200" spc="-1" strike="noStrike">
                <a:solidFill>
                  <a:srgbClr val="ffffff"/>
                </a:solidFill>
                <a:latin typeface="Arial"/>
                <a:ea typeface="DejaVu Sans"/>
              </a:rPr>
              <a:t>CLUB QUALIFICATION MEMORANDUM OF UNDERSTANDING 2023-24 Rotary Year</a:t>
            </a:r>
            <a:endParaRPr b="0" lang="en-GB" sz="3200" spc="-1" strike="noStrike">
              <a:latin typeface="Arial"/>
            </a:endParaRPr>
          </a:p>
        </p:txBody>
      </p:sp>
      <p:sp>
        <p:nvSpPr>
          <p:cNvPr id="971" name=""/>
          <p:cNvSpPr/>
          <p:nvPr/>
        </p:nvSpPr>
        <p:spPr>
          <a:xfrm>
            <a:off x="11649240" y="115920"/>
            <a:ext cx="420120" cy="36288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0000" rIns="90000" tIns="46800" bIns="46800" anchor="ctr">
            <a:noAutofit/>
          </a:bodyPr>
          <a:p>
            <a:pPr algn="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fld id="{C14FAAD5-E01B-4F84-93FB-DF6871AA1620}" type="slidenum">
              <a:rPr b="0" lang="en-US" sz="1200" spc="-1" strike="noStrike">
                <a:solidFill>
                  <a:srgbClr val="8b8b8b"/>
                </a:solidFill>
                <a:latin typeface="Arial"/>
                <a:ea typeface="DejaVu Sans"/>
              </a:rPr>
              <a:t>&lt;number&gt;</a:t>
            </a:fld>
            <a:endParaRPr b="0" lang="en-GB" sz="1200" spc="-1" strike="noStrike">
              <a:latin typeface="Arial"/>
            </a:endParaRPr>
          </a:p>
        </p:txBody>
      </p:sp>
      <p:sp>
        <p:nvSpPr>
          <p:cNvPr id="972" name=""/>
          <p:cNvSpPr/>
          <p:nvPr/>
        </p:nvSpPr>
        <p:spPr>
          <a:xfrm>
            <a:off x="642960" y="1727280"/>
            <a:ext cx="11242080" cy="5065560"/>
          </a:xfrm>
          <a:prstGeom prst="rect">
            <a:avLst/>
          </a:prstGeom>
          <a:noFill/>
          <a:ln w="0">
            <a:noFill/>
          </a:ln>
        </p:spPr>
        <p:style>
          <a:lnRef idx="0"/>
          <a:fillRef idx="0"/>
          <a:effectRef idx="0"/>
          <a:fontRef idx="minor"/>
        </p:style>
        <p:txBody>
          <a:bodyPr lIns="90000" rIns="90000" tIns="45000" bIns="45000" anchor="t">
            <a:spAutoFit/>
          </a:bodyPr>
          <a:p>
            <a:pPr>
              <a:lnSpc>
                <a:spcPct val="150000"/>
              </a:lnSpc>
              <a:spcBef>
                <a:spcPts val="74"/>
              </a:spcBef>
              <a:spcAft>
                <a:spcPts val="7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 algn="l" pos="11231640"/>
              </a:tabLst>
            </a:pPr>
            <a:r>
              <a:rPr b="0" lang="en-NZ" sz="2000" spc="-1" strike="noStrike">
                <a:solidFill>
                  <a:srgbClr val="000000"/>
                </a:solidFill>
                <a:latin typeface="Ubuntu"/>
                <a:ea typeface="DejaVu Sans"/>
              </a:rPr>
              <a:t>- Mandatory for Clubs wishing to access TRF funds</a:t>
            </a:r>
            <a:endParaRPr b="0" lang="en-GB" sz="2000" spc="-1" strike="noStrike">
              <a:latin typeface="Arial"/>
            </a:endParaRPr>
          </a:p>
          <a:p>
            <a:pPr>
              <a:lnSpc>
                <a:spcPct val="150000"/>
              </a:lnSpc>
              <a:spcBef>
                <a:spcPts val="74"/>
              </a:spcBef>
              <a:spcAft>
                <a:spcPts val="7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 algn="l" pos="11231640"/>
              </a:tabLst>
            </a:pPr>
            <a:r>
              <a:rPr b="0" lang="en-NZ" sz="2000" spc="-1" strike="noStrike">
                <a:solidFill>
                  <a:srgbClr val="000000"/>
                </a:solidFill>
                <a:latin typeface="Ubuntu"/>
                <a:ea typeface="DejaVu Sans"/>
              </a:rPr>
              <a:t>- Sets out qualification steps and obligations</a:t>
            </a:r>
            <a:endParaRPr b="0" lang="en-GB" sz="2000" spc="-1" strike="noStrike">
              <a:latin typeface="Arial"/>
            </a:endParaRPr>
          </a:p>
          <a:p>
            <a:pPr>
              <a:lnSpc>
                <a:spcPct val="150000"/>
              </a:lnSpc>
              <a:spcBef>
                <a:spcPts val="74"/>
              </a:spcBef>
              <a:spcAft>
                <a:spcPts val="7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 algn="l" pos="11231640"/>
              </a:tabLst>
            </a:pPr>
            <a:r>
              <a:rPr b="0" lang="en-NZ" sz="2000" spc="-1" strike="noStrike">
                <a:solidFill>
                  <a:srgbClr val="000000"/>
                </a:solidFill>
                <a:latin typeface="Ubuntu"/>
                <a:ea typeface="DejaVu Sans"/>
              </a:rPr>
              <a:t>- Club officer responsibilities</a:t>
            </a:r>
            <a:endParaRPr b="0" lang="en-GB" sz="2000" spc="-1" strike="noStrike">
              <a:latin typeface="Arial"/>
            </a:endParaRPr>
          </a:p>
          <a:p>
            <a:pPr>
              <a:lnSpc>
                <a:spcPct val="150000"/>
              </a:lnSpc>
              <a:spcBef>
                <a:spcPts val="74"/>
              </a:spcBef>
              <a:spcAft>
                <a:spcPts val="7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 algn="l" pos="11231640"/>
              </a:tabLst>
            </a:pPr>
            <a:r>
              <a:rPr b="0" lang="en-NZ" sz="2000" spc="-1" strike="noStrike">
                <a:solidFill>
                  <a:srgbClr val="000000"/>
                </a:solidFill>
                <a:latin typeface="Ubuntu"/>
                <a:ea typeface="DejaVu Sans"/>
              </a:rPr>
              <a:t>- Financial Management Plan</a:t>
            </a:r>
            <a:endParaRPr b="0" lang="en-GB" sz="2000" spc="-1" strike="noStrike">
              <a:latin typeface="Arial"/>
            </a:endParaRPr>
          </a:p>
          <a:p>
            <a:pPr>
              <a:lnSpc>
                <a:spcPct val="150000"/>
              </a:lnSpc>
              <a:spcBef>
                <a:spcPts val="74"/>
              </a:spcBef>
              <a:spcAft>
                <a:spcPts val="7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 algn="l" pos="11231640"/>
              </a:tabLst>
            </a:pPr>
            <a:r>
              <a:rPr b="0" lang="en-NZ" sz="2000" spc="-1" strike="noStrike">
                <a:solidFill>
                  <a:srgbClr val="000000"/>
                </a:solidFill>
                <a:latin typeface="Ubuntu"/>
                <a:ea typeface="DejaVu Sans"/>
              </a:rPr>
              <a:t>- Bank Account requirements</a:t>
            </a:r>
            <a:endParaRPr b="0" lang="en-GB" sz="2000" spc="-1" strike="noStrike">
              <a:latin typeface="Arial"/>
            </a:endParaRPr>
          </a:p>
          <a:p>
            <a:pPr>
              <a:lnSpc>
                <a:spcPct val="150000"/>
              </a:lnSpc>
              <a:spcBef>
                <a:spcPts val="74"/>
              </a:spcBef>
              <a:spcAft>
                <a:spcPts val="7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 algn="l" pos="11231640"/>
              </a:tabLst>
            </a:pPr>
            <a:r>
              <a:rPr b="0" lang="en-NZ" sz="2000" spc="-1" strike="noStrike">
                <a:solidFill>
                  <a:srgbClr val="000000"/>
                </a:solidFill>
                <a:latin typeface="Ubuntu"/>
                <a:ea typeface="DejaVu Sans"/>
              </a:rPr>
              <a:t>- Reporting requirements</a:t>
            </a:r>
            <a:endParaRPr b="0" lang="en-GB" sz="2000" spc="-1" strike="noStrike">
              <a:latin typeface="Arial"/>
            </a:endParaRPr>
          </a:p>
          <a:p>
            <a:pPr>
              <a:lnSpc>
                <a:spcPct val="150000"/>
              </a:lnSpc>
              <a:spcBef>
                <a:spcPts val="74"/>
              </a:spcBef>
              <a:spcAft>
                <a:spcPts val="7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 algn="l" pos="11231640"/>
              </a:tabLst>
            </a:pPr>
            <a:r>
              <a:rPr b="0" lang="en-NZ" sz="2000" spc="-1" strike="noStrike">
                <a:solidFill>
                  <a:srgbClr val="000000"/>
                </a:solidFill>
                <a:latin typeface="Ubuntu"/>
                <a:ea typeface="DejaVu Sans"/>
              </a:rPr>
              <a:t>- Document retention</a:t>
            </a:r>
            <a:endParaRPr b="0" lang="en-GB" sz="2000" spc="-1" strike="noStrike">
              <a:latin typeface="Arial"/>
            </a:endParaRPr>
          </a:p>
          <a:p>
            <a:pPr>
              <a:lnSpc>
                <a:spcPct val="150000"/>
              </a:lnSpc>
              <a:spcBef>
                <a:spcPts val="74"/>
              </a:spcBef>
              <a:spcAft>
                <a:spcPts val="7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 algn="l" pos="11231640"/>
              </a:tabLst>
            </a:pPr>
            <a:r>
              <a:rPr b="0" lang="en-NZ" sz="2000" spc="-1" strike="noStrike">
                <a:solidFill>
                  <a:srgbClr val="000000"/>
                </a:solidFill>
                <a:latin typeface="Ubuntu"/>
                <a:ea typeface="DejaVu Sans"/>
              </a:rPr>
              <a:t>- Reporting mis-use of funds</a:t>
            </a:r>
            <a:endParaRPr b="0" lang="en-GB" sz="2000" spc="-1" strike="noStrike">
              <a:latin typeface="Arial"/>
            </a:endParaRPr>
          </a:p>
          <a:p>
            <a:pPr>
              <a:lnSpc>
                <a:spcPct val="150000"/>
              </a:lnSpc>
              <a:spcBef>
                <a:spcPts val="74"/>
              </a:spcBef>
              <a:spcAft>
                <a:spcPts val="7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 algn="l" pos="11231640"/>
              </a:tabLst>
            </a:pPr>
            <a:r>
              <a:rPr b="0" lang="en-NZ" sz="2000" spc="-1" strike="noStrike">
                <a:solidFill>
                  <a:srgbClr val="000000"/>
                </a:solidFill>
                <a:latin typeface="Ubuntu"/>
                <a:ea typeface="DejaVu Sans"/>
              </a:rPr>
              <a:t>- Club authorisation and agreement (to abide by MOU)</a:t>
            </a:r>
            <a:endParaRPr b="0" lang="en-GB" sz="2000" spc="-1" strike="noStrike">
              <a:latin typeface="Arial"/>
            </a:endParaRPr>
          </a:p>
        </p:txBody>
      </p:sp>
      <p:pic>
        <p:nvPicPr>
          <p:cNvPr id="973" name="" descr=""/>
          <p:cNvPicPr/>
          <p:nvPr/>
        </p:nvPicPr>
        <p:blipFill>
          <a:blip r:embed="rId1"/>
          <a:stretch/>
        </p:blipFill>
        <p:spPr>
          <a:xfrm>
            <a:off x="9540360" y="0"/>
            <a:ext cx="1969200" cy="1618920"/>
          </a:xfrm>
          <a:prstGeom prst="rect">
            <a:avLst/>
          </a:prstGeom>
          <a:ln w="0">
            <a:noFill/>
          </a:ln>
        </p:spPr>
      </p:pic>
    </p:spTree>
  </p:cSld>
  <mc:AlternateContent>
    <mc:Choice Requires="p14">
      <p:transition spd="slow" p14:dur="2000"/>
    </mc:Choice>
    <mc:Fallback>
      <p:transition spd="slow"/>
    </mc:Fallback>
  </mc:AlternateContent>
</p:sld>
</file>

<file path=ppt/slides/slide1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974" name=""/>
          <p:cNvSpPr/>
          <p:nvPr/>
        </p:nvSpPr>
        <p:spPr>
          <a:xfrm>
            <a:off x="592200" y="203040"/>
            <a:ext cx="8227440" cy="114084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0000" rIns="90000" tIns="46800" bIns="46800" anchor="ctr">
            <a:noAutofit/>
          </a:bodyPr>
          <a:p>
            <a:pPr algn="ctr">
              <a:lnSpc>
                <a:spcPct val="100000"/>
              </a:lnSpc>
              <a:spcBef>
                <a:spcPts val="74"/>
              </a:spcBef>
              <a:spcAft>
                <a:spcPts val="74"/>
              </a:spcAft>
              <a:buNone/>
              <a:tabLst>
                <a:tab algn="l" pos="0"/>
                <a:tab algn="l" pos="914400"/>
                <a:tab algn="l" pos="1828800"/>
                <a:tab algn="l" pos="2743200"/>
                <a:tab algn="l" pos="3657600"/>
                <a:tab algn="l" pos="4572000"/>
                <a:tab algn="l" pos="5486400"/>
                <a:tab algn="l" pos="6400800"/>
                <a:tab algn="l" pos="7315200"/>
                <a:tab algn="l" pos="8229600"/>
                <a:tab algn="l" pos="9144000"/>
                <a:tab algn="l" pos="10058400"/>
                <a:tab algn="l" pos="10329840"/>
                <a:tab algn="l" pos="10779120"/>
                <a:tab algn="l" pos="10780560"/>
                <a:tab algn="l" pos="10782360"/>
              </a:tabLst>
            </a:pPr>
            <a:r>
              <a:rPr b="1" lang="en-US" sz="4400" spc="-1" strike="noStrike">
                <a:solidFill>
                  <a:srgbClr val="000000"/>
                </a:solidFill>
                <a:latin typeface="Arial"/>
                <a:ea typeface="Arial"/>
              </a:rPr>
              <a:t>Global Grants</a:t>
            </a:r>
            <a:endParaRPr b="0" lang="en-GB" sz="4400" spc="-1" strike="noStrike">
              <a:latin typeface="Arial"/>
            </a:endParaRPr>
          </a:p>
        </p:txBody>
      </p:sp>
      <p:sp>
        <p:nvSpPr>
          <p:cNvPr id="975" name=""/>
          <p:cNvSpPr/>
          <p:nvPr/>
        </p:nvSpPr>
        <p:spPr>
          <a:xfrm>
            <a:off x="2208240" y="1560600"/>
            <a:ext cx="8565480" cy="416988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0000" rIns="90000" tIns="73440" bIns="45000" anchor="t">
            <a:noAutofit/>
          </a:bodyPr>
          <a:p>
            <a:pPr marL="216000" indent="-216000">
              <a:lnSpc>
                <a:spcPct val="93000"/>
              </a:lnSpc>
              <a:spcBef>
                <a:spcPts val="74"/>
              </a:spcBef>
              <a:spcAft>
                <a:spcPts val="675"/>
              </a:spcAft>
              <a:buClr>
                <a:srgbClr val="000000"/>
              </a:buClr>
              <a:buSzPct val="45000"/>
              <a:buFont typeface="Wingdings" charset="2"/>
              <a:buChar char=""/>
              <a:tabLst>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2400" spc="-1" strike="noStrike">
                <a:solidFill>
                  <a:srgbClr val="000000"/>
                </a:solidFill>
                <a:latin typeface="Ubuntu"/>
                <a:ea typeface="Noto Sans CJK SC"/>
              </a:rPr>
              <a:t>Area of focus</a:t>
            </a:r>
            <a:endParaRPr b="0" lang="en-GB" sz="2400" spc="-1" strike="noStrike">
              <a:latin typeface="Arial"/>
            </a:endParaRPr>
          </a:p>
          <a:p>
            <a:pPr marL="216000" indent="-216000">
              <a:lnSpc>
                <a:spcPct val="93000"/>
              </a:lnSpc>
              <a:spcBef>
                <a:spcPts val="74"/>
              </a:spcBef>
              <a:spcAft>
                <a:spcPts val="675"/>
              </a:spcAft>
              <a:buClr>
                <a:srgbClr val="000000"/>
              </a:buClr>
              <a:buSzPct val="45000"/>
              <a:buFont typeface="Wingdings" charset="2"/>
              <a:buChar char=""/>
              <a:tabLst>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2400" spc="-1" strike="noStrike">
                <a:solidFill>
                  <a:srgbClr val="000000"/>
                </a:solidFill>
                <a:latin typeface="Ubuntu"/>
                <a:ea typeface="Noto Sans CJK SC"/>
              </a:rPr>
              <a:t>Community need</a:t>
            </a:r>
            <a:endParaRPr b="0" lang="en-GB" sz="2400" spc="-1" strike="noStrike">
              <a:latin typeface="Arial"/>
            </a:endParaRPr>
          </a:p>
          <a:p>
            <a:pPr marL="216000" indent="-216000">
              <a:lnSpc>
                <a:spcPct val="93000"/>
              </a:lnSpc>
              <a:spcBef>
                <a:spcPts val="74"/>
              </a:spcBef>
              <a:spcAft>
                <a:spcPts val="675"/>
              </a:spcAft>
              <a:buClr>
                <a:srgbClr val="000000"/>
              </a:buClr>
              <a:buSzPct val="45000"/>
              <a:buFont typeface="Wingdings" charset="2"/>
              <a:buChar char=""/>
              <a:tabLst>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2400" spc="-1" strike="noStrike">
                <a:solidFill>
                  <a:srgbClr val="000000"/>
                </a:solidFill>
                <a:latin typeface="Ubuntu"/>
                <a:ea typeface="Noto Sans CJK SC"/>
              </a:rPr>
              <a:t>Community participation </a:t>
            </a:r>
            <a:endParaRPr b="0" lang="en-GB" sz="2400" spc="-1" strike="noStrike">
              <a:latin typeface="Arial"/>
            </a:endParaRPr>
          </a:p>
          <a:p>
            <a:pPr marL="216000" indent="-216000">
              <a:lnSpc>
                <a:spcPct val="93000"/>
              </a:lnSpc>
              <a:spcBef>
                <a:spcPts val="74"/>
              </a:spcBef>
              <a:spcAft>
                <a:spcPts val="675"/>
              </a:spcAft>
              <a:buClr>
                <a:srgbClr val="000000"/>
              </a:buClr>
              <a:buSzPct val="45000"/>
              <a:buFont typeface="Wingdings" charset="2"/>
              <a:buChar char=""/>
              <a:tabLst>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2400" spc="-1" strike="noStrike">
                <a:solidFill>
                  <a:srgbClr val="000000"/>
                </a:solidFill>
                <a:latin typeface="Ubuntu"/>
                <a:ea typeface="Noto Sans CJK SC"/>
              </a:rPr>
              <a:t>Strengthen knowledge, skills, resources</a:t>
            </a:r>
            <a:endParaRPr b="0" lang="en-GB" sz="2400" spc="-1" strike="noStrike">
              <a:latin typeface="Arial"/>
            </a:endParaRPr>
          </a:p>
          <a:p>
            <a:pPr marL="216000" indent="-216000">
              <a:lnSpc>
                <a:spcPct val="93000"/>
              </a:lnSpc>
              <a:spcBef>
                <a:spcPts val="74"/>
              </a:spcBef>
              <a:spcAft>
                <a:spcPts val="675"/>
              </a:spcAft>
              <a:buClr>
                <a:srgbClr val="000000"/>
              </a:buClr>
              <a:buSzPct val="45000"/>
              <a:buFont typeface="Wingdings" charset="2"/>
              <a:buChar char=""/>
              <a:tabLst>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2400" spc="-1" strike="noStrike">
                <a:solidFill>
                  <a:srgbClr val="000000"/>
                </a:solidFill>
                <a:latin typeface="Ubuntu"/>
                <a:ea typeface="Noto Sans CJK SC"/>
              </a:rPr>
              <a:t>Long-term benefit </a:t>
            </a:r>
            <a:endParaRPr b="0" lang="en-GB" sz="2400" spc="-1" strike="noStrike">
              <a:latin typeface="Arial"/>
            </a:endParaRPr>
          </a:p>
          <a:p>
            <a:pPr marL="216000" indent="-216000">
              <a:lnSpc>
                <a:spcPct val="93000"/>
              </a:lnSpc>
              <a:spcBef>
                <a:spcPts val="74"/>
              </a:spcBef>
              <a:spcAft>
                <a:spcPts val="675"/>
              </a:spcAft>
              <a:buClr>
                <a:srgbClr val="000000"/>
              </a:buClr>
              <a:buSzPct val="45000"/>
              <a:buFont typeface="Wingdings" charset="2"/>
              <a:buChar char=""/>
              <a:tabLst>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2400" spc="-1" strike="noStrike">
                <a:solidFill>
                  <a:srgbClr val="000000"/>
                </a:solidFill>
                <a:latin typeface="Ubuntu"/>
                <a:ea typeface="Noto Sans CJK SC"/>
              </a:rPr>
              <a:t>Measurable results</a:t>
            </a:r>
            <a:endParaRPr b="0" lang="en-GB" sz="2400" spc="-1" strike="noStrike">
              <a:latin typeface="Arial"/>
            </a:endParaRPr>
          </a:p>
          <a:p>
            <a:pPr marL="216000" indent="-216000">
              <a:lnSpc>
                <a:spcPct val="93000"/>
              </a:lnSpc>
              <a:spcBef>
                <a:spcPts val="74"/>
              </a:spcBef>
              <a:spcAft>
                <a:spcPts val="675"/>
              </a:spcAft>
              <a:buClr>
                <a:srgbClr val="000000"/>
              </a:buClr>
              <a:buSzPct val="45000"/>
              <a:buFont typeface="Wingdings" charset="2"/>
              <a:buChar char=""/>
              <a:tabLst>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2400" spc="-1" strike="noStrike">
                <a:solidFill>
                  <a:srgbClr val="000000"/>
                </a:solidFill>
                <a:latin typeface="Ubuntu"/>
                <a:ea typeface="Noto Sans CJK SC"/>
              </a:rPr>
              <a:t>US$30,000 minimum budget</a:t>
            </a:r>
            <a:endParaRPr b="0" lang="en-GB" sz="2400" spc="-1" strike="noStrike">
              <a:latin typeface="Arial"/>
            </a:endParaRPr>
          </a:p>
        </p:txBody>
      </p:sp>
      <p:pic>
        <p:nvPicPr>
          <p:cNvPr id="976" name="" descr=""/>
          <p:cNvPicPr/>
          <p:nvPr/>
        </p:nvPicPr>
        <p:blipFill>
          <a:blip r:embed="rId1"/>
          <a:stretch/>
        </p:blipFill>
        <p:spPr>
          <a:xfrm>
            <a:off x="9720000" y="360000"/>
            <a:ext cx="1969200" cy="1618920"/>
          </a:xfrm>
          <a:prstGeom prst="rect">
            <a:avLst/>
          </a:prstGeom>
          <a:ln w="0">
            <a:noFill/>
          </a:ln>
        </p:spPr>
      </p:pic>
    </p:spTree>
  </p:cSld>
  <mc:AlternateContent>
    <mc:Choice Requires="p14">
      <p:transition spd="slow" p14:dur="2000"/>
    </mc:Choice>
    <mc:Fallback>
      <p:transition spd="slow"/>
    </mc:Fallback>
  </mc:AlternateContent>
</p:sld>
</file>

<file path=ppt/slides/slide1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977" name=""/>
          <p:cNvSpPr/>
          <p:nvPr/>
        </p:nvSpPr>
        <p:spPr>
          <a:xfrm>
            <a:off x="2670120" y="836640"/>
            <a:ext cx="6849720" cy="71388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0000" rIns="90000" tIns="84240" bIns="45000" anchor="t">
            <a:noAutofit/>
          </a:bodyPr>
          <a:p>
            <a:pPr>
              <a:lnSpc>
                <a:spcPct val="93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US" sz="3600" spc="-1" strike="noStrike">
                <a:solidFill>
                  <a:srgbClr val="000000"/>
                </a:solidFill>
                <a:latin typeface="Ubuntu"/>
                <a:ea typeface="Noto Sans CJK SC"/>
              </a:rPr>
              <a:t>Global Grants process </a:t>
            </a:r>
            <a:endParaRPr b="0" lang="en-GB" sz="3600" spc="-1" strike="noStrike">
              <a:latin typeface="Arial"/>
            </a:endParaRPr>
          </a:p>
        </p:txBody>
      </p:sp>
      <p:sp>
        <p:nvSpPr>
          <p:cNvPr id="978" name=""/>
          <p:cNvSpPr/>
          <p:nvPr/>
        </p:nvSpPr>
        <p:spPr>
          <a:xfrm>
            <a:off x="2021040" y="2060640"/>
            <a:ext cx="8147880" cy="373464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0000" rIns="90000" tIns="73440" bIns="45000" anchor="t">
            <a:noAutofit/>
          </a:bodyPr>
          <a:p>
            <a:pPr marL="216000" indent="-216000">
              <a:lnSpc>
                <a:spcPct val="93000"/>
              </a:lnSpc>
              <a:spcBef>
                <a:spcPts val="74"/>
              </a:spcBef>
              <a:spcAft>
                <a:spcPts val="74"/>
              </a:spcAft>
              <a:buNone/>
              <a:tabLst>
                <a:tab algn="l" pos="0"/>
              </a:tabLst>
            </a:pPr>
            <a:r>
              <a:rPr b="0" lang="en-US" sz="2800" spc="-1" strike="noStrike">
                <a:solidFill>
                  <a:srgbClr val="000000"/>
                </a:solidFill>
                <a:latin typeface="Ubuntu"/>
                <a:ea typeface="Noto Sans CJK SC"/>
              </a:rPr>
              <a:t> </a:t>
            </a:r>
            <a:r>
              <a:rPr b="0" lang="en-US" sz="2400" spc="-1" strike="noStrike">
                <a:solidFill>
                  <a:srgbClr val="000000"/>
                </a:solidFill>
                <a:latin typeface="Ubuntu"/>
                <a:ea typeface="Noto Sans CJK SC"/>
              </a:rPr>
              <a:t>Club qualifies – signs MOU </a:t>
            </a:r>
            <a:endParaRPr b="0" lang="en-GB" sz="2400" spc="-1" strike="noStrike">
              <a:latin typeface="Arial"/>
            </a:endParaRPr>
          </a:p>
          <a:p>
            <a:pPr marL="216000" indent="-216000">
              <a:lnSpc>
                <a:spcPct val="93000"/>
              </a:lnSpc>
              <a:spcBef>
                <a:spcPts val="74"/>
              </a:spcBef>
              <a:spcAft>
                <a:spcPts val="74"/>
              </a:spcAft>
              <a:buNone/>
              <a:tabLst>
                <a:tab algn="l" pos="0"/>
              </a:tabLst>
            </a:pPr>
            <a:endParaRPr b="0" lang="en-GB" sz="2400" spc="-1" strike="noStrike">
              <a:latin typeface="Arial"/>
            </a:endParaRPr>
          </a:p>
          <a:p>
            <a:pPr marL="216000" indent="-216000">
              <a:lnSpc>
                <a:spcPct val="93000"/>
              </a:lnSpc>
              <a:spcBef>
                <a:spcPts val="74"/>
              </a:spcBef>
              <a:spcAft>
                <a:spcPts val="74"/>
              </a:spcAft>
              <a:buNone/>
              <a:tabLst>
                <a:tab algn="l" pos="0"/>
              </a:tabLst>
            </a:pPr>
            <a:r>
              <a:rPr b="0" lang="en-US" sz="2400" spc="-1" strike="noStrike">
                <a:solidFill>
                  <a:srgbClr val="000000"/>
                </a:solidFill>
                <a:latin typeface="Ubuntu"/>
                <a:ea typeface="Noto Sans CJK SC"/>
              </a:rPr>
              <a:t>  </a:t>
            </a:r>
            <a:r>
              <a:rPr b="0" lang="en-US" sz="2400" spc="-1" strike="noStrike">
                <a:solidFill>
                  <a:srgbClr val="000000"/>
                </a:solidFill>
                <a:latin typeface="Ubuntu"/>
                <a:ea typeface="Noto Sans CJK SC"/>
              </a:rPr>
              <a:t>Club completes first step of application</a:t>
            </a:r>
            <a:endParaRPr b="0" lang="en-GB" sz="2400" spc="-1" strike="noStrike">
              <a:latin typeface="Arial"/>
            </a:endParaRPr>
          </a:p>
          <a:p>
            <a:pPr marL="216000" indent="-216000">
              <a:lnSpc>
                <a:spcPct val="93000"/>
              </a:lnSpc>
              <a:spcBef>
                <a:spcPts val="74"/>
              </a:spcBef>
              <a:spcAft>
                <a:spcPts val="74"/>
              </a:spcAft>
              <a:buNone/>
              <a:tabLst>
                <a:tab algn="l" pos="0"/>
              </a:tabLst>
            </a:pPr>
            <a:endParaRPr b="0" lang="en-GB" sz="2400" spc="-1" strike="noStrike">
              <a:latin typeface="Arial"/>
            </a:endParaRPr>
          </a:p>
          <a:p>
            <a:pPr marL="216000" indent="-216000">
              <a:lnSpc>
                <a:spcPct val="93000"/>
              </a:lnSpc>
              <a:spcBef>
                <a:spcPts val="74"/>
              </a:spcBef>
              <a:spcAft>
                <a:spcPts val="74"/>
              </a:spcAft>
              <a:buNone/>
              <a:tabLst>
                <a:tab algn="l" pos="0"/>
              </a:tabLst>
            </a:pPr>
            <a:r>
              <a:rPr b="0" lang="en-US" sz="2400" spc="-1" strike="noStrike">
                <a:solidFill>
                  <a:srgbClr val="000000"/>
                </a:solidFill>
                <a:latin typeface="Ubuntu"/>
                <a:ea typeface="Noto Sans CJK SC"/>
              </a:rPr>
              <a:t>  </a:t>
            </a:r>
            <a:r>
              <a:rPr b="0" lang="en-US" sz="2400" spc="-1" strike="noStrike">
                <a:solidFill>
                  <a:srgbClr val="000000"/>
                </a:solidFill>
                <a:latin typeface="Ubuntu"/>
                <a:ea typeface="Noto Sans CJK SC"/>
              </a:rPr>
              <a:t>Club submits second step of application</a:t>
            </a:r>
            <a:endParaRPr b="0" lang="en-GB" sz="2400" spc="-1" strike="noStrike">
              <a:latin typeface="Arial"/>
            </a:endParaRPr>
          </a:p>
          <a:p>
            <a:pPr marL="216000" indent="-216000">
              <a:lnSpc>
                <a:spcPct val="93000"/>
              </a:lnSpc>
              <a:spcBef>
                <a:spcPts val="74"/>
              </a:spcBef>
              <a:spcAft>
                <a:spcPts val="74"/>
              </a:spcAft>
              <a:buNone/>
              <a:tabLst>
                <a:tab algn="l" pos="0"/>
              </a:tabLst>
            </a:pPr>
            <a:endParaRPr b="0" lang="en-GB" sz="2400" spc="-1" strike="noStrike">
              <a:latin typeface="Arial"/>
            </a:endParaRPr>
          </a:p>
          <a:p>
            <a:pPr marL="216000" indent="-216000">
              <a:lnSpc>
                <a:spcPct val="93000"/>
              </a:lnSpc>
              <a:spcBef>
                <a:spcPts val="74"/>
              </a:spcBef>
              <a:spcAft>
                <a:spcPts val="74"/>
              </a:spcAft>
              <a:buNone/>
              <a:tabLst>
                <a:tab algn="l" pos="0"/>
              </a:tabLst>
            </a:pPr>
            <a:r>
              <a:rPr b="0" lang="en-US" sz="2400" spc="-1" strike="noStrike">
                <a:solidFill>
                  <a:srgbClr val="000000"/>
                </a:solidFill>
                <a:latin typeface="Ubuntu"/>
                <a:ea typeface="Noto Sans CJK SC"/>
              </a:rPr>
              <a:t>  </a:t>
            </a:r>
            <a:r>
              <a:rPr b="0" lang="en-US" sz="2400" spc="-1" strike="noStrike">
                <a:solidFill>
                  <a:srgbClr val="000000"/>
                </a:solidFill>
                <a:latin typeface="Ubuntu"/>
                <a:ea typeface="Noto Sans CJK SC"/>
              </a:rPr>
              <a:t>District approves application online</a:t>
            </a:r>
            <a:endParaRPr b="0" lang="en-GB" sz="2400" spc="-1" strike="noStrike">
              <a:latin typeface="Arial"/>
            </a:endParaRPr>
          </a:p>
          <a:p>
            <a:pPr marL="216000" indent="-216000">
              <a:lnSpc>
                <a:spcPct val="93000"/>
              </a:lnSpc>
              <a:spcBef>
                <a:spcPts val="74"/>
              </a:spcBef>
              <a:spcAft>
                <a:spcPts val="74"/>
              </a:spcAft>
              <a:buNone/>
              <a:tabLst>
                <a:tab algn="l" pos="0"/>
              </a:tabLst>
            </a:pPr>
            <a:endParaRPr b="0" lang="en-GB" sz="2400" spc="-1" strike="noStrike">
              <a:latin typeface="Arial"/>
            </a:endParaRPr>
          </a:p>
          <a:p>
            <a:pPr marL="216000" indent="-216000">
              <a:lnSpc>
                <a:spcPct val="93000"/>
              </a:lnSpc>
              <a:spcBef>
                <a:spcPts val="74"/>
              </a:spcBef>
              <a:spcAft>
                <a:spcPts val="74"/>
              </a:spcAft>
              <a:buNone/>
              <a:tabLst>
                <a:tab algn="l" pos="0"/>
              </a:tabLst>
            </a:pPr>
            <a:r>
              <a:rPr b="0" lang="en-US" sz="2400" spc="-1" strike="noStrike">
                <a:solidFill>
                  <a:srgbClr val="000000"/>
                </a:solidFill>
                <a:latin typeface="Ubuntu"/>
                <a:ea typeface="Noto Sans CJK SC"/>
              </a:rPr>
              <a:t>  </a:t>
            </a:r>
            <a:r>
              <a:rPr b="0" lang="en-US" sz="2400" spc="-1" strike="noStrike">
                <a:solidFill>
                  <a:srgbClr val="000000"/>
                </a:solidFill>
                <a:latin typeface="Ubuntu"/>
                <a:ea typeface="Noto Sans CJK SC"/>
              </a:rPr>
              <a:t>Rotary Foundation reviews for approval</a:t>
            </a:r>
            <a:endParaRPr b="0" lang="en-GB" sz="2400" spc="-1" strike="noStrike">
              <a:latin typeface="Arial"/>
            </a:endParaRPr>
          </a:p>
        </p:txBody>
      </p:sp>
      <p:pic>
        <p:nvPicPr>
          <p:cNvPr id="979" name="" descr=""/>
          <p:cNvPicPr/>
          <p:nvPr/>
        </p:nvPicPr>
        <p:blipFill>
          <a:blip r:embed="rId1"/>
          <a:stretch/>
        </p:blipFill>
        <p:spPr>
          <a:xfrm>
            <a:off x="9720360" y="360000"/>
            <a:ext cx="1969200" cy="1618920"/>
          </a:xfrm>
          <a:prstGeom prst="rect">
            <a:avLst/>
          </a:prstGeom>
          <a:ln w="0">
            <a:noFill/>
          </a:ln>
        </p:spPr>
      </p:pic>
    </p:spTree>
  </p:cSld>
  <mc:AlternateContent>
    <mc:Choice Requires="p14">
      <p:transition spd="slow" p14:dur="2000"/>
    </mc:Choice>
    <mc:Fallback>
      <p:transition spd="slow"/>
    </mc:Fallback>
  </mc:AlternateContent>
</p:sld>
</file>

<file path=ppt/slides/slide1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980" name=""/>
          <p:cNvSpPr/>
          <p:nvPr/>
        </p:nvSpPr>
        <p:spPr>
          <a:xfrm>
            <a:off x="720720" y="836640"/>
            <a:ext cx="8800560" cy="71388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0000" rIns="90000" tIns="84240" bIns="45000" anchor="t">
            <a:noAutofit/>
          </a:bodyPr>
          <a:p>
            <a:pPr>
              <a:lnSpc>
                <a:spcPct val="93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US" sz="3600" spc="-1" strike="noStrike">
                <a:solidFill>
                  <a:srgbClr val="000000"/>
                </a:solidFill>
                <a:latin typeface="Ubuntu"/>
                <a:ea typeface="Noto Sans CJK SC"/>
              </a:rPr>
              <a:t>D9999 Global Grants in progress </a:t>
            </a:r>
            <a:endParaRPr b="0" lang="en-GB" sz="3600" spc="-1" strike="noStrike">
              <a:latin typeface="Arial"/>
            </a:endParaRPr>
          </a:p>
        </p:txBody>
      </p:sp>
      <p:sp>
        <p:nvSpPr>
          <p:cNvPr id="981" name=""/>
          <p:cNvSpPr/>
          <p:nvPr/>
        </p:nvSpPr>
        <p:spPr>
          <a:xfrm>
            <a:off x="900000" y="1552680"/>
            <a:ext cx="9357840" cy="373464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0000" rIns="90000" tIns="73440" bIns="45000" anchor="t">
            <a:noAutofit/>
          </a:bodyPr>
          <a:p>
            <a:pPr marL="216000" indent="-216000">
              <a:lnSpc>
                <a:spcPct val="100000"/>
              </a:lnSpc>
              <a:spcBef>
                <a:spcPts val="74"/>
              </a:spcBef>
              <a:spcAft>
                <a:spcPts val="74"/>
              </a:spcAft>
              <a:buNone/>
              <a:tabLst>
                <a:tab algn="l" pos="0"/>
              </a:tabLst>
            </a:pPr>
            <a:r>
              <a:rPr b="0" lang="en-US" sz="2100" spc="-1" strike="noStrike">
                <a:solidFill>
                  <a:srgbClr val="000000"/>
                </a:solidFill>
                <a:latin typeface="Ubuntu"/>
                <a:ea typeface="Noto Sans CJK SC"/>
              </a:rPr>
              <a:t>GG2233954 - This is a vocational training and small business capacity-building project which will benefit vulnerable rural  women and youth in Tanzania. </a:t>
            </a:r>
            <a:endParaRPr b="0" lang="en-GB" sz="2100" spc="-1" strike="noStrike">
              <a:latin typeface="Arial"/>
            </a:endParaRPr>
          </a:p>
          <a:p>
            <a:pPr marL="216000" indent="-216000">
              <a:lnSpc>
                <a:spcPct val="100000"/>
              </a:lnSpc>
              <a:spcBef>
                <a:spcPts val="74"/>
              </a:spcBef>
              <a:spcAft>
                <a:spcPts val="74"/>
              </a:spcAft>
              <a:buNone/>
              <a:tabLst>
                <a:tab algn="l" pos="0"/>
              </a:tabLst>
            </a:pPr>
            <a:endParaRPr b="0" lang="en-GB" sz="2100" spc="-1" strike="noStrike">
              <a:latin typeface="Arial"/>
            </a:endParaRPr>
          </a:p>
          <a:p>
            <a:pPr marL="216000" indent="-216000">
              <a:lnSpc>
                <a:spcPct val="100000"/>
              </a:lnSpc>
              <a:spcBef>
                <a:spcPts val="74"/>
              </a:spcBef>
              <a:spcAft>
                <a:spcPts val="74"/>
              </a:spcAft>
              <a:buNone/>
              <a:tabLst>
                <a:tab algn="l" pos="0"/>
              </a:tabLst>
            </a:pPr>
            <a:r>
              <a:rPr b="0" lang="en-US" sz="2100" spc="-1" strike="noStrike">
                <a:solidFill>
                  <a:srgbClr val="000000"/>
                </a:solidFill>
                <a:latin typeface="Ubuntu"/>
                <a:ea typeface="Noto Sans CJK SC"/>
              </a:rPr>
              <a:t>GG2125311 - This project addresses the need for upgraded and expanded WASH access for patients and health care workers</a:t>
            </a:r>
            <a:endParaRPr b="0" lang="en-GB" sz="2100" spc="-1" strike="noStrike">
              <a:latin typeface="Arial"/>
            </a:endParaRPr>
          </a:p>
          <a:p>
            <a:pPr marL="216000" indent="-216000">
              <a:lnSpc>
                <a:spcPct val="100000"/>
              </a:lnSpc>
              <a:spcBef>
                <a:spcPts val="74"/>
              </a:spcBef>
              <a:spcAft>
                <a:spcPts val="74"/>
              </a:spcAft>
              <a:buNone/>
              <a:tabLst>
                <a:tab algn="l" pos="0"/>
              </a:tabLst>
            </a:pPr>
            <a:r>
              <a:rPr b="0" lang="en-US" sz="2100" spc="-1" strike="noStrike">
                <a:solidFill>
                  <a:srgbClr val="000000"/>
                </a:solidFill>
                <a:latin typeface="Ubuntu"/>
                <a:ea typeface="Noto Sans CJK SC"/>
              </a:rPr>
              <a:t>at rural health centers in Zomba district, Malawi, specifically at Namasalima Health Centre. </a:t>
            </a:r>
            <a:endParaRPr b="0" lang="en-GB" sz="2100" spc="-1" strike="noStrike">
              <a:latin typeface="Arial"/>
            </a:endParaRPr>
          </a:p>
          <a:p>
            <a:pPr marL="216000" indent="-216000">
              <a:lnSpc>
                <a:spcPct val="100000"/>
              </a:lnSpc>
              <a:spcBef>
                <a:spcPts val="74"/>
              </a:spcBef>
              <a:spcAft>
                <a:spcPts val="74"/>
              </a:spcAft>
              <a:buNone/>
              <a:tabLst>
                <a:tab algn="l" pos="0"/>
              </a:tabLst>
            </a:pPr>
            <a:endParaRPr b="0" lang="en-GB" sz="2100" spc="-1" strike="noStrike">
              <a:latin typeface="Arial"/>
            </a:endParaRPr>
          </a:p>
          <a:p>
            <a:pPr marL="216000" indent="-216000">
              <a:lnSpc>
                <a:spcPct val="100000"/>
              </a:lnSpc>
              <a:spcBef>
                <a:spcPts val="74"/>
              </a:spcBef>
              <a:spcAft>
                <a:spcPts val="74"/>
              </a:spcAft>
              <a:buNone/>
              <a:tabLst>
                <a:tab algn="l" pos="0"/>
              </a:tabLst>
            </a:pPr>
            <a:endParaRPr b="0" lang="en-GB" sz="2100" spc="-1" strike="noStrike">
              <a:latin typeface="Arial"/>
            </a:endParaRPr>
          </a:p>
          <a:p>
            <a:pPr marL="216000" indent="-216000">
              <a:lnSpc>
                <a:spcPct val="100000"/>
              </a:lnSpc>
              <a:spcBef>
                <a:spcPts val="74"/>
              </a:spcBef>
              <a:spcAft>
                <a:spcPts val="74"/>
              </a:spcAft>
              <a:buNone/>
              <a:tabLst>
                <a:tab algn="l" pos="0"/>
              </a:tabLst>
            </a:pPr>
            <a:endParaRPr b="0" lang="en-GB" sz="2100" spc="-1" strike="noStrike">
              <a:latin typeface="Arial"/>
            </a:endParaRPr>
          </a:p>
          <a:p>
            <a:pPr marL="216000" indent="-216000">
              <a:lnSpc>
                <a:spcPct val="100000"/>
              </a:lnSpc>
              <a:spcBef>
                <a:spcPts val="74"/>
              </a:spcBef>
              <a:spcAft>
                <a:spcPts val="74"/>
              </a:spcAft>
              <a:buNone/>
              <a:tabLst>
                <a:tab algn="l" pos="0"/>
              </a:tabLst>
            </a:pPr>
            <a:endParaRPr b="0" lang="en-GB" sz="2100" spc="-1" strike="noStrike">
              <a:latin typeface="Arial"/>
            </a:endParaRPr>
          </a:p>
          <a:p>
            <a:pPr marL="216000" indent="-216000">
              <a:lnSpc>
                <a:spcPct val="93000"/>
              </a:lnSpc>
              <a:spcBef>
                <a:spcPts val="74"/>
              </a:spcBef>
              <a:spcAft>
                <a:spcPts val="74"/>
              </a:spcAft>
              <a:buNone/>
              <a:tabLst>
                <a:tab algn="l" pos="0"/>
              </a:tabLst>
            </a:pPr>
            <a:r>
              <a:rPr b="0" lang="en-US" sz="2200" spc="-1" strike="noStrike">
                <a:solidFill>
                  <a:srgbClr val="000000"/>
                </a:solidFill>
                <a:latin typeface="Ubuntu"/>
                <a:ea typeface="Noto Sans CJK SC"/>
              </a:rPr>
              <a:t>  </a:t>
            </a:r>
            <a:endParaRPr b="0" lang="en-GB" sz="2200" spc="-1" strike="noStrike">
              <a:latin typeface="Arial"/>
            </a:endParaRPr>
          </a:p>
        </p:txBody>
      </p:sp>
      <p:pic>
        <p:nvPicPr>
          <p:cNvPr id="982" name="" descr=""/>
          <p:cNvPicPr/>
          <p:nvPr/>
        </p:nvPicPr>
        <p:blipFill>
          <a:blip r:embed="rId1"/>
          <a:stretch/>
        </p:blipFill>
        <p:spPr>
          <a:xfrm>
            <a:off x="9720360" y="360000"/>
            <a:ext cx="1969200" cy="1618920"/>
          </a:xfrm>
          <a:prstGeom prst="rect">
            <a:avLst/>
          </a:prstGeom>
          <a:ln w="0">
            <a:noFill/>
          </a:ln>
        </p:spPr>
      </p:pic>
    </p:spTree>
  </p:cSld>
  <mc:AlternateContent>
    <mc:Choice Requires="p14">
      <p:transition spd="slow" p14:dur="2000"/>
    </mc:Choice>
    <mc:Fallback>
      <p:transition spd="slow"/>
    </mc:Fallback>
  </mc:AlternateContent>
</p:sld>
</file>

<file path=ppt/slides/slide2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983" name=""/>
          <p:cNvSpPr/>
          <p:nvPr/>
        </p:nvSpPr>
        <p:spPr>
          <a:xfrm>
            <a:off x="2700360" y="836640"/>
            <a:ext cx="6849360" cy="71388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0000" rIns="90000" tIns="84240" bIns="45000" anchor="t">
            <a:noAutofit/>
          </a:bodyPr>
          <a:p>
            <a:pPr>
              <a:lnSpc>
                <a:spcPct val="93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US" sz="2600" spc="-1" strike="noStrike">
                <a:solidFill>
                  <a:srgbClr val="000000"/>
                </a:solidFill>
                <a:latin typeface="Ubuntu"/>
                <a:ea typeface="Noto Sans CJK SC"/>
              </a:rPr>
              <a:t>Rotary Peace Fellowships</a:t>
            </a:r>
            <a:endParaRPr b="0" lang="en-GB" sz="2600" spc="-1" strike="noStrike">
              <a:latin typeface="Arial"/>
            </a:endParaRPr>
          </a:p>
          <a:p>
            <a:pPr>
              <a:lnSpc>
                <a:spcPct val="93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endParaRPr b="0" lang="en-GB" sz="1800" spc="-1" strike="noStrike">
              <a:latin typeface="Arial"/>
            </a:endParaRPr>
          </a:p>
          <a:p>
            <a:pPr>
              <a:lnSpc>
                <a:spcPct val="93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Ubuntu"/>
                <a:ea typeface="Noto Sans CJK SC"/>
              </a:rPr>
              <a:t>-</a:t>
            </a:r>
            <a:r>
              <a:rPr b="0" lang="en-US" sz="2000" spc="-1" strike="noStrike">
                <a:solidFill>
                  <a:srgbClr val="000000"/>
                </a:solidFill>
                <a:latin typeface="Ubuntu"/>
                <a:ea typeface="Noto Sans CJK SC"/>
              </a:rPr>
              <a:t> Each year, The Rotary Foundation awards up to 50 fellowships for master’s degrees and up to 40 for certificate studies at premier universities.</a:t>
            </a:r>
            <a:endParaRPr b="0" lang="en-GB" sz="2000" spc="-1" strike="noStrike">
              <a:latin typeface="Arial"/>
            </a:endParaRPr>
          </a:p>
          <a:p>
            <a:pPr>
              <a:lnSpc>
                <a:spcPct val="93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endParaRPr b="0" lang="en-GB" sz="2000" spc="-1" strike="noStrike">
              <a:latin typeface="Arial"/>
            </a:endParaRPr>
          </a:p>
          <a:p>
            <a:pPr>
              <a:lnSpc>
                <a:spcPct val="93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2000" spc="-1" strike="noStrike">
                <a:solidFill>
                  <a:srgbClr val="000000"/>
                </a:solidFill>
                <a:latin typeface="Ubuntu"/>
                <a:ea typeface="Noto Sans CJK SC"/>
              </a:rPr>
              <a:t>- Peace Fellows are selected in a globally competitive process based  on academic and professional achievements</a:t>
            </a:r>
            <a:endParaRPr b="0" lang="en-GB" sz="2000" spc="-1" strike="noStrike">
              <a:latin typeface="Arial"/>
            </a:endParaRPr>
          </a:p>
          <a:p>
            <a:pPr>
              <a:lnSpc>
                <a:spcPct val="93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endParaRPr b="0" lang="en-GB" sz="2000" spc="-1" strike="noStrike">
              <a:latin typeface="Arial"/>
            </a:endParaRPr>
          </a:p>
          <a:p>
            <a:pPr>
              <a:lnSpc>
                <a:spcPct val="93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2000" spc="-1" strike="noStrike">
                <a:solidFill>
                  <a:srgbClr val="000000"/>
                </a:solidFill>
                <a:latin typeface="Ubuntu"/>
                <a:ea typeface="Noto Sans CJK SC"/>
              </a:rPr>
              <a:t>- Over 1,600 program alumni are now working in more than 140 countries as leaders in national governments, nongovernmental organizations, education and research, law enforcement, business and consulting, human rights law, media and the arts,</a:t>
            </a:r>
            <a:endParaRPr b="0" lang="en-GB" sz="2000" spc="-1" strike="noStrike">
              <a:latin typeface="Arial"/>
            </a:endParaRPr>
          </a:p>
          <a:p>
            <a:pPr>
              <a:lnSpc>
                <a:spcPct val="93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endParaRPr b="0" lang="en-GB" sz="2000" spc="-1" strike="noStrike">
              <a:latin typeface="Arial"/>
            </a:endParaRPr>
          </a:p>
        </p:txBody>
      </p:sp>
      <p:sp>
        <p:nvSpPr>
          <p:cNvPr id="984" name=""/>
          <p:cNvSpPr/>
          <p:nvPr/>
        </p:nvSpPr>
        <p:spPr>
          <a:xfrm>
            <a:off x="1930320" y="2022480"/>
            <a:ext cx="8148240" cy="373464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0000" rIns="90000" tIns="73440" bIns="45000" anchor="t">
            <a:noAutofit/>
          </a:bodyPr>
          <a:p>
            <a:pPr marL="216000" indent="-216000">
              <a:lnSpc>
                <a:spcPct val="93000"/>
              </a:lnSpc>
              <a:spcBef>
                <a:spcPts val="74"/>
              </a:spcBef>
              <a:spcAft>
                <a:spcPts val="74"/>
              </a:spcAft>
              <a:buNone/>
              <a:tabLst>
                <a:tab algn="l" pos="0"/>
              </a:tabLst>
            </a:pPr>
            <a:r>
              <a:rPr b="0" lang="en-US" sz="2800" spc="-1" strike="noStrike">
                <a:solidFill>
                  <a:srgbClr val="000000"/>
                </a:solidFill>
                <a:latin typeface="Ubuntu"/>
                <a:ea typeface="Noto Sans CJK SC"/>
              </a:rPr>
              <a:t> </a:t>
            </a:r>
            <a:endParaRPr b="0" lang="en-GB" sz="2800" spc="-1" strike="noStrike">
              <a:latin typeface="Arial"/>
            </a:endParaRPr>
          </a:p>
        </p:txBody>
      </p:sp>
      <p:pic>
        <p:nvPicPr>
          <p:cNvPr id="985" name="" descr=""/>
          <p:cNvPicPr/>
          <p:nvPr/>
        </p:nvPicPr>
        <p:blipFill>
          <a:blip r:embed="rId1"/>
          <a:stretch/>
        </p:blipFill>
        <p:spPr>
          <a:xfrm>
            <a:off x="9720360" y="360000"/>
            <a:ext cx="1969200" cy="1618920"/>
          </a:xfrm>
          <a:prstGeom prst="rect">
            <a:avLst/>
          </a:prstGeom>
          <a:ln w="0">
            <a:noFill/>
          </a:ln>
        </p:spPr>
      </p:pic>
    </p:spTree>
  </p:cSld>
  <mc:AlternateContent>
    <mc:Choice Requires="p14">
      <p:transition spd="slow" p14:dur="2000"/>
    </mc:Choice>
    <mc:Fallback>
      <p:transition spd="slow"/>
    </mc:Fallback>
  </mc:AlternateContent>
</p:sld>
</file>

<file path=ppt/slides/slide2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986" name=""/>
          <p:cNvSpPr/>
          <p:nvPr/>
        </p:nvSpPr>
        <p:spPr>
          <a:xfrm>
            <a:off x="2051280" y="123840"/>
            <a:ext cx="7767720" cy="638280"/>
          </a:xfrm>
          <a:prstGeom prst="rect">
            <a:avLst/>
          </a:prstGeom>
          <a:noFill/>
          <a:ln w="0">
            <a:noFill/>
          </a:ln>
        </p:spPr>
        <p:style>
          <a:lnRef idx="0"/>
          <a:fillRef idx="0"/>
          <a:effectRef idx="0"/>
          <a:fontRef idx="minor"/>
        </p:style>
        <p:txBody>
          <a:bodyPr wrap="none" lIns="90000" rIns="90000" tIns="45000" bIns="45000" anchor="t">
            <a:spAutoFit/>
          </a:bodyPr>
          <a:p>
            <a:pP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US" sz="3600" spc="-1" strike="noStrike">
                <a:solidFill>
                  <a:srgbClr val="ffffff"/>
                </a:solidFill>
                <a:latin typeface="Arial"/>
                <a:ea typeface="DejaVu Sans"/>
              </a:rPr>
              <a:t>Club Foundation Engagement Plan</a:t>
            </a:r>
            <a:endParaRPr b="0" lang="en-GB" sz="3600" spc="-1" strike="noStrike">
              <a:latin typeface="Arial"/>
            </a:endParaRPr>
          </a:p>
        </p:txBody>
      </p:sp>
      <p:sp>
        <p:nvSpPr>
          <p:cNvPr id="987" name=""/>
          <p:cNvSpPr/>
          <p:nvPr/>
        </p:nvSpPr>
        <p:spPr>
          <a:xfrm>
            <a:off x="1311480" y="1028880"/>
            <a:ext cx="4186440" cy="1243080"/>
          </a:xfrm>
          <a:prstGeom prst="rect">
            <a:avLst/>
          </a:prstGeom>
          <a:noFill/>
          <a:ln w="0">
            <a:noFill/>
          </a:ln>
        </p:spPr>
        <p:style>
          <a:lnRef idx="0"/>
          <a:fillRef idx="0"/>
          <a:effectRef idx="0"/>
          <a:fontRef idx="minor"/>
        </p:style>
        <p:txBody>
          <a:bodyPr wrap="none" lIns="90000" rIns="90000" tIns="45000" bIns="45000" anchor="t">
            <a:spAutoFit/>
          </a:bodyPr>
          <a:p>
            <a:pPr marL="343080" indent="-341640">
              <a:lnSpc>
                <a:spcPct val="100000"/>
              </a:lnSpc>
              <a:spcBef>
                <a:spcPts val="74"/>
              </a:spcBef>
              <a:spcAft>
                <a:spcPts val="74"/>
              </a:spcAft>
              <a:buClr>
                <a:srgbClr val="f7a81b"/>
              </a:buClr>
              <a:buFont typeface="StarSymbol"/>
              <a:buAutoNum type="arabicPeriod"/>
              <a:tabLst>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US" sz="1800" spc="-1" strike="noStrike">
                <a:solidFill>
                  <a:srgbClr val="f7a81b"/>
                </a:solidFill>
                <a:latin typeface="Arial"/>
                <a:ea typeface="DejaVu Sans"/>
              </a:rPr>
              <a:t>Foundation Committee</a:t>
            </a:r>
            <a:endParaRPr b="0" lang="en-GB" sz="1800" spc="-1" strike="noStrike">
              <a:latin typeface="Arial"/>
            </a:endParaRPr>
          </a:p>
          <a:p>
            <a:pPr lvl="1" marL="800280" indent="-341640">
              <a:lnSpc>
                <a:spcPct val="100000"/>
              </a:lnSpc>
              <a:spcBef>
                <a:spcPts val="74"/>
              </a:spcBef>
              <a:spcAft>
                <a:spcPts val="74"/>
              </a:spcAft>
              <a:buClr>
                <a:srgbClr val="ffffff"/>
              </a:buClr>
              <a:buFont typeface="Arial"/>
              <a:buChar char="•"/>
              <a:tabLst>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Noto Sans CJK SC"/>
              </a:rPr>
              <a:t>Club Foundation Chair</a:t>
            </a:r>
            <a:endParaRPr b="0" lang="en-GB" sz="1800" spc="-1" strike="noStrike">
              <a:latin typeface="Arial"/>
            </a:endParaRPr>
          </a:p>
          <a:p>
            <a:pPr lvl="2" marL="1257480" indent="-341640">
              <a:lnSpc>
                <a:spcPct val="100000"/>
              </a:lnSpc>
              <a:spcBef>
                <a:spcPts val="74"/>
              </a:spcBef>
              <a:spcAft>
                <a:spcPts val="74"/>
              </a:spcAft>
              <a:buClr>
                <a:srgbClr val="ffffff"/>
              </a:buClr>
              <a:buFont typeface="Arial"/>
              <a:buChar char="•"/>
              <a:tabLst>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Noto Sans CJK SC"/>
              </a:rPr>
              <a:t>Club Polio Chair</a:t>
            </a:r>
            <a:endParaRPr b="0" lang="en-GB" sz="1800" spc="-1" strike="noStrike">
              <a:latin typeface="Arial"/>
            </a:endParaRPr>
          </a:p>
          <a:p>
            <a:pPr lvl="2" marL="1257480" indent="-341640">
              <a:lnSpc>
                <a:spcPct val="100000"/>
              </a:lnSpc>
              <a:spcBef>
                <a:spcPts val="74"/>
              </a:spcBef>
              <a:spcAft>
                <a:spcPts val="74"/>
              </a:spcAft>
              <a:buClr>
                <a:srgbClr val="ffffff"/>
              </a:buClr>
              <a:buFont typeface="Arial"/>
              <a:buChar char="•"/>
              <a:tabLst>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Noto Sans CJK SC"/>
              </a:rPr>
              <a:t>Club Personal Giving Chair</a:t>
            </a:r>
            <a:endParaRPr b="0" lang="en-GB" sz="1800" spc="-1" strike="noStrike">
              <a:latin typeface="Arial"/>
            </a:endParaRPr>
          </a:p>
        </p:txBody>
      </p:sp>
      <p:sp>
        <p:nvSpPr>
          <p:cNvPr id="988" name=""/>
          <p:cNvSpPr/>
          <p:nvPr/>
        </p:nvSpPr>
        <p:spPr>
          <a:xfrm>
            <a:off x="1311480" y="2243160"/>
            <a:ext cx="10241280" cy="1243080"/>
          </a:xfrm>
          <a:prstGeom prst="rect">
            <a:avLst/>
          </a:prstGeom>
          <a:noFill/>
          <a:ln w="0">
            <a:noFill/>
          </a:ln>
        </p:spPr>
        <p:style>
          <a:lnRef idx="0"/>
          <a:fillRef idx="0"/>
          <a:effectRef idx="0"/>
          <a:fontRef idx="minor"/>
        </p:style>
        <p:txBody>
          <a:bodyPr wrap="none" lIns="90000" rIns="90000" tIns="45000" bIns="45000" anchor="t">
            <a:spAutoFit/>
          </a:bodyPr>
          <a:p>
            <a:pP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7a81b"/>
                </a:solidFill>
                <a:latin typeface="Arial"/>
                <a:ea typeface="DejaVu Sans"/>
              </a:rPr>
              <a:t>2. </a:t>
            </a:r>
            <a:r>
              <a:rPr b="1" lang="en-US" sz="1800" spc="-1" strike="noStrike">
                <a:solidFill>
                  <a:srgbClr val="f7a81b"/>
                </a:solidFill>
                <a:latin typeface="Arial"/>
                <a:ea typeface="DejaVu Sans"/>
              </a:rPr>
              <a:t>Commit a portion of Clubs Fundraising to The Rotary Foundation - Commitment notes will</a:t>
            </a:r>
            <a:endParaRPr b="0" lang="en-GB" sz="1800" spc="-1" strike="noStrike">
              <a:latin typeface="Arial"/>
            </a:endParaRPr>
          </a:p>
          <a:p>
            <a:pP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US" sz="1800" spc="-1" strike="noStrike">
                <a:solidFill>
                  <a:srgbClr val="f7a81b"/>
                </a:solidFill>
                <a:latin typeface="Arial"/>
                <a:ea typeface="DejaVu Sans"/>
              </a:rPr>
              <a:t>    </a:t>
            </a:r>
            <a:r>
              <a:rPr b="1" lang="en-US" sz="1800" spc="-1" strike="noStrike">
                <a:solidFill>
                  <a:srgbClr val="f7a81b"/>
                </a:solidFill>
                <a:latin typeface="Arial"/>
                <a:ea typeface="DejaVu Sans"/>
              </a:rPr>
              <a:t>be sent to all Clubs in October/November each year </a:t>
            </a:r>
            <a:endParaRPr b="0" lang="en-GB" sz="1800" spc="-1" strike="noStrike">
              <a:latin typeface="Arial"/>
            </a:endParaRPr>
          </a:p>
          <a:p>
            <a:pPr lvl="1" marL="743040" indent="-284400">
              <a:lnSpc>
                <a:spcPct val="100000"/>
              </a:lnSpc>
              <a:spcBef>
                <a:spcPts val="74"/>
              </a:spcBef>
              <a:spcAft>
                <a:spcPts val="74"/>
              </a:spcAft>
              <a:buClr>
                <a:srgbClr val="ffffff"/>
              </a:buClr>
              <a:buFont typeface="Arial"/>
              <a:buChar char="•"/>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Noto Sans CJK SC"/>
              </a:rPr>
              <a:t>Annual Fund – $125/member/year</a:t>
            </a:r>
            <a:endParaRPr b="0" lang="en-GB" sz="1800" spc="-1" strike="noStrike">
              <a:latin typeface="Arial"/>
            </a:endParaRPr>
          </a:p>
          <a:p>
            <a:pPr lvl="1" marL="743040" indent="-284400">
              <a:lnSpc>
                <a:spcPct val="100000"/>
              </a:lnSpc>
              <a:spcBef>
                <a:spcPts val="74"/>
              </a:spcBef>
              <a:spcAft>
                <a:spcPts val="74"/>
              </a:spcAft>
              <a:buClr>
                <a:srgbClr val="ffffff"/>
              </a:buClr>
              <a:buFont typeface="Arial"/>
              <a:buChar char="•"/>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Noto Sans CJK SC"/>
              </a:rPr>
              <a:t>Polio Fund – $25/member/year </a:t>
            </a:r>
            <a:endParaRPr b="0" lang="en-GB" sz="1800" spc="-1" strike="noStrike">
              <a:latin typeface="Arial"/>
            </a:endParaRPr>
          </a:p>
        </p:txBody>
      </p:sp>
      <p:sp>
        <p:nvSpPr>
          <p:cNvPr id="989" name=""/>
          <p:cNvSpPr/>
          <p:nvPr/>
        </p:nvSpPr>
        <p:spPr>
          <a:xfrm>
            <a:off x="1266120" y="3486960"/>
            <a:ext cx="6111000" cy="1536120"/>
          </a:xfrm>
          <a:prstGeom prst="rect">
            <a:avLst/>
          </a:prstGeom>
          <a:noFill/>
          <a:ln w="0">
            <a:noFill/>
          </a:ln>
        </p:spPr>
        <p:style>
          <a:lnRef idx="0"/>
          <a:fillRef idx="0"/>
          <a:effectRef idx="0"/>
          <a:fontRef idx="minor"/>
        </p:style>
        <p:txBody>
          <a:bodyPr wrap="none" lIns="90000" rIns="90000" tIns="45000" bIns="45000" anchor="t">
            <a:spAutoFit/>
          </a:bodyPr>
          <a:p>
            <a:pP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7a81b"/>
                </a:solidFill>
                <a:latin typeface="Arial"/>
                <a:ea typeface="DejaVu Sans"/>
              </a:rPr>
              <a:t>3. </a:t>
            </a:r>
            <a:r>
              <a:rPr b="1" lang="en-US" sz="1800" spc="-1" strike="noStrike">
                <a:solidFill>
                  <a:srgbClr val="f7a81b"/>
                </a:solidFill>
                <a:latin typeface="Arial"/>
                <a:ea typeface="DejaVu Sans"/>
              </a:rPr>
              <a:t>Members to become personally engaged supporters</a:t>
            </a:r>
            <a:endParaRPr b="0" lang="en-GB" sz="1800" spc="-1" strike="noStrike">
              <a:latin typeface="Arial"/>
            </a:endParaRPr>
          </a:p>
          <a:p>
            <a:pPr lvl="1" marL="743040" indent="-284400">
              <a:lnSpc>
                <a:spcPct val="100000"/>
              </a:lnSpc>
              <a:spcBef>
                <a:spcPts val="74"/>
              </a:spcBef>
              <a:spcAft>
                <a:spcPts val="74"/>
              </a:spcAft>
              <a:buClr>
                <a:srgbClr val="ffffff"/>
              </a:buClr>
              <a:buFont typeface="Arial"/>
              <a:buChar char="•"/>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Noto Sans CJK SC"/>
              </a:rPr>
              <a:t>Centurions – $100/year </a:t>
            </a:r>
            <a:endParaRPr b="0" lang="en-GB" sz="1800" spc="-1" strike="noStrike">
              <a:latin typeface="Arial"/>
            </a:endParaRPr>
          </a:p>
          <a:p>
            <a:pPr lvl="1" marL="743040" indent="-284400">
              <a:lnSpc>
                <a:spcPct val="100000"/>
              </a:lnSpc>
              <a:spcBef>
                <a:spcPts val="74"/>
              </a:spcBef>
              <a:spcAft>
                <a:spcPts val="74"/>
              </a:spcAft>
              <a:buClr>
                <a:srgbClr val="ffffff"/>
              </a:buClr>
              <a:buFont typeface="Arial"/>
              <a:buChar char="•"/>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Noto Sans CJK SC"/>
              </a:rPr>
              <a:t>Paul Harris Society</a:t>
            </a:r>
            <a:endParaRPr b="0" lang="en-GB" sz="1800" spc="-1" strike="noStrike">
              <a:latin typeface="Arial"/>
            </a:endParaRPr>
          </a:p>
          <a:p>
            <a:pPr lvl="1" marL="743040" indent="-284400">
              <a:lnSpc>
                <a:spcPct val="100000"/>
              </a:lnSpc>
              <a:spcBef>
                <a:spcPts val="74"/>
              </a:spcBef>
              <a:spcAft>
                <a:spcPts val="74"/>
              </a:spcAft>
              <a:buClr>
                <a:srgbClr val="ffffff"/>
              </a:buClr>
              <a:buFont typeface="Arial"/>
              <a:buChar char="•"/>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Noto Sans CJK SC"/>
              </a:rPr>
              <a:t>Benefactors (Bequest Society) </a:t>
            </a:r>
            <a:endParaRPr b="0" lang="en-GB" sz="1800" spc="-1" strike="noStrike">
              <a:latin typeface="Arial"/>
            </a:endParaRPr>
          </a:p>
          <a:p>
            <a:pP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endParaRPr b="0" lang="en-GB" sz="1800" spc="-1" strike="noStrike">
              <a:latin typeface="Arial"/>
            </a:endParaRPr>
          </a:p>
        </p:txBody>
      </p:sp>
      <p:sp>
        <p:nvSpPr>
          <p:cNvPr id="990" name=""/>
          <p:cNvSpPr/>
          <p:nvPr/>
        </p:nvSpPr>
        <p:spPr>
          <a:xfrm>
            <a:off x="1401480" y="4843440"/>
            <a:ext cx="6066720" cy="657000"/>
          </a:xfrm>
          <a:prstGeom prst="rect">
            <a:avLst/>
          </a:prstGeom>
          <a:noFill/>
          <a:ln w="0">
            <a:noFill/>
          </a:ln>
        </p:spPr>
        <p:style>
          <a:lnRef idx="0"/>
          <a:fillRef idx="0"/>
          <a:effectRef idx="0"/>
          <a:fontRef idx="minor"/>
        </p:style>
        <p:txBody>
          <a:bodyPr wrap="none" lIns="90000" rIns="90000" tIns="45000" bIns="45000" anchor="t">
            <a:spAutoFit/>
          </a:bodyPr>
          <a:p>
            <a:pP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7a81b"/>
                </a:solidFill>
                <a:latin typeface="Arial"/>
                <a:ea typeface="DejaVu Sans"/>
              </a:rPr>
              <a:t>4. </a:t>
            </a:r>
            <a:r>
              <a:rPr b="1" lang="en-US" sz="1800" spc="-1" strike="noStrike">
                <a:solidFill>
                  <a:srgbClr val="f7a81b"/>
                </a:solidFill>
                <a:latin typeface="Arial"/>
                <a:ea typeface="DejaVu Sans"/>
              </a:rPr>
              <a:t>Explore opportunities for District and Global Grants</a:t>
            </a:r>
            <a:endParaRPr b="0" lang="en-GB" sz="1800" spc="-1" strike="noStrike">
              <a:latin typeface="Arial"/>
            </a:endParaRPr>
          </a:p>
          <a:p>
            <a:pPr lvl="1" marL="743040" indent="-284400">
              <a:lnSpc>
                <a:spcPct val="100000"/>
              </a:lnSpc>
              <a:spcBef>
                <a:spcPts val="74"/>
              </a:spcBef>
              <a:spcAft>
                <a:spcPts val="74"/>
              </a:spcAft>
              <a:buClr>
                <a:srgbClr val="ffffff"/>
              </a:buClr>
              <a:buFont typeface="Arial"/>
              <a:buChar char="•"/>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Noto Sans CJK SC"/>
              </a:rPr>
              <a:t>Attend Grants Seminar</a:t>
            </a:r>
            <a:endParaRPr b="0" lang="en-GB" sz="1800" spc="-1" strike="noStrike">
              <a:latin typeface="Arial"/>
            </a:endParaRPr>
          </a:p>
        </p:txBody>
      </p:sp>
      <p:sp>
        <p:nvSpPr>
          <p:cNvPr id="991" name=""/>
          <p:cNvSpPr/>
          <p:nvPr/>
        </p:nvSpPr>
        <p:spPr>
          <a:xfrm>
            <a:off x="1440000" y="5580000"/>
            <a:ext cx="8122680" cy="657000"/>
          </a:xfrm>
          <a:prstGeom prst="rect">
            <a:avLst/>
          </a:prstGeom>
          <a:noFill/>
          <a:ln w="0">
            <a:noFill/>
          </a:ln>
        </p:spPr>
        <p:style>
          <a:lnRef idx="0"/>
          <a:fillRef idx="0"/>
          <a:effectRef idx="0"/>
          <a:fontRef idx="minor"/>
        </p:style>
        <p:txBody>
          <a:bodyPr wrap="none" lIns="90000" rIns="90000" tIns="45000" bIns="45000" anchor="t">
            <a:spAutoFit/>
          </a:bodyPr>
          <a:p>
            <a:pPr>
              <a:lnSpc>
                <a:spcPct val="100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7a81b"/>
                </a:solidFill>
                <a:latin typeface="Arial"/>
                <a:ea typeface="DejaVu Sans"/>
              </a:rPr>
              <a:t>5. </a:t>
            </a:r>
            <a:r>
              <a:rPr b="1" lang="en-US" sz="1800" spc="-1" strike="noStrike">
                <a:solidFill>
                  <a:srgbClr val="f7a81b"/>
                </a:solidFill>
                <a:latin typeface="Arial"/>
                <a:ea typeface="DejaVu Sans"/>
              </a:rPr>
              <a:t>Use “Rotary Club Central” as your Clubs Foundation Management tool</a:t>
            </a:r>
            <a:endParaRPr b="0" lang="en-GB" sz="1800" spc="-1" strike="noStrike">
              <a:latin typeface="Arial"/>
            </a:endParaRPr>
          </a:p>
          <a:p>
            <a:pPr lvl="1" marL="743040" indent="-284400">
              <a:lnSpc>
                <a:spcPct val="100000"/>
              </a:lnSpc>
              <a:spcBef>
                <a:spcPts val="74"/>
              </a:spcBef>
              <a:spcAft>
                <a:spcPts val="74"/>
              </a:spcAft>
              <a:buClr>
                <a:srgbClr val="ffffff"/>
              </a:buClr>
              <a:buFont typeface="Arial"/>
              <a:buChar char="•"/>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ffffff"/>
                </a:solidFill>
                <a:latin typeface="Arial"/>
                <a:ea typeface="Noto Sans CJK SC"/>
              </a:rPr>
              <a:t>Submit and monitor your goals in “Rotary Club Central”</a:t>
            </a:r>
            <a:endParaRPr b="0" lang="en-GB" sz="1800" spc="-1" strike="noStrike">
              <a:latin typeface="Arial"/>
            </a:endParaRPr>
          </a:p>
        </p:txBody>
      </p:sp>
    </p:spTree>
  </p:cSld>
  <mc:AlternateContent>
    <mc:Choice Requires="p14">
      <p:transition spd="slow" p14:dur="2000"/>
    </mc:Choice>
    <mc:Fallback>
      <p:transition spd="slow"/>
    </mc:Fallback>
  </mc:AlternateContent>
</p:sld>
</file>

<file path=ppt/slides/slide2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992" name=""/>
          <p:cNvSpPr/>
          <p:nvPr/>
        </p:nvSpPr>
        <p:spPr>
          <a:xfrm>
            <a:off x="609480" y="274680"/>
            <a:ext cx="10970640" cy="114084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0000" rIns="90000" tIns="46800" bIns="46800" anchor="ctr">
            <a:noAutofit/>
          </a:bodyPr>
          <a:p>
            <a:pPr algn="ctr">
              <a:lnSpc>
                <a:spcPct val="100000"/>
              </a:lnSpc>
              <a:spcBef>
                <a:spcPts val="74"/>
              </a:spcBef>
              <a:spcAft>
                <a:spcPts val="74"/>
              </a:spcAft>
              <a:buNone/>
              <a:tabLst>
                <a:tab algn="l" pos="0"/>
                <a:tab algn="l" pos="914400"/>
                <a:tab algn="l" pos="1828800"/>
                <a:tab algn="l" pos="2743200"/>
                <a:tab algn="l" pos="3657600"/>
                <a:tab algn="l" pos="4572000"/>
                <a:tab algn="l" pos="5486400"/>
                <a:tab algn="l" pos="6400800"/>
                <a:tab algn="l" pos="7315200"/>
                <a:tab algn="l" pos="8229600"/>
                <a:tab algn="l" pos="9144000"/>
                <a:tab algn="l" pos="10058400"/>
                <a:tab algn="l" pos="10329840"/>
                <a:tab algn="l" pos="10779120"/>
                <a:tab algn="l" pos="10780560"/>
                <a:tab algn="l" pos="10782360"/>
              </a:tabLst>
            </a:pPr>
            <a:r>
              <a:rPr b="0" lang="en-US" sz="4400" spc="-1" strike="noStrike">
                <a:solidFill>
                  <a:srgbClr val="000000"/>
                </a:solidFill>
                <a:latin typeface="Arial"/>
                <a:ea typeface="Arial"/>
              </a:rPr>
              <a:t>Thank you for your attention!  </a:t>
            </a:r>
            <a:endParaRPr b="0" lang="en-GB" sz="4400" spc="-1" strike="noStrike">
              <a:latin typeface="Arial"/>
            </a:endParaRPr>
          </a:p>
        </p:txBody>
      </p:sp>
      <p:pic>
        <p:nvPicPr>
          <p:cNvPr id="993" name="" descr=""/>
          <p:cNvPicPr/>
          <p:nvPr/>
        </p:nvPicPr>
        <p:blipFill>
          <a:blip r:embed="rId1">
            <a:lum bright="12000"/>
          </a:blip>
          <a:stretch/>
        </p:blipFill>
        <p:spPr>
          <a:xfrm>
            <a:off x="1930320" y="1523880"/>
            <a:ext cx="8227440" cy="4112640"/>
          </a:xfrm>
          <a:prstGeom prst="rect">
            <a:avLst/>
          </a:prstGeom>
          <a:ln cap="sq" w="9360">
            <a:solidFill>
              <a:srgbClr val="000000"/>
            </a:solidFill>
            <a:miter/>
          </a:ln>
        </p:spPr>
      </p:pic>
      <p:pic>
        <p:nvPicPr>
          <p:cNvPr id="994" name="" descr=""/>
          <p:cNvPicPr/>
          <p:nvPr/>
        </p:nvPicPr>
        <p:blipFill>
          <a:blip r:embed="rId2"/>
          <a:stretch/>
        </p:blipFill>
        <p:spPr>
          <a:xfrm>
            <a:off x="9445680" y="5745240"/>
            <a:ext cx="2134440" cy="807480"/>
          </a:xfrm>
          <a:prstGeom prst="rect">
            <a:avLst/>
          </a:prstGeom>
          <a:ln w="0">
            <a:noFill/>
          </a:ln>
        </p:spPr>
      </p:pic>
      <p:pic>
        <p:nvPicPr>
          <p:cNvPr id="995" name="" descr=""/>
          <p:cNvPicPr/>
          <p:nvPr/>
        </p:nvPicPr>
        <p:blipFill>
          <a:blip r:embed="rId3"/>
          <a:stretch/>
        </p:blipFill>
        <p:spPr>
          <a:xfrm>
            <a:off x="10269720" y="147960"/>
            <a:ext cx="1789200" cy="1470960"/>
          </a:xfrm>
          <a:prstGeom prst="rect">
            <a:avLst/>
          </a:prstGeom>
          <a:ln w="0">
            <a:noFill/>
          </a:ln>
        </p:spPr>
      </p:pic>
    </p:spTree>
  </p:cSld>
  <mc:AlternateContent>
    <mc:Choice Requires="p14">
      <p:transition spd="slow" p14:dur="2000"/>
    </mc:Choice>
    <mc:Fallback>
      <p:transition spd="slow"/>
    </mc:Fallback>
  </mc:AlternateContent>
</p:sld>
</file>

<file path=ppt/slides/slide2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996" name=""/>
          <p:cNvSpPr/>
          <p:nvPr/>
        </p:nvSpPr>
        <p:spPr>
          <a:xfrm>
            <a:off x="2700360" y="836640"/>
            <a:ext cx="6849360" cy="71388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0000" rIns="90000" tIns="84240" bIns="45000" anchor="t">
            <a:noAutofit/>
          </a:bodyPr>
          <a:p>
            <a:pPr>
              <a:lnSpc>
                <a:spcPct val="93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US" sz="2600" spc="-1" strike="noStrike">
                <a:solidFill>
                  <a:srgbClr val="000000"/>
                </a:solidFill>
                <a:latin typeface="Ubuntu"/>
                <a:ea typeface="Noto Sans CJK SC"/>
              </a:rPr>
              <a:t>Rotary Peace Fellowships</a:t>
            </a:r>
            <a:endParaRPr b="0" lang="en-GB" sz="2600" spc="-1" strike="noStrike">
              <a:latin typeface="Arial"/>
            </a:endParaRPr>
          </a:p>
          <a:p>
            <a:pPr>
              <a:lnSpc>
                <a:spcPct val="93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endParaRPr b="0" lang="en-GB" sz="1800" spc="-1" strike="noStrike">
              <a:latin typeface="Arial"/>
            </a:endParaRPr>
          </a:p>
          <a:p>
            <a:pPr>
              <a:lnSpc>
                <a:spcPct val="93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1800" spc="-1" strike="noStrike">
                <a:solidFill>
                  <a:srgbClr val="000000"/>
                </a:solidFill>
                <a:latin typeface="Ubuntu"/>
                <a:ea typeface="Noto Sans CJK SC"/>
              </a:rPr>
              <a:t>-</a:t>
            </a:r>
            <a:r>
              <a:rPr b="0" lang="en-US" sz="2000" spc="-1" strike="noStrike">
                <a:solidFill>
                  <a:srgbClr val="000000"/>
                </a:solidFill>
                <a:latin typeface="Ubuntu"/>
                <a:ea typeface="Noto Sans CJK SC"/>
              </a:rPr>
              <a:t> Each year, The Rotary Foundation awards up to 50 fellowships for master’s degrees and up to 40 for certificate studies at premier universities.</a:t>
            </a:r>
            <a:endParaRPr b="0" lang="en-GB" sz="2000" spc="-1" strike="noStrike">
              <a:latin typeface="Arial"/>
            </a:endParaRPr>
          </a:p>
          <a:p>
            <a:pPr>
              <a:lnSpc>
                <a:spcPct val="93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endParaRPr b="0" lang="en-GB" sz="2000" spc="-1" strike="noStrike">
              <a:latin typeface="Arial"/>
            </a:endParaRPr>
          </a:p>
          <a:p>
            <a:pPr>
              <a:lnSpc>
                <a:spcPct val="93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2000" spc="-1" strike="noStrike">
                <a:solidFill>
                  <a:srgbClr val="000000"/>
                </a:solidFill>
                <a:latin typeface="Ubuntu"/>
                <a:ea typeface="Noto Sans CJK SC"/>
              </a:rPr>
              <a:t>- Peace Fellows are selected in a globally competitive process based  on academic and professional achievements</a:t>
            </a:r>
            <a:endParaRPr b="0" lang="en-GB" sz="2000" spc="-1" strike="noStrike">
              <a:latin typeface="Arial"/>
            </a:endParaRPr>
          </a:p>
          <a:p>
            <a:pPr>
              <a:lnSpc>
                <a:spcPct val="93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endParaRPr b="0" lang="en-GB" sz="2000" spc="-1" strike="noStrike">
              <a:latin typeface="Arial"/>
            </a:endParaRPr>
          </a:p>
          <a:p>
            <a:pPr>
              <a:lnSpc>
                <a:spcPct val="93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en-US" sz="2000" spc="-1" strike="noStrike">
                <a:solidFill>
                  <a:srgbClr val="000000"/>
                </a:solidFill>
                <a:latin typeface="Ubuntu"/>
                <a:ea typeface="Noto Sans CJK SC"/>
              </a:rPr>
              <a:t>- Over 1,600 program alumni are now working in more than 140 countries as leaders in national governments, nongovernmental organizations, education and research, law enforcement, business and consulting, human rights law, media and the arts,</a:t>
            </a:r>
            <a:endParaRPr b="0" lang="en-GB" sz="2000" spc="-1" strike="noStrike">
              <a:latin typeface="Arial"/>
            </a:endParaRPr>
          </a:p>
          <a:p>
            <a:pPr>
              <a:lnSpc>
                <a:spcPct val="93000"/>
              </a:lnSpc>
              <a:spcBef>
                <a:spcPts val="74"/>
              </a:spcBef>
              <a:spcAft>
                <a:spcPts val="74"/>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endParaRPr b="0" lang="en-GB" sz="2000" spc="-1" strike="noStrike">
              <a:latin typeface="Arial"/>
            </a:endParaRPr>
          </a:p>
        </p:txBody>
      </p:sp>
      <p:sp>
        <p:nvSpPr>
          <p:cNvPr id="997" name=""/>
          <p:cNvSpPr/>
          <p:nvPr/>
        </p:nvSpPr>
        <p:spPr>
          <a:xfrm>
            <a:off x="1930320" y="2022480"/>
            <a:ext cx="8148240" cy="373464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0000" rIns="90000" tIns="73440" bIns="45000" anchor="t">
            <a:noAutofit/>
          </a:bodyPr>
          <a:p>
            <a:pPr marL="216000" indent="-216000">
              <a:lnSpc>
                <a:spcPct val="93000"/>
              </a:lnSpc>
              <a:spcBef>
                <a:spcPts val="74"/>
              </a:spcBef>
              <a:spcAft>
                <a:spcPts val="74"/>
              </a:spcAft>
              <a:buNone/>
              <a:tabLst>
                <a:tab algn="l" pos="0"/>
              </a:tabLst>
            </a:pPr>
            <a:r>
              <a:rPr b="0" lang="en-US" sz="2800" spc="-1" strike="noStrike">
                <a:solidFill>
                  <a:srgbClr val="000000"/>
                </a:solidFill>
                <a:latin typeface="Ubuntu"/>
                <a:ea typeface="Noto Sans CJK SC"/>
              </a:rPr>
              <a:t> </a:t>
            </a:r>
            <a:endParaRPr b="0" lang="en-GB" sz="2800" spc="-1" strike="noStrike">
              <a:latin typeface="Arial"/>
            </a:endParaRPr>
          </a:p>
        </p:txBody>
      </p:sp>
      <p:pic>
        <p:nvPicPr>
          <p:cNvPr id="998" name="" descr=""/>
          <p:cNvPicPr/>
          <p:nvPr/>
        </p:nvPicPr>
        <p:blipFill>
          <a:blip r:embed="rId1"/>
          <a:stretch/>
        </p:blipFill>
        <p:spPr>
          <a:xfrm>
            <a:off x="9720360" y="360000"/>
            <a:ext cx="1969200" cy="1618920"/>
          </a:xfrm>
          <a:prstGeom prst="rect">
            <a:avLst/>
          </a:prstGeom>
          <a:ln w="0">
            <a:noFill/>
          </a:ln>
        </p:spPr>
      </p:pic>
    </p:spTree>
  </p:cSld>
  <mc:AlternateContent>
    <mc:Choice Requires="p14">
      <p:transition spd="slow" p14:dur="2000"/>
    </mc:Choice>
    <mc:Fallback>
      <p:transition spd="slow"/>
    </mc:Fallback>
  </mc:AlternateContent>
</p:sld>
</file>

<file path=ppt/slides/slide2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999" name=""/>
          <p:cNvSpPr/>
          <p:nvPr/>
        </p:nvSpPr>
        <p:spPr>
          <a:xfrm>
            <a:off x="1679400" y="-144360"/>
            <a:ext cx="302760" cy="302400"/>
          </a:xfrm>
          <a:prstGeom prst="rect">
            <a:avLst/>
          </a:prstGeom>
          <a:noFill/>
          <a:ln w="0">
            <a:noFill/>
          </a:ln>
        </p:spPr>
        <p:style>
          <a:lnRef idx="0"/>
          <a:fillRef idx="0"/>
          <a:effectRef idx="0"/>
          <a:fontRef idx="minor"/>
        </p:style>
      </p:sp>
      <p:sp>
        <p:nvSpPr>
          <p:cNvPr id="1000" name=""/>
          <p:cNvSpPr/>
          <p:nvPr/>
        </p:nvSpPr>
        <p:spPr>
          <a:xfrm flipV="1">
            <a:off x="2052720" y="-82800"/>
            <a:ext cx="81720" cy="81720"/>
          </a:xfrm>
          <a:prstGeom prst="rect">
            <a:avLst/>
          </a:prstGeom>
          <a:noFill/>
          <a:ln w="0">
            <a:noFill/>
          </a:ln>
        </p:spPr>
        <p:style>
          <a:lnRef idx="0"/>
          <a:fillRef idx="0"/>
          <a:effectRef idx="0"/>
          <a:fontRef idx="minor"/>
        </p:style>
      </p:sp>
      <p:grpSp>
        <p:nvGrpSpPr>
          <p:cNvPr id="1001" name=""/>
          <p:cNvGrpSpPr/>
          <p:nvPr/>
        </p:nvGrpSpPr>
        <p:grpSpPr>
          <a:xfrm>
            <a:off x="441360" y="539640"/>
            <a:ext cx="11200680" cy="5852520"/>
            <a:chOff x="441360" y="539640"/>
            <a:chExt cx="11200680" cy="5852520"/>
          </a:xfrm>
        </p:grpSpPr>
        <p:sp>
          <p:nvSpPr>
            <p:cNvPr id="1002" name=""/>
            <p:cNvSpPr/>
            <p:nvPr/>
          </p:nvSpPr>
          <p:spPr>
            <a:xfrm>
              <a:off x="7754760" y="1298160"/>
              <a:ext cx="1168560" cy="1170360"/>
            </a:xfrm>
            <a:custGeom>
              <a:avLst/>
              <a:gdLst/>
              <a:ahLst/>
              <a:rect l="l" t="t" r="r" b="b"/>
              <a:pathLst>
                <a:path w="21600" h="21600">
                  <a:moveTo>
                    <a:pt x="0" y="0"/>
                  </a:moveTo>
                  <a:lnTo>
                    <a:pt x="21600" y="21600"/>
                  </a:lnTo>
                </a:path>
              </a:pathLst>
            </a:custGeom>
            <a:noFill/>
            <a:ln w="0">
              <a:noFill/>
            </a:ln>
          </p:spPr>
          <p:style>
            <a:lnRef idx="0"/>
            <a:fillRef idx="0"/>
            <a:effectRef idx="0"/>
            <a:fontRef idx="minor"/>
          </p:style>
        </p:sp>
        <p:grpSp>
          <p:nvGrpSpPr>
            <p:cNvPr id="1003" name=""/>
            <p:cNvGrpSpPr/>
            <p:nvPr/>
          </p:nvGrpSpPr>
          <p:grpSpPr>
            <a:xfrm>
              <a:off x="441360" y="901800"/>
              <a:ext cx="1736280" cy="5490360"/>
              <a:chOff x="441360" y="901800"/>
              <a:chExt cx="1736280" cy="5490360"/>
            </a:xfrm>
          </p:grpSpPr>
          <p:sp>
            <p:nvSpPr>
              <p:cNvPr id="1004" name=""/>
              <p:cNvSpPr/>
              <p:nvPr/>
            </p:nvSpPr>
            <p:spPr>
              <a:xfrm>
                <a:off x="441360" y="901800"/>
                <a:ext cx="1736280" cy="5490360"/>
              </a:xfrm>
              <a:prstGeom prst="rect">
                <a:avLst/>
              </a:prstGeom>
              <a:solidFill>
                <a:srgbClr val="002060"/>
              </a:solidFill>
              <a:ln w="28440">
                <a:solidFill>
                  <a:srgbClr val="ff0000"/>
                </a:solidFill>
                <a:round/>
              </a:ln>
            </p:spPr>
            <p:style>
              <a:lnRef idx="0"/>
              <a:fillRef idx="0"/>
              <a:effectRef idx="0"/>
              <a:fontRef idx="minor"/>
            </p:style>
            <p:txBody>
              <a:bodyPr lIns="90000" rIns="90000" tIns="45000" bIns="45000" anchor="t">
                <a:noAutofit/>
              </a:bodyPr>
              <a:p>
                <a:pPr>
                  <a:lnSpc>
                    <a:spcPct val="100000"/>
                  </a:lnSpc>
                  <a:spcBef>
                    <a:spcPts val="300"/>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endParaRPr b="0" lang="en-GB" sz="1400" spc="-1" strike="noStrike">
                  <a:latin typeface="Arial"/>
                </a:endParaRPr>
              </a:p>
              <a:p>
                <a:pPr>
                  <a:lnSpc>
                    <a:spcPct val="100000"/>
                  </a:lnSpc>
                  <a:spcBef>
                    <a:spcPts val="300"/>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endParaRPr b="0" lang="en-GB" sz="1400" spc="-1" strike="noStrike">
                  <a:latin typeface="Arial"/>
                </a:endParaRPr>
              </a:p>
              <a:p>
                <a:pPr marL="457200">
                  <a:lnSpc>
                    <a:spcPct val="100000"/>
                  </a:lnSpc>
                  <a:spcBef>
                    <a:spcPts val="300"/>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endParaRPr b="0" lang="en-GB" sz="1400" spc="-1" strike="noStrike">
                  <a:latin typeface="Arial"/>
                </a:endParaRPr>
              </a:p>
            </p:txBody>
          </p:sp>
          <p:sp>
            <p:nvSpPr>
              <p:cNvPr id="1005" name=""/>
              <p:cNvSpPr/>
              <p:nvPr/>
            </p:nvSpPr>
            <p:spPr>
              <a:xfrm>
                <a:off x="477360" y="2711520"/>
                <a:ext cx="1629000" cy="1832040"/>
              </a:xfrm>
              <a:prstGeom prst="rect">
                <a:avLst/>
              </a:prstGeom>
              <a:noFill/>
              <a:ln w="0">
                <a:noFill/>
              </a:ln>
            </p:spPr>
            <p:style>
              <a:lnRef idx="0"/>
              <a:fillRef idx="0"/>
              <a:effectRef idx="0"/>
              <a:fontRef idx="minor"/>
            </p:style>
            <p:txBody>
              <a:bodyPr wrap="none" lIns="90000" rIns="90000" tIns="45000" bIns="45000" anchor="t">
                <a:spAutoFit/>
              </a:bodyPr>
              <a:p>
                <a:pPr algn="ct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US" sz="1600" spc="-1" strike="noStrike">
                    <a:solidFill>
                      <a:srgbClr val="ffffff"/>
                    </a:solidFill>
                    <a:latin typeface="Arial"/>
                    <a:ea typeface="DejaVu Sans"/>
                  </a:rPr>
                  <a:t>Rotarian</a:t>
                </a:r>
                <a:endParaRPr b="0" lang="en-GB" sz="1600" spc="-1" strike="noStrike">
                  <a:latin typeface="Arial"/>
                </a:endParaRPr>
              </a:p>
              <a:p>
                <a:pPr algn="ct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US" sz="1600" spc="-1" strike="noStrike">
                    <a:solidFill>
                      <a:srgbClr val="ffffff"/>
                    </a:solidFill>
                    <a:latin typeface="Arial"/>
                    <a:ea typeface="DejaVu Sans"/>
                  </a:rPr>
                  <a:t>Contributions -</a:t>
                </a:r>
                <a:endParaRPr b="0" lang="en-GB" sz="1600" spc="-1" strike="noStrike">
                  <a:latin typeface="Arial"/>
                </a:endParaRPr>
              </a:p>
              <a:p>
                <a:pPr algn="ct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endParaRPr b="0" lang="en-GB" sz="1600" spc="-1" strike="noStrike">
                  <a:latin typeface="Arial"/>
                </a:endParaRPr>
              </a:p>
              <a:p>
                <a:pPr algn="ct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US" sz="1600" spc="-1" strike="noStrike">
                    <a:solidFill>
                      <a:srgbClr val="ffffff"/>
                    </a:solidFill>
                    <a:latin typeface="Arial"/>
                    <a:ea typeface="DejaVu Sans"/>
                  </a:rPr>
                  <a:t>  </a:t>
                </a:r>
                <a:endParaRPr b="0" lang="en-GB" sz="1600" spc="-1" strike="noStrike">
                  <a:latin typeface="Arial"/>
                </a:endParaRPr>
              </a:p>
              <a:p>
                <a:pPr algn="ct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US" sz="1600" spc="-1" strike="noStrike">
                    <a:solidFill>
                      <a:srgbClr val="ffffff"/>
                    </a:solidFill>
                    <a:latin typeface="Arial"/>
                    <a:ea typeface="DejaVu Sans"/>
                  </a:rPr>
                  <a:t>Clubs</a:t>
                </a:r>
                <a:endParaRPr b="0" lang="en-GB" sz="1600" spc="-1" strike="noStrike">
                  <a:latin typeface="Arial"/>
                </a:endParaRPr>
              </a:p>
              <a:p>
                <a:pPr algn="ct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US" sz="1600" spc="-1" strike="noStrike">
                    <a:solidFill>
                      <a:srgbClr val="ffffff"/>
                    </a:solidFill>
                    <a:latin typeface="Arial"/>
                    <a:ea typeface="DejaVu Sans"/>
                  </a:rPr>
                  <a:t>And</a:t>
                </a:r>
                <a:endParaRPr b="0" lang="en-GB" sz="1600" spc="-1" strike="noStrike">
                  <a:latin typeface="Arial"/>
                </a:endParaRPr>
              </a:p>
              <a:p>
                <a:pPr algn="ct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US" sz="1600" spc="-1" strike="noStrike">
                    <a:solidFill>
                      <a:srgbClr val="ffffff"/>
                    </a:solidFill>
                    <a:latin typeface="Arial"/>
                    <a:ea typeface="DejaVu Sans"/>
                  </a:rPr>
                  <a:t>Individuals</a:t>
                </a:r>
                <a:endParaRPr b="0" lang="en-GB" sz="1600" spc="-1" strike="noStrike">
                  <a:latin typeface="Arial"/>
                </a:endParaRPr>
              </a:p>
            </p:txBody>
          </p:sp>
        </p:grpSp>
        <p:sp>
          <p:nvSpPr>
            <p:cNvPr id="1006" name=""/>
            <p:cNvSpPr/>
            <p:nvPr/>
          </p:nvSpPr>
          <p:spPr>
            <a:xfrm>
              <a:off x="9556920" y="1403280"/>
              <a:ext cx="534240" cy="644040"/>
            </a:xfrm>
            <a:custGeom>
              <a:avLst/>
              <a:gdLst/>
              <a:ahLst/>
              <a:rect l="l" t="t" r="r" b="b"/>
              <a:pathLst>
                <a:path w="3790" h="1899">
                  <a:moveTo>
                    <a:pt x="0" y="1852"/>
                  </a:moveTo>
                  <a:lnTo>
                    <a:pt x="3790" y="1852"/>
                  </a:lnTo>
                  <a:lnTo>
                    <a:pt x="3790" y="0"/>
                  </a:lnTo>
                  <a:lnTo>
                    <a:pt x="1501" y="903"/>
                  </a:lnTo>
                  <a:lnTo>
                    <a:pt x="3790" y="1805"/>
                  </a:lnTo>
                  <a:lnTo>
                    <a:pt x="3790" y="-47"/>
                  </a:lnTo>
                  <a:lnTo>
                    <a:pt x="0" y="-47"/>
                  </a:lnTo>
                  <a:close/>
                </a:path>
              </a:pathLst>
            </a:custGeom>
            <a:solidFill>
              <a:srgbClr val="ff0000"/>
            </a:solidFill>
            <a:ln w="0">
              <a:noFill/>
            </a:ln>
          </p:spPr>
          <p:style>
            <a:lnRef idx="0"/>
            <a:fillRef idx="0"/>
            <a:effectRef idx="0"/>
            <a:fontRef idx="minor"/>
          </p:style>
        </p:sp>
        <p:grpSp>
          <p:nvGrpSpPr>
            <p:cNvPr id="1007" name=""/>
            <p:cNvGrpSpPr/>
            <p:nvPr/>
          </p:nvGrpSpPr>
          <p:grpSpPr>
            <a:xfrm>
              <a:off x="8039160" y="1290600"/>
              <a:ext cx="1632960" cy="950400"/>
              <a:chOff x="8039160" y="1290600"/>
              <a:chExt cx="1632960" cy="950400"/>
            </a:xfrm>
          </p:grpSpPr>
          <p:sp>
            <p:nvSpPr>
              <p:cNvPr id="1008" name=""/>
              <p:cNvSpPr/>
              <p:nvPr/>
            </p:nvSpPr>
            <p:spPr>
              <a:xfrm>
                <a:off x="8450280" y="1290600"/>
                <a:ext cx="1115280" cy="950400"/>
              </a:xfrm>
              <a:prstGeom prst="rect">
                <a:avLst/>
              </a:prstGeom>
              <a:solidFill>
                <a:srgbClr val="002060"/>
              </a:solidFill>
              <a:ln w="0">
                <a:noFill/>
              </a:ln>
            </p:spPr>
            <p:style>
              <a:lnRef idx="0"/>
              <a:fillRef idx="0"/>
              <a:effectRef idx="0"/>
              <a:fontRef idx="minor"/>
            </p:style>
          </p:sp>
          <p:sp>
            <p:nvSpPr>
              <p:cNvPr id="1009" name=""/>
              <p:cNvSpPr/>
              <p:nvPr/>
            </p:nvSpPr>
            <p:spPr>
              <a:xfrm>
                <a:off x="8039160" y="1471680"/>
                <a:ext cx="391320" cy="644040"/>
              </a:xfrm>
              <a:custGeom>
                <a:avLst/>
                <a:gdLst/>
                <a:ahLst/>
                <a:rect l="l" t="t" r="r" b="b"/>
                <a:pathLst>
                  <a:path w="2785" h="1898">
                    <a:moveTo>
                      <a:pt x="0" y="1851"/>
                    </a:moveTo>
                    <a:lnTo>
                      <a:pt x="2785" y="1851"/>
                    </a:lnTo>
                    <a:lnTo>
                      <a:pt x="2785" y="0"/>
                    </a:lnTo>
                    <a:lnTo>
                      <a:pt x="1103" y="902"/>
                    </a:lnTo>
                    <a:lnTo>
                      <a:pt x="2785" y="1804"/>
                    </a:lnTo>
                    <a:lnTo>
                      <a:pt x="2785" y="-47"/>
                    </a:lnTo>
                    <a:lnTo>
                      <a:pt x="0" y="-47"/>
                    </a:lnTo>
                    <a:close/>
                  </a:path>
                </a:pathLst>
              </a:custGeom>
              <a:solidFill>
                <a:srgbClr val="ff0000"/>
              </a:solidFill>
              <a:ln w="0">
                <a:noFill/>
              </a:ln>
            </p:spPr>
            <p:style>
              <a:lnRef idx="0"/>
              <a:fillRef idx="0"/>
              <a:effectRef idx="0"/>
              <a:fontRef idx="minor"/>
            </p:style>
          </p:sp>
          <p:sp>
            <p:nvSpPr>
              <p:cNvPr id="1010" name=""/>
              <p:cNvSpPr/>
              <p:nvPr/>
            </p:nvSpPr>
            <p:spPr>
              <a:xfrm>
                <a:off x="8486640" y="1368360"/>
                <a:ext cx="1185480" cy="576360"/>
              </a:xfrm>
              <a:prstGeom prst="rect">
                <a:avLst/>
              </a:prstGeom>
              <a:noFill/>
              <a:ln w="0">
                <a:noFill/>
              </a:ln>
            </p:spPr>
            <p:style>
              <a:lnRef idx="0"/>
              <a:fillRef idx="0"/>
              <a:effectRef idx="0"/>
              <a:fontRef idx="minor"/>
            </p:style>
            <p:txBody>
              <a:bodyPr lIns="90000" rIns="90000" tIns="45000" bIns="45000" anchor="t">
                <a:spAutoFit/>
              </a:bodyPr>
              <a:p>
                <a:pP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AU" sz="1600" spc="-1" strike="noStrike">
                    <a:solidFill>
                      <a:srgbClr val="ffffff"/>
                    </a:solidFill>
                    <a:latin typeface="Arial"/>
                    <a:ea typeface="DejaVu Sans"/>
                  </a:rPr>
                  <a:t>District Grants</a:t>
                </a:r>
                <a:endParaRPr b="0" lang="en-GB" sz="1600" spc="-1" strike="noStrike">
                  <a:latin typeface="Arial"/>
                </a:endParaRPr>
              </a:p>
            </p:txBody>
          </p:sp>
        </p:grpSp>
        <p:grpSp>
          <p:nvGrpSpPr>
            <p:cNvPr id="1011" name=""/>
            <p:cNvGrpSpPr/>
            <p:nvPr/>
          </p:nvGrpSpPr>
          <p:grpSpPr>
            <a:xfrm>
              <a:off x="7396200" y="2214720"/>
              <a:ext cx="2701440" cy="2332800"/>
              <a:chOff x="7396200" y="2214720"/>
              <a:chExt cx="2701440" cy="2332800"/>
            </a:xfrm>
          </p:grpSpPr>
          <p:sp>
            <p:nvSpPr>
              <p:cNvPr id="1012" name=""/>
              <p:cNvSpPr/>
              <p:nvPr/>
            </p:nvSpPr>
            <p:spPr>
              <a:xfrm>
                <a:off x="7396200" y="2927520"/>
                <a:ext cx="1152000" cy="1620000"/>
              </a:xfrm>
              <a:custGeom>
                <a:avLst/>
                <a:gdLst/>
                <a:ahLst/>
                <a:rect l="l" t="t" r="r" b="b"/>
                <a:pathLst>
                  <a:path w="4127" h="5427">
                    <a:moveTo>
                      <a:pt x="0" y="4517"/>
                    </a:moveTo>
                    <a:lnTo>
                      <a:pt x="0" y="289"/>
                    </a:lnTo>
                    <a:lnTo>
                      <a:pt x="-910" y="-910"/>
                    </a:lnTo>
                    <a:lnTo>
                      <a:pt x="180" y="90"/>
                    </a:lnTo>
                    <a:lnTo>
                      <a:pt x="3152" y="1199"/>
                    </a:lnTo>
                    <a:lnTo>
                      <a:pt x="3152" y="0"/>
                    </a:lnTo>
                    <a:lnTo>
                      <a:pt x="3217" y="1411"/>
                    </a:lnTo>
                    <a:lnTo>
                      <a:pt x="3152" y="2822"/>
                    </a:lnTo>
                    <a:lnTo>
                      <a:pt x="3152" y="1623"/>
                    </a:lnTo>
                    <a:lnTo>
                      <a:pt x="424" y="1623"/>
                    </a:lnTo>
                    <a:lnTo>
                      <a:pt x="0" y="0"/>
                    </a:lnTo>
                    <a:close/>
                  </a:path>
                </a:pathLst>
              </a:custGeom>
              <a:solidFill>
                <a:srgbClr val="ff0000"/>
              </a:solidFill>
              <a:ln w="0">
                <a:noFill/>
              </a:ln>
            </p:spPr>
            <p:style>
              <a:lnRef idx="0"/>
              <a:fillRef idx="0"/>
              <a:effectRef idx="0"/>
              <a:fontRef idx="minor"/>
            </p:style>
          </p:sp>
          <p:sp>
            <p:nvSpPr>
              <p:cNvPr id="1013" name=""/>
              <p:cNvSpPr/>
              <p:nvPr/>
            </p:nvSpPr>
            <p:spPr>
              <a:xfrm>
                <a:off x="8031240" y="2214720"/>
                <a:ext cx="478800" cy="616680"/>
              </a:xfrm>
              <a:custGeom>
                <a:avLst/>
                <a:gdLst/>
                <a:ahLst/>
                <a:rect l="l" t="t" r="r" b="b"/>
                <a:pathLst>
                  <a:path w="3399" h="1818">
                    <a:moveTo>
                      <a:pt x="0" y="1773"/>
                    </a:moveTo>
                    <a:lnTo>
                      <a:pt x="3399" y="1773"/>
                    </a:lnTo>
                    <a:lnTo>
                      <a:pt x="3399" y="0"/>
                    </a:lnTo>
                    <a:lnTo>
                      <a:pt x="1346" y="864"/>
                    </a:lnTo>
                    <a:lnTo>
                      <a:pt x="3399" y="1728"/>
                    </a:lnTo>
                    <a:lnTo>
                      <a:pt x="3399" y="-45"/>
                    </a:lnTo>
                    <a:lnTo>
                      <a:pt x="0" y="-45"/>
                    </a:lnTo>
                    <a:close/>
                  </a:path>
                </a:pathLst>
              </a:custGeom>
              <a:solidFill>
                <a:srgbClr val="ff0000"/>
              </a:solidFill>
              <a:ln w="0">
                <a:noFill/>
              </a:ln>
            </p:spPr>
            <p:style>
              <a:lnRef idx="0"/>
              <a:fillRef idx="0"/>
              <a:effectRef idx="0"/>
              <a:fontRef idx="minor"/>
            </p:style>
          </p:sp>
          <p:sp>
            <p:nvSpPr>
              <p:cNvPr id="1014" name=""/>
              <p:cNvSpPr/>
              <p:nvPr/>
            </p:nvSpPr>
            <p:spPr>
              <a:xfrm>
                <a:off x="9339120" y="2563920"/>
                <a:ext cx="758520" cy="529560"/>
              </a:xfrm>
              <a:custGeom>
                <a:avLst/>
                <a:gdLst/>
                <a:ahLst/>
                <a:rect l="l" t="t" r="r" b="b"/>
                <a:pathLst>
                  <a:path w="4389" h="1561">
                    <a:moveTo>
                      <a:pt x="0" y="1523"/>
                    </a:moveTo>
                    <a:lnTo>
                      <a:pt x="4389" y="1523"/>
                    </a:lnTo>
                    <a:lnTo>
                      <a:pt x="4389" y="0"/>
                    </a:lnTo>
                    <a:lnTo>
                      <a:pt x="2124" y="743"/>
                    </a:lnTo>
                    <a:lnTo>
                      <a:pt x="4389" y="1485"/>
                    </a:lnTo>
                    <a:lnTo>
                      <a:pt x="4389" y="-38"/>
                    </a:lnTo>
                    <a:lnTo>
                      <a:pt x="0" y="-38"/>
                    </a:lnTo>
                    <a:close/>
                  </a:path>
                </a:pathLst>
              </a:custGeom>
              <a:solidFill>
                <a:srgbClr val="ff0000"/>
              </a:solidFill>
              <a:ln w="0">
                <a:noFill/>
              </a:ln>
            </p:spPr>
            <p:style>
              <a:lnRef idx="0"/>
              <a:fillRef idx="0"/>
              <a:effectRef idx="0"/>
              <a:fontRef idx="minor"/>
            </p:style>
          </p:sp>
          <p:grpSp>
            <p:nvGrpSpPr>
              <p:cNvPr id="1015" name=""/>
              <p:cNvGrpSpPr/>
              <p:nvPr/>
            </p:nvGrpSpPr>
            <p:grpSpPr>
              <a:xfrm>
                <a:off x="8532720" y="2362320"/>
                <a:ext cx="1167840" cy="985320"/>
                <a:chOff x="8532720" y="2362320"/>
                <a:chExt cx="1167840" cy="985320"/>
              </a:xfrm>
            </p:grpSpPr>
            <p:sp>
              <p:nvSpPr>
                <p:cNvPr id="1016" name=""/>
                <p:cNvSpPr/>
                <p:nvPr/>
              </p:nvSpPr>
              <p:spPr>
                <a:xfrm>
                  <a:off x="8532720" y="2362320"/>
                  <a:ext cx="1167840" cy="985320"/>
                </a:xfrm>
                <a:prstGeom prst="rect">
                  <a:avLst/>
                </a:prstGeom>
                <a:solidFill>
                  <a:srgbClr val="002060"/>
                </a:solidFill>
                <a:ln w="0">
                  <a:noFill/>
                </a:ln>
              </p:spPr>
              <p:style>
                <a:lnRef idx="0"/>
                <a:fillRef idx="0"/>
                <a:effectRef idx="0"/>
                <a:fontRef idx="minor"/>
              </p:style>
            </p:sp>
            <p:sp>
              <p:nvSpPr>
                <p:cNvPr id="1017" name=""/>
                <p:cNvSpPr/>
                <p:nvPr/>
              </p:nvSpPr>
              <p:spPr>
                <a:xfrm>
                  <a:off x="8539200" y="2419200"/>
                  <a:ext cx="1080360" cy="576360"/>
                </a:xfrm>
                <a:prstGeom prst="rect">
                  <a:avLst/>
                </a:prstGeom>
                <a:noFill/>
                <a:ln w="0">
                  <a:noFill/>
                </a:ln>
              </p:spPr>
              <p:style>
                <a:lnRef idx="0"/>
                <a:fillRef idx="0"/>
                <a:effectRef idx="0"/>
                <a:fontRef idx="minor"/>
              </p:style>
              <p:txBody>
                <a:bodyPr lIns="90000" rIns="90000" tIns="45000" bIns="45000" anchor="t">
                  <a:spAutoFit/>
                </a:bodyPr>
                <a:p>
                  <a:pP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AU" sz="1600" spc="-1" strike="noStrike">
                      <a:solidFill>
                        <a:srgbClr val="ffffff"/>
                      </a:solidFill>
                      <a:latin typeface="Arial"/>
                      <a:ea typeface="DejaVu Sans"/>
                    </a:rPr>
                    <a:t>Global Grants</a:t>
                  </a:r>
                  <a:endParaRPr b="0" lang="en-GB" sz="1600" spc="-1" strike="noStrike">
                    <a:latin typeface="Arial"/>
                  </a:endParaRPr>
                </a:p>
              </p:txBody>
            </p:sp>
          </p:grpSp>
        </p:grpSp>
        <p:grpSp>
          <p:nvGrpSpPr>
            <p:cNvPr id="1018" name=""/>
            <p:cNvGrpSpPr/>
            <p:nvPr/>
          </p:nvGrpSpPr>
          <p:grpSpPr>
            <a:xfrm>
              <a:off x="10082160" y="809640"/>
              <a:ext cx="1559880" cy="5581080"/>
              <a:chOff x="10082160" y="809640"/>
              <a:chExt cx="1559880" cy="5581080"/>
            </a:xfrm>
          </p:grpSpPr>
          <p:sp>
            <p:nvSpPr>
              <p:cNvPr id="1019" name=""/>
              <p:cNvSpPr/>
              <p:nvPr/>
            </p:nvSpPr>
            <p:spPr>
              <a:xfrm>
                <a:off x="10082160" y="809640"/>
                <a:ext cx="1559880" cy="5581080"/>
              </a:xfrm>
              <a:prstGeom prst="rect">
                <a:avLst/>
              </a:prstGeom>
              <a:solidFill>
                <a:srgbClr val="002060"/>
              </a:solidFill>
              <a:ln w="28440">
                <a:solidFill>
                  <a:srgbClr val="ff0000"/>
                </a:solidFill>
                <a:round/>
              </a:ln>
            </p:spPr>
            <p:style>
              <a:lnRef idx="0"/>
              <a:fillRef idx="0"/>
              <a:effectRef idx="0"/>
              <a:fontRef idx="minor"/>
            </p:style>
          </p:sp>
          <p:sp>
            <p:nvSpPr>
              <p:cNvPr id="1020" name=""/>
              <p:cNvSpPr/>
              <p:nvPr/>
            </p:nvSpPr>
            <p:spPr>
              <a:xfrm>
                <a:off x="10278360" y="879480"/>
                <a:ext cx="1126080" cy="582840"/>
              </a:xfrm>
              <a:prstGeom prst="rect">
                <a:avLst/>
              </a:prstGeom>
              <a:noFill/>
              <a:ln w="0">
                <a:noFill/>
              </a:ln>
            </p:spPr>
            <p:style>
              <a:lnRef idx="0"/>
              <a:fillRef idx="0"/>
              <a:effectRef idx="0"/>
              <a:fontRef idx="minor"/>
            </p:style>
            <p:txBody>
              <a:bodyPr wrap="none" lIns="90000" rIns="90000" tIns="45000" bIns="45000" anchor="t">
                <a:spAutoFit/>
              </a:bodyPr>
              <a:p>
                <a:pPr algn="ct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US" sz="1600" spc="-1" strike="noStrike">
                    <a:solidFill>
                      <a:srgbClr val="ffffff"/>
                    </a:solidFill>
                    <a:latin typeface="Arial"/>
                    <a:ea typeface="DejaVu Sans"/>
                  </a:rPr>
                  <a:t>TRF</a:t>
                </a:r>
                <a:endParaRPr b="0" lang="en-GB" sz="1600" spc="-1" strike="noStrike">
                  <a:latin typeface="Arial"/>
                </a:endParaRPr>
              </a:p>
              <a:p>
                <a:pPr algn="ct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US" sz="1600" spc="-1" strike="noStrike">
                    <a:solidFill>
                      <a:srgbClr val="ffffff"/>
                    </a:solidFill>
                    <a:latin typeface="Arial"/>
                    <a:ea typeface="DejaVu Sans"/>
                  </a:rPr>
                  <a:t>Programs</a:t>
                </a:r>
                <a:endParaRPr b="0" lang="en-GB" sz="1600" spc="-1" strike="noStrike">
                  <a:latin typeface="Arial"/>
                </a:endParaRPr>
              </a:p>
            </p:txBody>
          </p:sp>
          <p:pic>
            <p:nvPicPr>
              <p:cNvPr id="1021" name="" descr=""/>
              <p:cNvPicPr/>
              <p:nvPr/>
            </p:nvPicPr>
            <p:blipFill>
              <a:blip r:embed="rId1"/>
              <a:stretch/>
            </p:blipFill>
            <p:spPr>
              <a:xfrm>
                <a:off x="10545840" y="1673280"/>
                <a:ext cx="634320" cy="4566600"/>
              </a:xfrm>
              <a:prstGeom prst="rect">
                <a:avLst/>
              </a:prstGeom>
              <a:ln w="0">
                <a:noFill/>
              </a:ln>
            </p:spPr>
          </p:pic>
        </p:grpSp>
        <p:grpSp>
          <p:nvGrpSpPr>
            <p:cNvPr id="1022" name=""/>
            <p:cNvGrpSpPr/>
            <p:nvPr/>
          </p:nvGrpSpPr>
          <p:grpSpPr>
            <a:xfrm>
              <a:off x="2165400" y="539640"/>
              <a:ext cx="7895520" cy="879120"/>
              <a:chOff x="2165400" y="539640"/>
              <a:chExt cx="7895520" cy="879120"/>
            </a:xfrm>
          </p:grpSpPr>
          <p:grpSp>
            <p:nvGrpSpPr>
              <p:cNvPr id="1023" name=""/>
              <p:cNvGrpSpPr/>
              <p:nvPr/>
            </p:nvGrpSpPr>
            <p:grpSpPr>
              <a:xfrm>
                <a:off x="2165400" y="676440"/>
                <a:ext cx="7895520" cy="742320"/>
                <a:chOff x="2165400" y="676440"/>
                <a:chExt cx="7895520" cy="742320"/>
              </a:xfrm>
            </p:grpSpPr>
            <p:sp>
              <p:nvSpPr>
                <p:cNvPr id="1024" name=""/>
                <p:cNvSpPr/>
                <p:nvPr/>
              </p:nvSpPr>
              <p:spPr>
                <a:xfrm>
                  <a:off x="2165400" y="803160"/>
                  <a:ext cx="483480" cy="615600"/>
                </a:xfrm>
                <a:custGeom>
                  <a:avLst/>
                  <a:gdLst/>
                  <a:ahLst/>
                  <a:rect l="l" t="t" r="r" b="b"/>
                  <a:pathLst>
                    <a:path w="3432" h="1817">
                      <a:moveTo>
                        <a:pt x="0" y="1772"/>
                      </a:moveTo>
                      <a:lnTo>
                        <a:pt x="3432" y="1772"/>
                      </a:lnTo>
                      <a:lnTo>
                        <a:pt x="3432" y="0"/>
                      </a:lnTo>
                      <a:lnTo>
                        <a:pt x="1359" y="864"/>
                      </a:lnTo>
                      <a:lnTo>
                        <a:pt x="3432" y="1727"/>
                      </a:lnTo>
                      <a:lnTo>
                        <a:pt x="3432" y="-45"/>
                      </a:lnTo>
                      <a:lnTo>
                        <a:pt x="0" y="-45"/>
                      </a:lnTo>
                      <a:close/>
                    </a:path>
                  </a:pathLst>
                </a:custGeom>
                <a:solidFill>
                  <a:srgbClr val="ff0000"/>
                </a:solidFill>
                <a:ln w="0">
                  <a:noFill/>
                </a:ln>
              </p:spPr>
              <p:style>
                <a:lnRef idx="0"/>
                <a:fillRef idx="0"/>
                <a:effectRef idx="0"/>
                <a:fontRef idx="minor"/>
              </p:style>
            </p:sp>
            <p:sp>
              <p:nvSpPr>
                <p:cNvPr id="1025" name=""/>
                <p:cNvSpPr/>
                <p:nvPr/>
              </p:nvSpPr>
              <p:spPr>
                <a:xfrm>
                  <a:off x="4543560" y="676440"/>
                  <a:ext cx="5517360" cy="616680"/>
                </a:xfrm>
                <a:custGeom>
                  <a:avLst/>
                  <a:gdLst/>
                  <a:ahLst/>
                  <a:rect l="l" t="t" r="r" b="b"/>
                  <a:pathLst>
                    <a:path w="17985" h="1818">
                      <a:moveTo>
                        <a:pt x="0" y="1773"/>
                      </a:moveTo>
                      <a:lnTo>
                        <a:pt x="17985" y="1773"/>
                      </a:lnTo>
                      <a:lnTo>
                        <a:pt x="17985" y="0"/>
                      </a:lnTo>
                      <a:lnTo>
                        <a:pt x="15349" y="864"/>
                      </a:lnTo>
                      <a:lnTo>
                        <a:pt x="17985" y="1728"/>
                      </a:lnTo>
                      <a:lnTo>
                        <a:pt x="17985" y="-45"/>
                      </a:lnTo>
                      <a:lnTo>
                        <a:pt x="0" y="-45"/>
                      </a:lnTo>
                      <a:close/>
                    </a:path>
                  </a:pathLst>
                </a:custGeom>
                <a:solidFill>
                  <a:srgbClr val="ff0000"/>
                </a:solidFill>
                <a:ln w="0">
                  <a:noFill/>
                </a:ln>
              </p:spPr>
              <p:style>
                <a:lnRef idx="0"/>
                <a:fillRef idx="0"/>
                <a:effectRef idx="0"/>
                <a:fontRef idx="minor"/>
              </p:style>
            </p:sp>
          </p:grpSp>
          <p:sp>
            <p:nvSpPr>
              <p:cNvPr id="1026" name=""/>
              <p:cNvSpPr/>
              <p:nvPr/>
            </p:nvSpPr>
            <p:spPr>
              <a:xfrm>
                <a:off x="2644920" y="539640"/>
                <a:ext cx="1971000" cy="699480"/>
              </a:xfrm>
              <a:prstGeom prst="rect">
                <a:avLst/>
              </a:prstGeom>
              <a:solidFill>
                <a:srgbClr val="ffff00"/>
              </a:solidFill>
              <a:ln w="9360">
                <a:solidFill>
                  <a:srgbClr val="44546a"/>
                </a:solidFill>
                <a:round/>
              </a:ln>
            </p:spPr>
            <p:style>
              <a:lnRef idx="0"/>
              <a:fillRef idx="0"/>
              <a:effectRef idx="0"/>
              <a:fontRef idx="minor"/>
            </p:style>
            <p:txBody>
              <a:bodyPr lIns="90000" rIns="90000" tIns="45000" bIns="45000" anchor="t">
                <a:spAutoFit/>
              </a:bodyPr>
              <a:p>
                <a:pPr algn="ct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AU" sz="2000" spc="-1" strike="noStrike">
                    <a:solidFill>
                      <a:srgbClr val="00246c"/>
                    </a:solidFill>
                    <a:latin typeface="Arial"/>
                    <a:ea typeface="DejaVu Sans"/>
                  </a:rPr>
                  <a:t>PolioPlus Fund</a:t>
                </a:r>
                <a:endParaRPr b="0" lang="en-GB" sz="2000" spc="-1" strike="noStrike">
                  <a:latin typeface="Arial"/>
                </a:endParaRPr>
              </a:p>
            </p:txBody>
          </p:sp>
        </p:grpSp>
        <p:grpSp>
          <p:nvGrpSpPr>
            <p:cNvPr id="1027" name=""/>
            <p:cNvGrpSpPr/>
            <p:nvPr/>
          </p:nvGrpSpPr>
          <p:grpSpPr>
            <a:xfrm>
              <a:off x="2208240" y="1957320"/>
              <a:ext cx="4025160" cy="1118520"/>
              <a:chOff x="2208240" y="1957320"/>
              <a:chExt cx="4025160" cy="1118520"/>
            </a:xfrm>
          </p:grpSpPr>
          <p:grpSp>
            <p:nvGrpSpPr>
              <p:cNvPr id="1028" name=""/>
              <p:cNvGrpSpPr/>
              <p:nvPr/>
            </p:nvGrpSpPr>
            <p:grpSpPr>
              <a:xfrm>
                <a:off x="5051520" y="1957320"/>
                <a:ext cx="1181880" cy="1118520"/>
                <a:chOff x="5051520" y="1957320"/>
                <a:chExt cx="1181880" cy="1118520"/>
              </a:xfrm>
            </p:grpSpPr>
            <p:sp>
              <p:nvSpPr>
                <p:cNvPr id="1029" name=""/>
                <p:cNvSpPr/>
                <p:nvPr/>
              </p:nvSpPr>
              <p:spPr>
                <a:xfrm>
                  <a:off x="5051520" y="1957320"/>
                  <a:ext cx="1181880" cy="1118520"/>
                </a:xfrm>
                <a:prstGeom prst="rect">
                  <a:avLst/>
                </a:prstGeom>
                <a:solidFill>
                  <a:srgbClr val="002060"/>
                </a:solidFill>
                <a:ln w="0">
                  <a:noFill/>
                </a:ln>
              </p:spPr>
              <p:style>
                <a:lnRef idx="0"/>
                <a:fillRef idx="0"/>
                <a:effectRef idx="0"/>
                <a:fontRef idx="minor"/>
              </p:style>
            </p:sp>
            <p:sp>
              <p:nvSpPr>
                <p:cNvPr id="1030" name=""/>
                <p:cNvSpPr/>
                <p:nvPr/>
              </p:nvSpPr>
              <p:spPr>
                <a:xfrm>
                  <a:off x="5056200" y="2247840"/>
                  <a:ext cx="1171080" cy="394560"/>
                </a:xfrm>
                <a:prstGeom prst="rect">
                  <a:avLst/>
                </a:prstGeom>
                <a:noFill/>
                <a:ln w="0">
                  <a:noFill/>
                </a:ln>
              </p:spPr>
              <p:style>
                <a:lnRef idx="0"/>
                <a:fillRef idx="0"/>
                <a:effectRef idx="0"/>
                <a:fontRef idx="minor"/>
              </p:style>
              <p:txBody>
                <a:bodyPr lIns="90000" rIns="90000" tIns="45000" bIns="45000" anchor="t">
                  <a:spAutoFit/>
                </a:bodyPr>
                <a:p>
                  <a:pP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US" sz="2000" spc="-1" strike="noStrike">
                      <a:solidFill>
                        <a:srgbClr val="ffffff"/>
                      </a:solidFill>
                      <a:latin typeface="Arial"/>
                      <a:ea typeface="DejaVu Sans"/>
                    </a:rPr>
                    <a:t>SHARE</a:t>
                  </a:r>
                  <a:endParaRPr b="0" lang="en-GB" sz="2000" spc="-1" strike="noStrike">
                    <a:latin typeface="Arial"/>
                  </a:endParaRPr>
                </a:p>
              </p:txBody>
            </p:sp>
          </p:grpSp>
          <p:sp>
            <p:nvSpPr>
              <p:cNvPr id="1031" name=""/>
              <p:cNvSpPr/>
              <p:nvPr/>
            </p:nvSpPr>
            <p:spPr>
              <a:xfrm>
                <a:off x="2208240" y="2324160"/>
                <a:ext cx="483480" cy="615240"/>
              </a:xfrm>
              <a:custGeom>
                <a:avLst/>
                <a:gdLst/>
                <a:ahLst/>
                <a:rect l="l" t="t" r="r" b="b"/>
                <a:pathLst>
                  <a:path w="3432" h="1817">
                    <a:moveTo>
                      <a:pt x="0" y="1772"/>
                    </a:moveTo>
                    <a:lnTo>
                      <a:pt x="3432" y="1772"/>
                    </a:lnTo>
                    <a:lnTo>
                      <a:pt x="3432" y="0"/>
                    </a:lnTo>
                    <a:lnTo>
                      <a:pt x="1359" y="864"/>
                    </a:lnTo>
                    <a:lnTo>
                      <a:pt x="3432" y="1727"/>
                    </a:lnTo>
                    <a:lnTo>
                      <a:pt x="3432" y="-45"/>
                    </a:lnTo>
                    <a:lnTo>
                      <a:pt x="0" y="-45"/>
                    </a:lnTo>
                    <a:close/>
                  </a:path>
                </a:pathLst>
              </a:custGeom>
              <a:solidFill>
                <a:srgbClr val="ff0000"/>
              </a:solidFill>
              <a:ln w="0">
                <a:noFill/>
              </a:ln>
            </p:spPr>
            <p:style>
              <a:lnRef idx="0"/>
              <a:fillRef idx="0"/>
              <a:effectRef idx="0"/>
              <a:fontRef idx="minor"/>
            </p:style>
          </p:sp>
          <p:sp>
            <p:nvSpPr>
              <p:cNvPr id="1032" name=""/>
              <p:cNvSpPr/>
              <p:nvPr/>
            </p:nvSpPr>
            <p:spPr>
              <a:xfrm>
                <a:off x="4573440" y="2265480"/>
                <a:ext cx="504360" cy="616680"/>
              </a:xfrm>
              <a:custGeom>
                <a:avLst/>
                <a:gdLst/>
                <a:ahLst/>
                <a:rect l="l" t="t" r="r" b="b"/>
                <a:pathLst>
                  <a:path w="3578" h="1818">
                    <a:moveTo>
                      <a:pt x="0" y="1773"/>
                    </a:moveTo>
                    <a:lnTo>
                      <a:pt x="3578" y="1773"/>
                    </a:lnTo>
                    <a:lnTo>
                      <a:pt x="3578" y="0"/>
                    </a:lnTo>
                    <a:lnTo>
                      <a:pt x="1417" y="864"/>
                    </a:lnTo>
                    <a:lnTo>
                      <a:pt x="3578" y="1728"/>
                    </a:lnTo>
                    <a:lnTo>
                      <a:pt x="3578" y="-45"/>
                    </a:lnTo>
                    <a:lnTo>
                      <a:pt x="0" y="-45"/>
                    </a:lnTo>
                    <a:close/>
                  </a:path>
                </a:pathLst>
              </a:custGeom>
              <a:solidFill>
                <a:srgbClr val="ff0000"/>
              </a:solidFill>
              <a:ln w="0">
                <a:noFill/>
              </a:ln>
            </p:spPr>
            <p:style>
              <a:lnRef idx="0"/>
              <a:fillRef idx="0"/>
              <a:effectRef idx="0"/>
              <a:fontRef idx="minor"/>
            </p:style>
          </p:sp>
          <p:sp>
            <p:nvSpPr>
              <p:cNvPr id="1033" name=""/>
              <p:cNvSpPr/>
              <p:nvPr/>
            </p:nvSpPr>
            <p:spPr>
              <a:xfrm>
                <a:off x="2649600" y="2154240"/>
                <a:ext cx="1913760" cy="394560"/>
              </a:xfrm>
              <a:prstGeom prst="rect">
                <a:avLst/>
              </a:prstGeom>
              <a:solidFill>
                <a:srgbClr val="ffff00"/>
              </a:solidFill>
              <a:ln w="9360">
                <a:solidFill>
                  <a:srgbClr val="44546a"/>
                </a:solidFill>
                <a:round/>
              </a:ln>
            </p:spPr>
            <p:style>
              <a:lnRef idx="0"/>
              <a:fillRef idx="0"/>
              <a:effectRef idx="0"/>
              <a:fontRef idx="minor"/>
            </p:style>
            <p:txBody>
              <a:bodyPr lIns="90000" rIns="90000" tIns="45000" bIns="45000" anchor="t">
                <a:spAutoFit/>
              </a:bodyPr>
              <a:p>
                <a:pPr algn="ct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AU" sz="2000" spc="-1" strike="noStrike">
                    <a:solidFill>
                      <a:srgbClr val="00246c"/>
                    </a:solidFill>
                    <a:latin typeface="Arial"/>
                    <a:ea typeface="DejaVu Sans"/>
                  </a:rPr>
                  <a:t>Annual Fund</a:t>
                </a:r>
                <a:endParaRPr b="0" lang="en-GB" sz="2000" spc="-1" strike="noStrike">
                  <a:latin typeface="Arial"/>
                </a:endParaRPr>
              </a:p>
            </p:txBody>
          </p:sp>
        </p:grpSp>
        <p:grpSp>
          <p:nvGrpSpPr>
            <p:cNvPr id="1034" name=""/>
            <p:cNvGrpSpPr/>
            <p:nvPr/>
          </p:nvGrpSpPr>
          <p:grpSpPr>
            <a:xfrm>
              <a:off x="2165400" y="4122720"/>
              <a:ext cx="2540880" cy="915480"/>
              <a:chOff x="2165400" y="4122720"/>
              <a:chExt cx="2540880" cy="915480"/>
            </a:xfrm>
          </p:grpSpPr>
          <p:sp>
            <p:nvSpPr>
              <p:cNvPr id="1035" name=""/>
              <p:cNvSpPr/>
              <p:nvPr/>
            </p:nvSpPr>
            <p:spPr>
              <a:xfrm>
                <a:off x="2165400" y="4421160"/>
                <a:ext cx="429480" cy="617040"/>
              </a:xfrm>
              <a:custGeom>
                <a:avLst/>
                <a:gdLst/>
                <a:ahLst/>
                <a:rect l="l" t="t" r="r" b="b"/>
                <a:pathLst>
                  <a:path w="3050" h="1818">
                    <a:moveTo>
                      <a:pt x="0" y="1773"/>
                    </a:moveTo>
                    <a:lnTo>
                      <a:pt x="3050" y="1773"/>
                    </a:lnTo>
                    <a:lnTo>
                      <a:pt x="3050" y="0"/>
                    </a:lnTo>
                    <a:lnTo>
                      <a:pt x="1208" y="864"/>
                    </a:lnTo>
                    <a:lnTo>
                      <a:pt x="3050" y="1728"/>
                    </a:lnTo>
                    <a:lnTo>
                      <a:pt x="3050" y="-45"/>
                    </a:lnTo>
                    <a:lnTo>
                      <a:pt x="0" y="-45"/>
                    </a:lnTo>
                    <a:close/>
                  </a:path>
                </a:pathLst>
              </a:custGeom>
              <a:solidFill>
                <a:srgbClr val="ff0000"/>
              </a:solidFill>
              <a:ln w="0">
                <a:noFill/>
              </a:ln>
            </p:spPr>
            <p:style>
              <a:lnRef idx="0"/>
              <a:fillRef idx="0"/>
              <a:effectRef idx="0"/>
              <a:fontRef idx="minor"/>
            </p:style>
          </p:sp>
          <p:sp>
            <p:nvSpPr>
              <p:cNvPr id="1036" name=""/>
              <p:cNvSpPr/>
              <p:nvPr/>
            </p:nvSpPr>
            <p:spPr>
              <a:xfrm>
                <a:off x="2565360" y="4122720"/>
                <a:ext cx="2140920" cy="699480"/>
              </a:xfrm>
              <a:prstGeom prst="rect">
                <a:avLst/>
              </a:prstGeom>
              <a:solidFill>
                <a:srgbClr val="ffff00"/>
              </a:solidFill>
              <a:ln w="9360">
                <a:solidFill>
                  <a:srgbClr val="44546a"/>
                </a:solidFill>
                <a:round/>
              </a:ln>
            </p:spPr>
            <p:style>
              <a:lnRef idx="0"/>
              <a:fillRef idx="0"/>
              <a:effectRef idx="0"/>
              <a:fontRef idx="minor"/>
            </p:style>
            <p:txBody>
              <a:bodyPr lIns="90000" rIns="90000" tIns="45000" bIns="45000" anchor="t">
                <a:spAutoFit/>
              </a:bodyPr>
              <a:p>
                <a:pPr algn="ct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AU" sz="2000" spc="-1" strike="noStrike">
                    <a:solidFill>
                      <a:srgbClr val="00246c"/>
                    </a:solidFill>
                    <a:latin typeface="Arial"/>
                    <a:ea typeface="DejaVu Sans"/>
                  </a:rPr>
                  <a:t>Endowment Fund</a:t>
                </a:r>
                <a:endParaRPr b="0" lang="en-GB" sz="2000" spc="-1" strike="noStrike">
                  <a:latin typeface="Arial"/>
                </a:endParaRPr>
              </a:p>
            </p:txBody>
          </p:sp>
        </p:grpSp>
        <p:grpSp>
          <p:nvGrpSpPr>
            <p:cNvPr id="1037" name=""/>
            <p:cNvGrpSpPr/>
            <p:nvPr/>
          </p:nvGrpSpPr>
          <p:grpSpPr>
            <a:xfrm>
              <a:off x="6182280" y="1525680"/>
              <a:ext cx="1837080" cy="2505960"/>
              <a:chOff x="6182280" y="1525680"/>
              <a:chExt cx="1837080" cy="2505960"/>
            </a:xfrm>
          </p:grpSpPr>
          <p:sp>
            <p:nvSpPr>
              <p:cNvPr id="1038" name=""/>
              <p:cNvSpPr/>
              <p:nvPr/>
            </p:nvSpPr>
            <p:spPr>
              <a:xfrm>
                <a:off x="6627960" y="1544760"/>
                <a:ext cx="1391400" cy="1127880"/>
              </a:xfrm>
              <a:prstGeom prst="rect">
                <a:avLst/>
              </a:prstGeom>
              <a:solidFill>
                <a:srgbClr val="002060"/>
              </a:solidFill>
              <a:ln w="0">
                <a:noFill/>
              </a:ln>
            </p:spPr>
            <p:style>
              <a:lnRef idx="0"/>
              <a:fillRef idx="0"/>
              <a:effectRef idx="0"/>
              <a:fontRef idx="minor"/>
            </p:style>
          </p:sp>
          <p:sp>
            <p:nvSpPr>
              <p:cNvPr id="1039" name=""/>
              <p:cNvSpPr/>
              <p:nvPr/>
            </p:nvSpPr>
            <p:spPr>
              <a:xfrm>
                <a:off x="6705720" y="1525680"/>
                <a:ext cx="1237680" cy="854640"/>
              </a:xfrm>
              <a:prstGeom prst="rect">
                <a:avLst/>
              </a:prstGeom>
              <a:noFill/>
              <a:ln w="0">
                <a:noFill/>
              </a:ln>
            </p:spPr>
            <p:style>
              <a:lnRef idx="0"/>
              <a:fillRef idx="0"/>
              <a:effectRef idx="0"/>
              <a:fontRef idx="minor"/>
            </p:style>
            <p:txBody>
              <a:bodyPr lIns="90000" rIns="90000" tIns="45000" bIns="45000" anchor="t">
                <a:spAutoFit/>
              </a:bodyPr>
              <a:p>
                <a:pPr algn="ct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US" sz="1600" spc="-1" strike="noStrike">
                    <a:solidFill>
                      <a:srgbClr val="ffffff"/>
                    </a:solidFill>
                    <a:latin typeface="Arial"/>
                    <a:ea typeface="DejaVu Sans"/>
                  </a:rPr>
                  <a:t>DDF</a:t>
                </a:r>
                <a:endParaRPr b="0" lang="en-GB" sz="1600" spc="-1" strike="noStrike">
                  <a:latin typeface="Arial"/>
                </a:endParaRPr>
              </a:p>
              <a:p>
                <a:pPr algn="ct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US" sz="1100" spc="-1" strike="noStrike">
                    <a:solidFill>
                      <a:srgbClr val="ffffff"/>
                    </a:solidFill>
                    <a:latin typeface="Arial"/>
                    <a:ea typeface="DejaVu Sans"/>
                  </a:rPr>
                  <a:t>(District </a:t>
                </a:r>
                <a:endParaRPr b="0" lang="en-GB" sz="1100" spc="-1" strike="noStrike">
                  <a:latin typeface="Arial"/>
                </a:endParaRPr>
              </a:p>
              <a:p>
                <a:pPr algn="ct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US" sz="1100" spc="-1" strike="noStrike">
                    <a:solidFill>
                      <a:srgbClr val="ffffff"/>
                    </a:solidFill>
                    <a:latin typeface="Arial"/>
                    <a:ea typeface="DejaVu Sans"/>
                  </a:rPr>
                  <a:t>Designated</a:t>
                </a:r>
                <a:endParaRPr b="0" lang="en-GB" sz="1100" spc="-1" strike="noStrike">
                  <a:latin typeface="Arial"/>
                </a:endParaRPr>
              </a:p>
              <a:p>
                <a:pPr algn="ct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US" sz="1100" spc="-1" strike="noStrike">
                    <a:solidFill>
                      <a:srgbClr val="ffffff"/>
                    </a:solidFill>
                    <a:latin typeface="Arial"/>
                    <a:ea typeface="DejaVu Sans"/>
                  </a:rPr>
                  <a:t>Fund)</a:t>
                </a:r>
                <a:endParaRPr b="0" lang="en-GB" sz="1100" spc="-1" strike="noStrike">
                  <a:latin typeface="Arial"/>
                </a:endParaRPr>
              </a:p>
            </p:txBody>
          </p:sp>
          <p:sp>
            <p:nvSpPr>
              <p:cNvPr id="1040" name=""/>
              <p:cNvSpPr/>
              <p:nvPr/>
            </p:nvSpPr>
            <p:spPr>
              <a:xfrm>
                <a:off x="6216480" y="1789200"/>
                <a:ext cx="412200" cy="577080"/>
              </a:xfrm>
              <a:custGeom>
                <a:avLst/>
                <a:gdLst/>
                <a:ahLst/>
                <a:rect l="l" t="t" r="r" b="b"/>
                <a:pathLst>
                  <a:path w="2929" h="1704">
                    <a:moveTo>
                      <a:pt x="0" y="1662"/>
                    </a:moveTo>
                    <a:lnTo>
                      <a:pt x="2929" y="1662"/>
                    </a:lnTo>
                    <a:lnTo>
                      <a:pt x="2929" y="0"/>
                    </a:lnTo>
                    <a:lnTo>
                      <a:pt x="1160" y="810"/>
                    </a:lnTo>
                    <a:lnTo>
                      <a:pt x="2929" y="1620"/>
                    </a:lnTo>
                    <a:lnTo>
                      <a:pt x="2929" y="-42"/>
                    </a:lnTo>
                    <a:lnTo>
                      <a:pt x="0" y="-42"/>
                    </a:lnTo>
                    <a:close/>
                  </a:path>
                </a:pathLst>
              </a:custGeom>
              <a:solidFill>
                <a:srgbClr val="ff0000"/>
              </a:solidFill>
              <a:ln w="0">
                <a:noFill/>
              </a:ln>
            </p:spPr>
            <p:style>
              <a:lnRef idx="0"/>
              <a:fillRef idx="0"/>
              <a:effectRef idx="0"/>
              <a:fontRef idx="minor"/>
            </p:style>
          </p:sp>
          <p:sp>
            <p:nvSpPr>
              <p:cNvPr id="1041" name=""/>
              <p:cNvSpPr/>
              <p:nvPr/>
            </p:nvSpPr>
            <p:spPr>
              <a:xfrm rot="5400000">
                <a:off x="6161760" y="2828880"/>
                <a:ext cx="1223280" cy="1182240"/>
              </a:xfrm>
              <a:custGeom>
                <a:avLst/>
                <a:gdLst/>
                <a:ahLst/>
                <a:rect l="l" t="t" r="r" b="b"/>
                <a:pathLst>
                  <a:path w="5748" h="5636">
                    <a:moveTo>
                      <a:pt x="0" y="3300"/>
                    </a:moveTo>
                    <a:lnTo>
                      <a:pt x="0" y="-1106"/>
                    </a:lnTo>
                    <a:lnTo>
                      <a:pt x="-2336" y="-2336"/>
                    </a:lnTo>
                    <a:lnTo>
                      <a:pt x="180" y="90"/>
                    </a:lnTo>
                    <a:lnTo>
                      <a:pt x="2630" y="1230"/>
                    </a:lnTo>
                    <a:lnTo>
                      <a:pt x="2630" y="0"/>
                    </a:lnTo>
                    <a:lnTo>
                      <a:pt x="3412" y="590"/>
                    </a:lnTo>
                    <a:lnTo>
                      <a:pt x="2630" y="1180"/>
                    </a:lnTo>
                    <a:lnTo>
                      <a:pt x="2630" y="-50"/>
                    </a:lnTo>
                    <a:lnTo>
                      <a:pt x="-1281" y="-50"/>
                    </a:lnTo>
                    <a:lnTo>
                      <a:pt x="0" y="0"/>
                    </a:lnTo>
                    <a:close/>
                  </a:path>
                </a:pathLst>
              </a:custGeom>
              <a:solidFill>
                <a:srgbClr val="ff0000"/>
              </a:solidFill>
              <a:ln w="0">
                <a:noFill/>
              </a:ln>
            </p:spPr>
            <p:style>
              <a:lnRef idx="0"/>
              <a:fillRef idx="0"/>
              <a:effectRef idx="0"/>
              <a:fontRef idx="minor"/>
            </p:style>
          </p:sp>
        </p:grpSp>
        <p:grpSp>
          <p:nvGrpSpPr>
            <p:cNvPr id="1042" name=""/>
            <p:cNvGrpSpPr/>
            <p:nvPr/>
          </p:nvGrpSpPr>
          <p:grpSpPr>
            <a:xfrm>
              <a:off x="6918480" y="4038480"/>
              <a:ext cx="1432800" cy="1266480"/>
              <a:chOff x="6918480" y="4038480"/>
              <a:chExt cx="1432800" cy="1266480"/>
            </a:xfrm>
          </p:grpSpPr>
          <p:sp>
            <p:nvSpPr>
              <p:cNvPr id="1043" name=""/>
              <p:cNvSpPr/>
              <p:nvPr/>
            </p:nvSpPr>
            <p:spPr>
              <a:xfrm>
                <a:off x="6959520" y="4038480"/>
                <a:ext cx="1271160" cy="1266480"/>
              </a:xfrm>
              <a:prstGeom prst="rect">
                <a:avLst/>
              </a:prstGeom>
              <a:solidFill>
                <a:srgbClr val="002060"/>
              </a:solidFill>
              <a:ln w="0">
                <a:noFill/>
              </a:ln>
            </p:spPr>
            <p:style>
              <a:lnRef idx="0"/>
              <a:fillRef idx="0"/>
              <a:effectRef idx="0"/>
              <a:fontRef idx="minor"/>
            </p:style>
          </p:sp>
          <p:sp>
            <p:nvSpPr>
              <p:cNvPr id="1044" name=""/>
              <p:cNvSpPr/>
              <p:nvPr/>
            </p:nvSpPr>
            <p:spPr>
              <a:xfrm>
                <a:off x="6918480" y="4354560"/>
                <a:ext cx="1432800" cy="582840"/>
              </a:xfrm>
              <a:prstGeom prst="rect">
                <a:avLst/>
              </a:prstGeom>
              <a:noFill/>
              <a:ln w="0">
                <a:noFill/>
              </a:ln>
            </p:spPr>
            <p:style>
              <a:lnRef idx="0"/>
              <a:fillRef idx="0"/>
              <a:effectRef idx="0"/>
              <a:fontRef idx="minor"/>
            </p:style>
            <p:txBody>
              <a:bodyPr lIns="90000" rIns="90000" tIns="45000" bIns="45000" anchor="t">
                <a:spAutoFit/>
              </a:bodyPr>
              <a:p>
                <a:pPr algn="ct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US" sz="1600" spc="-1" strike="noStrike">
                    <a:solidFill>
                      <a:srgbClr val="ffffff"/>
                    </a:solidFill>
                    <a:latin typeface="Arial"/>
                    <a:ea typeface="DejaVu Sans"/>
                  </a:rPr>
                  <a:t>World</a:t>
                </a:r>
                <a:endParaRPr b="0" lang="en-GB" sz="1600" spc="-1" strike="noStrike">
                  <a:latin typeface="Arial"/>
                </a:endParaRPr>
              </a:p>
              <a:p>
                <a:pPr algn="ct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US" sz="1600" spc="-1" strike="noStrike">
                    <a:solidFill>
                      <a:srgbClr val="ffffff"/>
                    </a:solidFill>
                    <a:latin typeface="Arial"/>
                    <a:ea typeface="DejaVu Sans"/>
                  </a:rPr>
                  <a:t>Fund</a:t>
                </a:r>
                <a:endParaRPr b="0" lang="en-GB" sz="1600" spc="-1" strike="noStrike">
                  <a:latin typeface="Arial"/>
                </a:endParaRPr>
              </a:p>
            </p:txBody>
          </p:sp>
        </p:grpSp>
        <p:grpSp>
          <p:nvGrpSpPr>
            <p:cNvPr id="1045" name=""/>
            <p:cNvGrpSpPr/>
            <p:nvPr/>
          </p:nvGrpSpPr>
          <p:grpSpPr>
            <a:xfrm>
              <a:off x="2238480" y="5626080"/>
              <a:ext cx="7779600" cy="699480"/>
              <a:chOff x="2238480" y="5626080"/>
              <a:chExt cx="7779600" cy="699480"/>
            </a:xfrm>
          </p:grpSpPr>
          <p:sp>
            <p:nvSpPr>
              <p:cNvPr id="1046" name=""/>
              <p:cNvSpPr/>
              <p:nvPr/>
            </p:nvSpPr>
            <p:spPr>
              <a:xfrm>
                <a:off x="4668840" y="5648400"/>
                <a:ext cx="5349240" cy="613800"/>
              </a:xfrm>
              <a:custGeom>
                <a:avLst/>
                <a:gdLst/>
                <a:ahLst/>
                <a:rect l="l" t="t" r="r" b="b"/>
                <a:pathLst>
                  <a:path w="17514" h="1817">
                    <a:moveTo>
                      <a:pt x="0" y="1772"/>
                    </a:moveTo>
                    <a:lnTo>
                      <a:pt x="17514" y="1772"/>
                    </a:lnTo>
                    <a:lnTo>
                      <a:pt x="17514" y="0"/>
                    </a:lnTo>
                    <a:lnTo>
                      <a:pt x="14880" y="864"/>
                    </a:lnTo>
                    <a:lnTo>
                      <a:pt x="17514" y="1727"/>
                    </a:lnTo>
                    <a:lnTo>
                      <a:pt x="17514" y="-45"/>
                    </a:lnTo>
                    <a:lnTo>
                      <a:pt x="0" y="-45"/>
                    </a:lnTo>
                    <a:close/>
                  </a:path>
                </a:pathLst>
              </a:custGeom>
              <a:solidFill>
                <a:srgbClr val="ff0000"/>
              </a:solidFill>
              <a:ln w="0">
                <a:noFill/>
              </a:ln>
            </p:spPr>
            <p:style>
              <a:lnRef idx="0"/>
              <a:fillRef idx="0"/>
              <a:effectRef idx="0"/>
              <a:fontRef idx="minor"/>
            </p:style>
          </p:sp>
          <p:sp>
            <p:nvSpPr>
              <p:cNvPr id="1047" name=""/>
              <p:cNvSpPr/>
              <p:nvPr/>
            </p:nvSpPr>
            <p:spPr>
              <a:xfrm>
                <a:off x="6545160" y="5630760"/>
                <a:ext cx="2331720" cy="674280"/>
              </a:xfrm>
              <a:prstGeom prst="rect">
                <a:avLst/>
              </a:prstGeom>
              <a:solidFill>
                <a:srgbClr val="002060"/>
              </a:solidFill>
              <a:ln w="0">
                <a:noFill/>
              </a:ln>
            </p:spPr>
            <p:style>
              <a:lnRef idx="0"/>
              <a:fillRef idx="0"/>
              <a:effectRef idx="0"/>
              <a:fontRef idx="minor"/>
            </p:style>
          </p:sp>
          <p:sp>
            <p:nvSpPr>
              <p:cNvPr id="1048" name=""/>
              <p:cNvSpPr/>
              <p:nvPr/>
            </p:nvSpPr>
            <p:spPr>
              <a:xfrm>
                <a:off x="2638440" y="5637240"/>
                <a:ext cx="2142360" cy="515880"/>
              </a:xfrm>
              <a:prstGeom prst="rect">
                <a:avLst/>
              </a:prstGeom>
              <a:solidFill>
                <a:srgbClr val="ffff00"/>
              </a:solidFill>
              <a:ln w="9360">
                <a:solidFill>
                  <a:srgbClr val="44546a"/>
                </a:solidFill>
                <a:round/>
              </a:ln>
            </p:spPr>
            <p:style>
              <a:lnRef idx="0"/>
              <a:fillRef idx="0"/>
              <a:effectRef idx="0"/>
              <a:fontRef idx="minor"/>
            </p:style>
            <p:txBody>
              <a:bodyPr lIns="90000" rIns="90000" tIns="45000" bIns="45000" anchor="t">
                <a:spAutoFit/>
              </a:bodyPr>
              <a:p>
                <a:pPr algn="ct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AU" sz="1400" spc="-1" strike="noStrike">
                    <a:solidFill>
                      <a:srgbClr val="00246c"/>
                    </a:solidFill>
                    <a:latin typeface="Arial"/>
                    <a:ea typeface="DejaVu Sans"/>
                  </a:rPr>
                  <a:t>Disaster Response Fund</a:t>
                </a:r>
                <a:endParaRPr b="0" lang="en-GB" sz="1400" spc="-1" strike="noStrike">
                  <a:latin typeface="Arial"/>
                </a:endParaRPr>
              </a:p>
            </p:txBody>
          </p:sp>
          <p:sp>
            <p:nvSpPr>
              <p:cNvPr id="1049" name=""/>
              <p:cNvSpPr/>
              <p:nvPr/>
            </p:nvSpPr>
            <p:spPr>
              <a:xfrm>
                <a:off x="2238480" y="5710320"/>
                <a:ext cx="428040" cy="615240"/>
              </a:xfrm>
              <a:custGeom>
                <a:avLst/>
                <a:gdLst/>
                <a:ahLst/>
                <a:rect l="l" t="t" r="r" b="b"/>
                <a:pathLst>
                  <a:path w="3045" h="1818">
                    <a:moveTo>
                      <a:pt x="0" y="1773"/>
                    </a:moveTo>
                    <a:lnTo>
                      <a:pt x="3045" y="1773"/>
                    </a:lnTo>
                    <a:lnTo>
                      <a:pt x="3045" y="0"/>
                    </a:lnTo>
                    <a:lnTo>
                      <a:pt x="1206" y="864"/>
                    </a:lnTo>
                    <a:lnTo>
                      <a:pt x="3045" y="1728"/>
                    </a:lnTo>
                    <a:lnTo>
                      <a:pt x="3045" y="-45"/>
                    </a:lnTo>
                    <a:lnTo>
                      <a:pt x="0" y="-45"/>
                    </a:lnTo>
                    <a:close/>
                  </a:path>
                </a:pathLst>
              </a:custGeom>
              <a:solidFill>
                <a:srgbClr val="ff0000"/>
              </a:solidFill>
              <a:ln w="0">
                <a:noFill/>
              </a:ln>
            </p:spPr>
            <p:style>
              <a:lnRef idx="0"/>
              <a:fillRef idx="0"/>
              <a:effectRef idx="0"/>
              <a:fontRef idx="minor"/>
            </p:style>
          </p:sp>
          <p:sp>
            <p:nvSpPr>
              <p:cNvPr id="1050" name=""/>
              <p:cNvSpPr/>
              <p:nvPr/>
            </p:nvSpPr>
            <p:spPr>
              <a:xfrm>
                <a:off x="6605640" y="5626080"/>
                <a:ext cx="2331360" cy="515880"/>
              </a:xfrm>
              <a:prstGeom prst="rect">
                <a:avLst/>
              </a:prstGeom>
              <a:noFill/>
              <a:ln w="0">
                <a:noFill/>
              </a:ln>
            </p:spPr>
            <p:style>
              <a:lnRef idx="0"/>
              <a:fillRef idx="0"/>
              <a:effectRef idx="0"/>
              <a:fontRef idx="minor"/>
            </p:style>
            <p:txBody>
              <a:bodyPr lIns="90000" rIns="90000" tIns="45000" bIns="45000" anchor="t">
                <a:spAutoFit/>
              </a:bodyPr>
              <a:p>
                <a:pP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AU" sz="1400" spc="-1" strike="noStrike">
                    <a:solidFill>
                      <a:srgbClr val="ffffff"/>
                    </a:solidFill>
                    <a:latin typeface="Arial"/>
                    <a:ea typeface="DejaVu Sans"/>
                  </a:rPr>
                  <a:t>Disaster Response  Grants</a:t>
                </a:r>
                <a:endParaRPr b="0" lang="en-GB" sz="1400" spc="-1" strike="noStrike">
                  <a:latin typeface="Arial"/>
                </a:endParaRPr>
              </a:p>
            </p:txBody>
          </p:sp>
        </p:grpSp>
        <p:grpSp>
          <p:nvGrpSpPr>
            <p:cNvPr id="1051" name=""/>
            <p:cNvGrpSpPr/>
            <p:nvPr/>
          </p:nvGrpSpPr>
          <p:grpSpPr>
            <a:xfrm>
              <a:off x="4711680" y="2967120"/>
              <a:ext cx="2336400" cy="2071080"/>
              <a:chOff x="4711680" y="2967120"/>
              <a:chExt cx="2336400" cy="2071080"/>
            </a:xfrm>
          </p:grpSpPr>
          <p:grpSp>
            <p:nvGrpSpPr>
              <p:cNvPr id="1052" name=""/>
              <p:cNvGrpSpPr/>
              <p:nvPr/>
            </p:nvGrpSpPr>
            <p:grpSpPr>
              <a:xfrm>
                <a:off x="4711680" y="2967120"/>
                <a:ext cx="1866240" cy="2071080"/>
                <a:chOff x="4711680" y="2967120"/>
                <a:chExt cx="1866240" cy="2071080"/>
              </a:xfrm>
            </p:grpSpPr>
            <p:sp>
              <p:nvSpPr>
                <p:cNvPr id="1053" name=""/>
                <p:cNvSpPr/>
                <p:nvPr/>
              </p:nvSpPr>
              <p:spPr>
                <a:xfrm>
                  <a:off x="5114880" y="4059360"/>
                  <a:ext cx="1463040" cy="978840"/>
                </a:xfrm>
                <a:prstGeom prst="rect">
                  <a:avLst/>
                </a:prstGeom>
                <a:solidFill>
                  <a:srgbClr val="002060"/>
                </a:solidFill>
                <a:ln w="0">
                  <a:noFill/>
                </a:ln>
              </p:spPr>
              <p:style>
                <a:lnRef idx="0"/>
                <a:fillRef idx="0"/>
                <a:effectRef idx="0"/>
                <a:fontRef idx="minor"/>
              </p:style>
            </p:sp>
            <p:sp>
              <p:nvSpPr>
                <p:cNvPr id="1054" name=""/>
                <p:cNvSpPr/>
                <p:nvPr/>
              </p:nvSpPr>
              <p:spPr>
                <a:xfrm>
                  <a:off x="5193720" y="4165560"/>
                  <a:ext cx="1248120" cy="582840"/>
                </a:xfrm>
                <a:prstGeom prst="rect">
                  <a:avLst/>
                </a:prstGeom>
                <a:noFill/>
                <a:ln w="0">
                  <a:noFill/>
                </a:ln>
              </p:spPr>
              <p:style>
                <a:lnRef idx="0"/>
                <a:fillRef idx="0"/>
                <a:effectRef idx="0"/>
                <a:fontRef idx="minor"/>
              </p:style>
              <p:txBody>
                <a:bodyPr wrap="none" lIns="90000" rIns="90000" tIns="45000" bIns="45000" anchor="t">
                  <a:spAutoFit/>
                </a:bodyPr>
                <a:p>
                  <a:pPr algn="ct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US" sz="1600" spc="-1" strike="noStrike">
                      <a:solidFill>
                        <a:srgbClr val="ffffff"/>
                      </a:solidFill>
                      <a:latin typeface="Arial"/>
                      <a:ea typeface="DejaVu Sans"/>
                    </a:rPr>
                    <a:t>Investment</a:t>
                  </a:r>
                  <a:endParaRPr b="0" lang="en-GB" sz="1600" spc="-1" strike="noStrike">
                    <a:latin typeface="Arial"/>
                  </a:endParaRPr>
                </a:p>
                <a:p>
                  <a:pPr algn="ct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US" sz="1600" spc="-1" strike="noStrike">
                      <a:solidFill>
                        <a:srgbClr val="ffffff"/>
                      </a:solidFill>
                      <a:latin typeface="Arial"/>
                      <a:ea typeface="DejaVu Sans"/>
                    </a:rPr>
                    <a:t>Earnings</a:t>
                  </a:r>
                  <a:endParaRPr b="0" lang="en-GB" sz="1600" spc="-1" strike="noStrike">
                    <a:latin typeface="Arial"/>
                  </a:endParaRPr>
                </a:p>
              </p:txBody>
            </p:sp>
            <p:sp>
              <p:nvSpPr>
                <p:cNvPr id="1055" name=""/>
                <p:cNvSpPr/>
                <p:nvPr/>
              </p:nvSpPr>
              <p:spPr>
                <a:xfrm>
                  <a:off x="4711680" y="4246560"/>
                  <a:ext cx="461520" cy="731160"/>
                </a:xfrm>
                <a:custGeom>
                  <a:avLst/>
                  <a:gdLst/>
                  <a:ahLst/>
                  <a:rect l="l" t="t" r="r" b="b"/>
                  <a:pathLst>
                    <a:path w="3275" h="2152">
                      <a:moveTo>
                        <a:pt x="0" y="2099"/>
                      </a:moveTo>
                      <a:lnTo>
                        <a:pt x="3275" y="2099"/>
                      </a:lnTo>
                      <a:lnTo>
                        <a:pt x="3275" y="0"/>
                      </a:lnTo>
                      <a:lnTo>
                        <a:pt x="1297" y="1023"/>
                      </a:lnTo>
                      <a:lnTo>
                        <a:pt x="3275" y="2046"/>
                      </a:lnTo>
                      <a:lnTo>
                        <a:pt x="3275" y="-53"/>
                      </a:lnTo>
                      <a:lnTo>
                        <a:pt x="0" y="-53"/>
                      </a:lnTo>
                      <a:close/>
                    </a:path>
                  </a:pathLst>
                </a:custGeom>
                <a:solidFill>
                  <a:srgbClr val="ff0000"/>
                </a:solidFill>
                <a:ln w="0">
                  <a:noFill/>
                </a:ln>
              </p:spPr>
              <p:style>
                <a:lnRef idx="0"/>
                <a:fillRef idx="0"/>
                <a:effectRef idx="0"/>
                <a:fontRef idx="minor"/>
              </p:style>
            </p:sp>
            <p:sp>
              <p:nvSpPr>
                <p:cNvPr id="1056" name=""/>
                <p:cNvSpPr/>
                <p:nvPr/>
              </p:nvSpPr>
              <p:spPr>
                <a:xfrm>
                  <a:off x="5380200" y="2967120"/>
                  <a:ext cx="484920" cy="1105920"/>
                </a:xfrm>
                <a:custGeom>
                  <a:avLst/>
                  <a:gdLst/>
                  <a:ahLst/>
                  <a:rect l="l" t="t" r="r" b="b"/>
                  <a:pathLst>
                    <a:path w="1433" h="5167">
                      <a:moveTo>
                        <a:pt x="0" y="-2079"/>
                      </a:moveTo>
                      <a:lnTo>
                        <a:pt x="682" y="0"/>
                      </a:lnTo>
                      <a:lnTo>
                        <a:pt x="1363" y="-2079"/>
                      </a:lnTo>
                      <a:lnTo>
                        <a:pt x="-35" y="-2079"/>
                      </a:lnTo>
                      <a:lnTo>
                        <a:pt x="-35" y="3088"/>
                      </a:lnTo>
                      <a:lnTo>
                        <a:pt x="1398" y="3088"/>
                      </a:lnTo>
                      <a:lnTo>
                        <a:pt x="1398" y="-2079"/>
                      </a:lnTo>
                      <a:close/>
                    </a:path>
                  </a:pathLst>
                </a:custGeom>
                <a:solidFill>
                  <a:srgbClr val="ff0000"/>
                </a:solidFill>
                <a:ln w="0">
                  <a:noFill/>
                </a:ln>
              </p:spPr>
              <p:style>
                <a:lnRef idx="0"/>
                <a:fillRef idx="0"/>
                <a:effectRef idx="0"/>
                <a:fontRef idx="minor"/>
              </p:style>
            </p:sp>
          </p:grpSp>
          <p:sp>
            <p:nvSpPr>
              <p:cNvPr id="1057" name=""/>
              <p:cNvSpPr/>
              <p:nvPr/>
            </p:nvSpPr>
            <p:spPr>
              <a:xfrm>
                <a:off x="6548400" y="4173480"/>
                <a:ext cx="499680" cy="713880"/>
              </a:xfrm>
              <a:custGeom>
                <a:avLst/>
                <a:gdLst/>
                <a:ahLst/>
                <a:rect l="l" t="t" r="r" b="b"/>
                <a:pathLst>
                  <a:path w="3548" h="2101">
                    <a:moveTo>
                      <a:pt x="0" y="2049"/>
                    </a:moveTo>
                    <a:lnTo>
                      <a:pt x="3548" y="2049"/>
                    </a:lnTo>
                    <a:lnTo>
                      <a:pt x="3548" y="0"/>
                    </a:lnTo>
                    <a:lnTo>
                      <a:pt x="1405" y="999"/>
                    </a:lnTo>
                    <a:lnTo>
                      <a:pt x="3548" y="1997"/>
                    </a:lnTo>
                    <a:lnTo>
                      <a:pt x="3548" y="-52"/>
                    </a:lnTo>
                    <a:lnTo>
                      <a:pt x="0" y="-52"/>
                    </a:lnTo>
                    <a:close/>
                  </a:path>
                </a:pathLst>
              </a:custGeom>
              <a:solidFill>
                <a:srgbClr val="ff0000"/>
              </a:solidFill>
              <a:ln w="0">
                <a:noFill/>
              </a:ln>
            </p:spPr>
            <p:style>
              <a:lnRef idx="0"/>
              <a:fillRef idx="0"/>
              <a:effectRef idx="0"/>
              <a:fontRef idx="minor"/>
            </p:style>
          </p:sp>
        </p:grpSp>
        <p:grpSp>
          <p:nvGrpSpPr>
            <p:cNvPr id="1058" name=""/>
            <p:cNvGrpSpPr/>
            <p:nvPr/>
          </p:nvGrpSpPr>
          <p:grpSpPr>
            <a:xfrm>
              <a:off x="8244000" y="3979800"/>
              <a:ext cx="1826640" cy="1512000"/>
              <a:chOff x="8244000" y="3979800"/>
              <a:chExt cx="1826640" cy="1512000"/>
            </a:xfrm>
          </p:grpSpPr>
          <p:sp>
            <p:nvSpPr>
              <p:cNvPr id="1059" name=""/>
              <p:cNvSpPr/>
              <p:nvPr/>
            </p:nvSpPr>
            <p:spPr>
              <a:xfrm>
                <a:off x="8244000" y="4794840"/>
                <a:ext cx="1826640" cy="615960"/>
              </a:xfrm>
              <a:custGeom>
                <a:avLst/>
                <a:gdLst/>
                <a:ahLst/>
                <a:rect l="l" t="t" r="r" b="b"/>
                <a:pathLst>
                  <a:path w="7727" h="1818">
                    <a:moveTo>
                      <a:pt x="0" y="1773"/>
                    </a:moveTo>
                    <a:lnTo>
                      <a:pt x="7727" y="1773"/>
                    </a:lnTo>
                    <a:lnTo>
                      <a:pt x="7727" y="0"/>
                    </a:lnTo>
                    <a:lnTo>
                      <a:pt x="5091" y="864"/>
                    </a:lnTo>
                    <a:lnTo>
                      <a:pt x="7727" y="1728"/>
                    </a:lnTo>
                    <a:lnTo>
                      <a:pt x="7727" y="-45"/>
                    </a:lnTo>
                    <a:lnTo>
                      <a:pt x="0" y="-45"/>
                    </a:lnTo>
                    <a:close/>
                  </a:path>
                </a:pathLst>
              </a:custGeom>
              <a:solidFill>
                <a:srgbClr val="ff0000"/>
              </a:solidFill>
              <a:ln w="0">
                <a:noFill/>
              </a:ln>
            </p:spPr>
            <p:style>
              <a:lnRef idx="0"/>
              <a:fillRef idx="0"/>
              <a:effectRef idx="0"/>
              <a:fontRef idx="minor"/>
            </p:style>
          </p:sp>
          <p:sp>
            <p:nvSpPr>
              <p:cNvPr id="1060" name=""/>
              <p:cNvSpPr/>
              <p:nvPr/>
            </p:nvSpPr>
            <p:spPr>
              <a:xfrm>
                <a:off x="8481960" y="4807800"/>
                <a:ext cx="1099440" cy="684000"/>
              </a:xfrm>
              <a:prstGeom prst="rect">
                <a:avLst/>
              </a:prstGeom>
              <a:solidFill>
                <a:srgbClr val="002060"/>
              </a:solidFill>
              <a:ln w="0">
                <a:noFill/>
              </a:ln>
            </p:spPr>
            <p:style>
              <a:lnRef idx="0"/>
              <a:fillRef idx="0"/>
              <a:effectRef idx="0"/>
              <a:fontRef idx="minor"/>
            </p:style>
            <p:txBody>
              <a:bodyPr lIns="90000" rIns="90000" tIns="45000" bIns="45000" anchor="t">
                <a:noAutofit/>
              </a:bodyPr>
              <a:p>
                <a:pP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AU" sz="1400" spc="-1" strike="noStrike">
                    <a:solidFill>
                      <a:srgbClr val="ffffff"/>
                    </a:solidFill>
                    <a:latin typeface="Arial"/>
                    <a:ea typeface="DejaVu Sans"/>
                  </a:rPr>
                  <a:t>POS Grants</a:t>
                </a:r>
                <a:endParaRPr b="0" lang="en-GB" sz="1400" spc="-1" strike="noStrike">
                  <a:latin typeface="Arial"/>
                </a:endParaRPr>
              </a:p>
            </p:txBody>
          </p:sp>
          <p:sp>
            <p:nvSpPr>
              <p:cNvPr id="1061" name=""/>
              <p:cNvSpPr/>
              <p:nvPr/>
            </p:nvSpPr>
            <p:spPr>
              <a:xfrm>
                <a:off x="8244000" y="4041720"/>
                <a:ext cx="1826640" cy="614160"/>
              </a:xfrm>
              <a:custGeom>
                <a:avLst/>
                <a:gdLst/>
                <a:ahLst/>
                <a:rect l="l" t="t" r="r" b="b"/>
                <a:pathLst>
                  <a:path w="7725" h="1817">
                    <a:moveTo>
                      <a:pt x="0" y="1772"/>
                    </a:moveTo>
                    <a:lnTo>
                      <a:pt x="7725" y="1772"/>
                    </a:lnTo>
                    <a:lnTo>
                      <a:pt x="7725" y="0"/>
                    </a:lnTo>
                    <a:lnTo>
                      <a:pt x="5091" y="864"/>
                    </a:lnTo>
                    <a:lnTo>
                      <a:pt x="7725" y="1727"/>
                    </a:lnTo>
                    <a:lnTo>
                      <a:pt x="7725" y="-45"/>
                    </a:lnTo>
                    <a:lnTo>
                      <a:pt x="0" y="-45"/>
                    </a:lnTo>
                    <a:close/>
                  </a:path>
                </a:pathLst>
              </a:custGeom>
              <a:solidFill>
                <a:srgbClr val="ff0000"/>
              </a:solidFill>
              <a:ln w="0">
                <a:noFill/>
              </a:ln>
            </p:spPr>
            <p:style>
              <a:lnRef idx="0"/>
              <a:fillRef idx="0"/>
              <a:effectRef idx="0"/>
              <a:fontRef idx="minor"/>
            </p:style>
          </p:sp>
          <p:sp>
            <p:nvSpPr>
              <p:cNvPr id="1062" name=""/>
              <p:cNvSpPr/>
              <p:nvPr/>
            </p:nvSpPr>
            <p:spPr>
              <a:xfrm>
                <a:off x="8372520" y="3979800"/>
                <a:ext cx="1267920" cy="672840"/>
              </a:xfrm>
              <a:prstGeom prst="rect">
                <a:avLst/>
              </a:prstGeom>
              <a:solidFill>
                <a:srgbClr val="002060"/>
              </a:solidFill>
              <a:ln w="0">
                <a:noFill/>
              </a:ln>
            </p:spPr>
            <p:style>
              <a:lnRef idx="0"/>
              <a:fillRef idx="0"/>
              <a:effectRef idx="0"/>
              <a:fontRef idx="minor"/>
            </p:style>
            <p:txBody>
              <a:bodyPr lIns="90000" rIns="90000" tIns="45000" bIns="45000" anchor="t">
                <a:noAutofit/>
              </a:bodyPr>
              <a:p>
                <a:pPr>
                  <a:lnSpc>
                    <a:spcPct val="100000"/>
                  </a:lnSpc>
                  <a:spcBef>
                    <a:spcPts val="26"/>
                  </a:spcBef>
                  <a:spcAft>
                    <a:spcPts val="2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1" lang="en-AU" sz="1400" spc="-1" strike="noStrike">
                    <a:solidFill>
                      <a:srgbClr val="ffffff"/>
                    </a:solidFill>
                    <a:latin typeface="Arial"/>
                    <a:ea typeface="DejaVu Sans"/>
                  </a:rPr>
                  <a:t>Peace Scholars</a:t>
                </a:r>
                <a:endParaRPr b="0" lang="en-GB" sz="1400" spc="-1" strike="noStrike">
                  <a:latin typeface="Arial"/>
                </a:endParaRPr>
              </a:p>
            </p:txBody>
          </p:sp>
        </p:grpSp>
      </p:grpSp>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16439</TotalTime>
  <Application>LibreOffice/7.3.7.2$Linux_X86_64 LibreOffice_project/30$Build-2</Application>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2019-11-18T03:22:22Z</dcterms:created>
  <dc:creator>FK B</dc:creator>
  <dc:description/>
  <dc:language>en-GB</dc:language>
  <cp:lastModifiedBy/>
  <cp:lastPrinted>2023-05-19T19:05:49Z</cp:lastPrinted>
  <dcterms:modified xsi:type="dcterms:W3CDTF">2024-05-23T17:59:26Z</dcterms:modified>
  <cp:revision>466</cp:revision>
  <dc:subject/>
  <dc:title>PowerPoint Presentation</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0x010100E4624FA1727FC8468BB8290800501A5C</vt:lpwstr>
  </property>
  <property fmtid="{D5CDD505-2E9C-101B-9397-08002B2CF9AE}" pid="3" name="Notes">
    <vt:r8>11</vt:r8>
  </property>
  <property fmtid="{D5CDD505-2E9C-101B-9397-08002B2CF9AE}" pid="4" name="PresentationFormat">
    <vt:lpwstr>Widescreen</vt:lpwstr>
  </property>
  <property fmtid="{D5CDD505-2E9C-101B-9397-08002B2CF9AE}" pid="5" name="Slides">
    <vt:r8>39</vt:r8>
  </property>
</Properties>
</file>